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75" r:id="rId4"/>
    <p:sldId id="276" r:id="rId5"/>
    <p:sldId id="277" r:id="rId6"/>
    <p:sldId id="268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:p15="http://schemas.microsoft.com/office/powerpoint/2012/main" xmlns="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>
        <p:scale>
          <a:sx n="81" d="100"/>
          <a:sy n="81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etjack.com/java/exceptionhandling_va_ghi_de_phuong_thuc_trong_java.jsp" TargetMode="External"/><Relationship Id="rId2" Type="http://schemas.openxmlformats.org/officeDocument/2006/relationships/hyperlink" Target="https://docs.oracle.com/javase/tutorial/java/IandI/abstract.html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Inheritance , Abstract , Interface, Inner Class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618788" y="5274915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Interface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5256"/>
              </p:ext>
            </p:extLst>
          </p:nvPr>
        </p:nvGraphicFramePr>
        <p:xfrm>
          <a:off x="1176214" y="1411328"/>
          <a:ext cx="8128000" cy="2679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85368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Muốn</a:t>
                      </a:r>
                      <a:r>
                        <a:rPr lang="en-US" baseline="0" dirty="0" smtClean="0"/>
                        <a:t> chia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fields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method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implement 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lựa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r>
                        <a:rPr lang="en-US" baseline="0" dirty="0" smtClean="0"/>
                        <a:t> modifier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public(</a:t>
                      </a:r>
                      <a:r>
                        <a:rPr lang="en-US" baseline="0" dirty="0" err="1" smtClean="0"/>
                        <a:t>protected,private</a:t>
                      </a:r>
                      <a:r>
                        <a:rPr lang="en-US" baseline="0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fields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non- static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non-final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hành</a:t>
                      </a:r>
                      <a:r>
                        <a:rPr lang="en-US" baseline="0" dirty="0" smtClean="0"/>
                        <a:t> vi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Non-abstract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43897"/>
              </p:ext>
            </p:extLst>
          </p:nvPr>
        </p:nvGraphicFramePr>
        <p:xfrm>
          <a:off x="1176214" y="1411328"/>
          <a:ext cx="8128000" cy="316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85368">
                <a:tc>
                  <a:txBody>
                    <a:bodyPr/>
                    <a:lstStyle/>
                    <a:p>
                      <a:r>
                        <a:rPr lang="en-US" dirty="0" smtClean="0"/>
                        <a:t>Non-abstract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mún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abstract class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trừu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override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override </a:t>
                      </a:r>
                      <a:r>
                        <a:rPr lang="en-US" baseline="0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abstract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(cat , dog…)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(animal…)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1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Non-abstract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7" y="1418492"/>
            <a:ext cx="7020658" cy="42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952" y="1570636"/>
            <a:ext cx="9693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docs.oracle.com/javase/tutorial/java/IandI/abstract.html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vietjack.com/java/exceptionhandling_va_ghi_de_phuong_thuc_trong_java.jsp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390</Words>
  <Application>Microsoft Office PowerPoint</Application>
  <PresentationFormat>Custom</PresentationFormat>
  <Paragraphs>46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hv</cp:lastModifiedBy>
  <cp:revision>93</cp:revision>
  <dcterms:created xsi:type="dcterms:W3CDTF">2016-07-30T03:19:24Z</dcterms:created>
  <dcterms:modified xsi:type="dcterms:W3CDTF">2016-08-24T09:57:59Z</dcterms:modified>
</cp:coreProperties>
</file>