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77" r:id="rId5"/>
    <p:sldId id="278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81" r:id="rId14"/>
    <p:sldId id="282" r:id="rId15"/>
    <p:sldId id="283" r:id="rId16"/>
    <p:sldId id="284" r:id="rId17"/>
    <p:sldId id="285" r:id="rId18"/>
    <p:sldId id="293" r:id="rId19"/>
    <p:sldId id="286" r:id="rId20"/>
    <p:sldId id="292" r:id="rId21"/>
    <p:sldId id="294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-7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B76A-16C3-4C1A-AFE8-DF65758F11A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765A8-244B-4031-A912-076BF763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fld id="{B73D25D0-01DF-4778-9E99-A535AE90FAA8}" type="datetime1">
              <a:rPr lang="vi-VN" smtClean="0"/>
              <a:t>05/09/2016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A2BC789-702D-4FDE-95DB-7EE78C303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Verdana" panose="020B0604030504040204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A8C2FF-D846-4171-9671-C9AE6FC170B8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523C5-7E0E-4C5D-897B-DEF163525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3EC09-4112-4F99-B0A8-3C13E749F48B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97AEB-3289-4757-9878-918E116EC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fld id="{C624F189-C7C1-47C6-A8E2-B36997B43C7E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85A13184-291C-40C3-A6D0-91C51ABDB3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fld id="{349D0739-73D9-46B9-A5AA-2D895EB3FCD1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0DFB103-9ED6-42FB-A67D-5C64D9BF1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E240C-EF19-4176-BF67-01A6A488F82C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CC289-1573-43AA-92FF-27C30AC13F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EDD3E0-C5A9-4BF4-BB51-955737AF234B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D7021-206C-44DE-B2C1-651470F05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B2AE0-C35C-4304-9E33-8454BC191655}" type="datetime1">
              <a:rPr lang="vi-VN" smtClean="0"/>
              <a:t>05/09/2016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C0EB-EA40-4A1D-90AB-3B91269C1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4D089-BDD5-4C0B-B2B6-034D97D1DF50}" type="datetime1">
              <a:rPr lang="vi-VN" smtClean="0"/>
              <a:t>05/09/2016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82CDE-3B18-4E0B-934A-EB3F85665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65E98-634C-4ABD-800F-8289EE9EFEB8}" type="datetime1">
              <a:rPr lang="vi-VN" smtClean="0"/>
              <a:t>05/09/2016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5DBC1-2273-4178-86C3-28A06627F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2DC418-6EFE-49B4-991E-66245F330A5D}" type="datetime1">
              <a:rPr lang="vi-VN" smtClean="0"/>
              <a:t>05/09/2016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F3FFA-A7E5-4AEA-8680-D5216C8BF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17784-B5D3-4C67-8EC0-A97CD586FF89}" type="datetime1">
              <a:rPr lang="vi-VN" smtClean="0"/>
              <a:t>05/09/2016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9E89-7D0E-4D07-BDB0-F4D688737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974B0-90C8-4B3D-95C6-0032FBA617D1}" type="datetime1">
              <a:rPr lang="vi-VN" smtClean="0"/>
              <a:t>05/09/2016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7CB5B-1129-4169-B77D-E7AC02BFCB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20C997C2-5259-438D-936E-0E66082620C2}" type="datetime1">
              <a:rPr lang="vi-VN" smtClean="0"/>
              <a:t>05/09/2016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1CAAD1-4762-4087-905C-7FCDA9A38C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esign_pattern/prototype_patter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3057" y="304800"/>
            <a:ext cx="5715000" cy="18288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Research</a:t>
            </a:r>
            <a:r>
              <a:rPr lang="en-US" sz="3200" dirty="0" smtClean="0"/>
              <a:t> </a:t>
            </a:r>
            <a:r>
              <a:rPr lang="en-US" sz="6400" dirty="0" smtClean="0"/>
              <a:t>PROTOTYPE</a:t>
            </a:r>
            <a:endParaRPr lang="en-US" sz="6400" dirty="0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650081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09037" y="5105400"/>
            <a:ext cx="36471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Thực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hiện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: 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Nguyễn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Hoàng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Phú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Tiên</a:t>
            </a:r>
            <a:endParaRPr lang="en-US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Đào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Đức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Nhã</a:t>
            </a:r>
            <a:endParaRPr lang="en-US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628"/>
            <a:ext cx="6705600" cy="49993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6826876" cy="1962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1990"/>
            <a:ext cx="6400800" cy="148399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1785"/>
            <a:ext cx="6867952" cy="520252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create Rectangle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096000" cy="2819399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create Square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5037"/>
            <a:ext cx="6924675" cy="34337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create Circle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1"/>
            <a:ext cx="6629400" cy="35814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: create Circle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1"/>
            <a:ext cx="6629400" cy="35814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81775"/>
            <a:ext cx="2362200" cy="244475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: create Shape Cache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523"/>
            <a:ext cx="6563173" cy="5340627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: create Shape Cache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Lưu</a:t>
            </a:r>
            <a:r>
              <a:rPr lang="en-US" sz="2400" dirty="0" smtClean="0"/>
              <a:t> ý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modify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value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null.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Test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2023269"/>
            <a:ext cx="6172200" cy="42672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7A28-5724-4230-8631-080B5A32DFA2}" type="datetime1">
              <a:rPr lang="vi-VN" smtClean="0"/>
              <a:t>05/09/2016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/>
              <a:t>Click to add Title</a:t>
            </a: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6759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6760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6761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67617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0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1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22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23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67624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7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8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29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output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7315199" cy="16764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www.tutorialspoint.com/design_pattern/prototype_pattern.htm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http://howtodoinjava.com/core-java/cloning/a-guide-to-object-cloning-in-java/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1400" b="1"/>
              <a:t>www.themegallery.com</a:t>
            </a:r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pattern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creational pattern .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(prototype)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8041-FA3D-4336-B8AC-6453AE3BA36F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prototype pattern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instead of going to the trouble of creating object from scratch every time, you can make copies of an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original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instance and modify it as required</a:t>
            </a:r>
            <a:r>
              <a:rPr lang="en-US" sz="24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gắng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ở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.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copy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sữa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.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chi phi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C0D-6190-4128-97B4-0F1963113728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use prototype pattern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0" dirty="0"/>
              <a:t>The Prototype pattern should be considered </a:t>
            </a:r>
            <a:r>
              <a:rPr lang="en-US" sz="2400" b="0" dirty="0" smtClean="0"/>
              <a:t>when :</a:t>
            </a:r>
          </a:p>
          <a:p>
            <a:pPr>
              <a:lnSpc>
                <a:spcPct val="80000"/>
              </a:lnSpc>
            </a:pPr>
            <a:endParaRPr lang="en-US" sz="2400" b="0" dirty="0"/>
          </a:p>
          <a:p>
            <a:pPr>
              <a:lnSpc>
                <a:spcPct val="80000"/>
              </a:lnSpc>
            </a:pP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tương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tự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như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đã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có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mới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sẽ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rất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tốn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kém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.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Vì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vây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clone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giải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pháp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Cần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che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dấu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sự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phức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tạp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của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mới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từ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client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đươc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ra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ở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thời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gian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xác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định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ở runtime</a:t>
            </a:r>
            <a:endParaRPr lang="en-US" sz="18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2D76-8DA8-488F-B8A3-F2462DA3E70E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/>
              <a:t>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3733"/>
            <a:ext cx="7391400" cy="563563"/>
          </a:xfrm>
        </p:spPr>
        <p:txBody>
          <a:bodyPr/>
          <a:lstStyle/>
          <a:p>
            <a:r>
              <a:rPr lang="en-US" dirty="0"/>
              <a:t>So How Does It Work In Java?</a:t>
            </a:r>
            <a:br>
              <a:rPr lang="en-US" dirty="0"/>
            </a:b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33286"/>
            <a:ext cx="7543800" cy="48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Create shape 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80874"/>
            <a:ext cx="5591520" cy="55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Cloneable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clone().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Clone </a:t>
            </a:r>
            <a:r>
              <a:rPr lang="en-US" sz="2400" dirty="0" err="1" smtClean="0"/>
              <a:t>và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state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clone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object . </a:t>
            </a:r>
            <a:r>
              <a:rPr lang="en-US" sz="2400" dirty="0" err="1" smtClean="0"/>
              <a:t>Khi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trong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cũng</a:t>
            </a:r>
            <a:r>
              <a:rPr lang="en-US" sz="2400" dirty="0" smtClean="0"/>
              <a:t> se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clone </a:t>
            </a:r>
            <a:r>
              <a:rPr lang="en-US" sz="2400" dirty="0" err="1" smtClean="0"/>
              <a:t>là</a:t>
            </a:r>
            <a:r>
              <a:rPr lang="en-US" sz="2400" dirty="0" smtClean="0"/>
              <a:t> : shallow copy and deep copy.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05/09/2016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Shallow copy : copy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state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 .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clone </a:t>
            </a:r>
            <a:r>
              <a:rPr lang="en-US" sz="2400" dirty="0" err="1" smtClean="0"/>
              <a:t>thì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Deep copy :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clone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là</a:t>
            </a:r>
            <a:r>
              <a:rPr lang="en-US" sz="2400" dirty="0" smtClean="0"/>
              <a:t> state </a:t>
            </a:r>
            <a:r>
              <a:rPr lang="en-US" sz="2400" dirty="0" err="1" smtClean="0"/>
              <a:t>trong</a:t>
            </a:r>
            <a:r>
              <a:rPr lang="en-US" sz="2400" dirty="0" smtClean="0"/>
              <a:t> original.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clone </a:t>
            </a:r>
            <a:r>
              <a:rPr lang="en-US" sz="2400" dirty="0" err="1" smtClean="0"/>
              <a:t>thì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 err="1" smtClean="0"/>
              <a:t>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 (1)</Template>
  <TotalTime>875</TotalTime>
  <Words>442</Words>
  <Application>Microsoft Office PowerPoint</Application>
  <PresentationFormat>On-screen Show (4:3)</PresentationFormat>
  <Paragraphs>154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sample</vt:lpstr>
      <vt:lpstr>Research PROTOTYPE</vt:lpstr>
      <vt:lpstr>Contents</vt:lpstr>
      <vt:lpstr>Intent</vt:lpstr>
      <vt:lpstr>Why use prototype pattern</vt:lpstr>
      <vt:lpstr>When use prototype pattern</vt:lpstr>
      <vt:lpstr>So How Does It Work In Java? </vt:lpstr>
      <vt:lpstr>Step 1 : Create shape </vt:lpstr>
      <vt:lpstr>Clone</vt:lpstr>
      <vt:lpstr>Clone</vt:lpstr>
      <vt:lpstr>Shallow copy</vt:lpstr>
      <vt:lpstr>Deep copy</vt:lpstr>
      <vt:lpstr>Deep copy</vt:lpstr>
      <vt:lpstr>Step 2 : create Rectangle</vt:lpstr>
      <vt:lpstr>Step 3 : create Square</vt:lpstr>
      <vt:lpstr>Step 4 : create Circle</vt:lpstr>
      <vt:lpstr>Step 5 : create Circle</vt:lpstr>
      <vt:lpstr>Step 6 : create Shape Cache</vt:lpstr>
      <vt:lpstr>Step 6 : create Shape Cache</vt:lpstr>
      <vt:lpstr>Main Test</vt:lpstr>
      <vt:lpstr>Verify the output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anh truong</dc:creator>
  <cp:lastModifiedBy>hv</cp:lastModifiedBy>
  <cp:revision>43</cp:revision>
  <dcterms:created xsi:type="dcterms:W3CDTF">2016-09-02T10:33:15Z</dcterms:created>
  <dcterms:modified xsi:type="dcterms:W3CDTF">2016-09-05T09:43:23Z</dcterms:modified>
</cp:coreProperties>
</file>