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30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94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 autoAdjust="0"/>
  </p:normalViewPr>
  <p:slideViewPr>
    <p:cSldViewPr>
      <p:cViewPr>
        <p:scale>
          <a:sx n="103" d="100"/>
          <a:sy n="103" d="100"/>
        </p:scale>
        <p:origin x="-184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B76A-16C3-4C1A-AFE8-DF65758F11AB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765A8-244B-4031-A912-076BF763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fld id="{B73D25D0-01DF-4778-9E99-A535AE90FAA8}" type="datetime1">
              <a:rPr lang="vi-VN" smtClean="0"/>
              <a:t>09/09/2016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A2BC789-702D-4FDE-95DB-7EE78C303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Verdana" panose="020B0604030504040204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A8C2FF-D846-4171-9671-C9AE6FC170B8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523C5-7E0E-4C5D-897B-DEF163525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3EC09-4112-4F99-B0A8-3C13E749F48B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97AEB-3289-4757-9878-918E116EC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fld id="{C624F189-C7C1-47C6-A8E2-B36997B43C7E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85A13184-291C-40C3-A6D0-91C51ABDB3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2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fld id="{349D0739-73D9-46B9-A5AA-2D895EB3FCD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0DFB103-9ED6-42FB-A67D-5C64D9BF1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E240C-EF19-4176-BF67-01A6A488F82C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CC289-1573-43AA-92FF-27C30AC13F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EDD3E0-C5A9-4BF4-BB51-955737AF234B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D7021-206C-44DE-B2C1-651470F05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B2AE0-C35C-4304-9E33-8454BC191655}" type="datetime1">
              <a:rPr lang="vi-VN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3C0EB-EA40-4A1D-90AB-3B91269C1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4D089-BDD5-4C0B-B2B6-034D97D1DF50}" type="datetime1">
              <a:rPr lang="vi-VN" smtClean="0"/>
              <a:t>09/09/2016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82CDE-3B18-4E0B-934A-EB3F85665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65E98-634C-4ABD-800F-8289EE9EFEB8}" type="datetime1">
              <a:rPr lang="vi-VN" smtClean="0"/>
              <a:t>09/09/2016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5DBC1-2273-4178-86C3-28A06627F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2DC418-6EFE-49B4-991E-66245F330A5D}" type="datetime1">
              <a:rPr lang="vi-VN" smtClean="0"/>
              <a:t>09/09/2016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F3FFA-A7E5-4AEA-8680-D5216C8BF8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17784-B5D3-4C67-8EC0-A97CD586FF89}" type="datetime1">
              <a:rPr lang="vi-VN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D9E89-7D0E-4D07-BDB0-F4D688737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974B0-90C8-4B3D-95C6-0032FBA617D1}" type="datetime1">
              <a:rPr lang="vi-VN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7CB5B-1129-4169-B77D-E7AC02BFCB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20C997C2-5259-438D-936E-0E66082620C2}" type="datetime1">
              <a:rPr lang="vi-VN" smtClean="0"/>
              <a:t>09/09/2016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 smtClean="0"/>
              <a:t>Tiên - Thuận - Đản - </a:t>
            </a:r>
            <a:r>
              <a:rPr lang="vi-VN" smtClean="0"/>
              <a:t>Đăng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1CAAD1-4762-4087-905C-7FCDA9A38C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terfaces/sorted-s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ava/java_sortedmap_interface.htm" TargetMode="External"/><Relationship Id="rId5" Type="http://schemas.openxmlformats.org/officeDocument/2006/relationships/hyperlink" Target="https://docs.oracle.com/javase/tutorial/collections/interfaces/sorted-map.html" TargetMode="External"/><Relationship Id="rId4" Type="http://schemas.openxmlformats.org/officeDocument/2006/relationships/hyperlink" Target="https://docs.oracle.com/cd/E17802_01/j2se/j2se/1.5.0/jcp/beta1/apidiffs/java/util/SortedSe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3057" y="304800"/>
            <a:ext cx="5715000" cy="18288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</a:rPr>
              <a:t>Research</a:t>
            </a:r>
            <a:r>
              <a:rPr lang="en-US" sz="3200" dirty="0" smtClean="0"/>
              <a:t> </a:t>
            </a:r>
            <a:r>
              <a:rPr lang="en-US" sz="6400" dirty="0" smtClean="0"/>
              <a:t/>
            </a:r>
            <a:br>
              <a:rPr lang="en-US" sz="6400" dirty="0" smtClean="0"/>
            </a:br>
            <a:r>
              <a:rPr lang="en-US" sz="6400" dirty="0" err="1" smtClean="0"/>
              <a:t>SortedSet</a:t>
            </a: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 err="1" smtClean="0"/>
              <a:t>SortedMap</a:t>
            </a:r>
            <a:r>
              <a:rPr lang="en-US" sz="6400" dirty="0" smtClean="0"/>
              <a:t/>
            </a:r>
            <a:br>
              <a:rPr lang="en-US" sz="6400" dirty="0" smtClean="0"/>
            </a:br>
            <a:endParaRPr lang="en-US" sz="6400" dirty="0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650081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09037" y="5105400"/>
            <a:ext cx="36471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Thực</a:t>
            </a:r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hiện</a:t>
            </a:r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: 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Nguyễn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Hoàng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Phú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Tiên</a:t>
            </a:r>
            <a:endParaRPr lang="en-US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Trần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Phạm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Hải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Đăng</a:t>
            </a:r>
            <a:endParaRPr lang="en-US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 smtClean="0"/>
              <a:t>last():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collection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533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SortedMap </a:t>
            </a:r>
            <a:r>
              <a:rPr lang="en-US" sz="2400" dirty="0" smtClean="0"/>
              <a:t>Interface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sorted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smtClean="0"/>
              <a:t>Collection Map.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b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thường dựa trên key hay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Comparator.</a:t>
            </a:r>
          </a:p>
          <a:p>
            <a:pPr>
              <a:lnSpc>
                <a:spcPct val="80000"/>
              </a:lnSpc>
            </a:pPr>
            <a:endParaRPr lang="en-US" sz="24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Comparable interface . </a:t>
            </a:r>
          </a:p>
          <a:p>
            <a:pPr>
              <a:lnSpc>
                <a:spcPct val="80000"/>
              </a:lnSpc>
            </a:pPr>
            <a:endParaRPr lang="en-US" sz="24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lẩn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e1.compareTo(e2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comparator.compare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(e1,e2)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smtClean="0"/>
              <a:t>SortedMap operations: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r>
              <a:rPr lang="en-US" sz="2400" dirty="0" smtClean="0"/>
              <a:t> </a:t>
            </a:r>
            <a:r>
              <a:rPr lang="en-US" sz="2400" err="1" smtClean="0"/>
              <a:t>từ</a:t>
            </a:r>
            <a:r>
              <a:rPr lang="en-US" sz="2400" smtClean="0"/>
              <a:t> Map</a:t>
            </a:r>
            <a:r>
              <a:rPr lang="en-US" sz="2400"/>
              <a:t>,</a:t>
            </a:r>
            <a:r>
              <a:rPr lang="en-US" sz="2400" smtClean="0"/>
              <a:t> </a:t>
            </a:r>
            <a:r>
              <a:rPr lang="en-US" sz="2400" dirty="0" err="1"/>
              <a:t>c</a:t>
            </a:r>
            <a:r>
              <a:rPr lang="en-US" sz="2400" smtClean="0"/>
              <a:t>ách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smtClean="0"/>
              <a:t>sorted map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smtClean="0"/>
              <a:t>normal map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2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: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Iterator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do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qua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element.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smtClean="0"/>
              <a:t>Standard contructors: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err="1" smtClean="0"/>
              <a:t>là</a:t>
            </a:r>
            <a:r>
              <a:rPr lang="en-US" sz="2400" smtClean="0"/>
              <a:t> SortedMap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smtClean="0"/>
              <a:t>tree map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smtClean="0"/>
              <a:t>SortedMap map </a:t>
            </a:r>
            <a:r>
              <a:rPr lang="en-US" sz="2400" dirty="0" smtClean="0"/>
              <a:t>= </a:t>
            </a:r>
            <a:r>
              <a:rPr lang="en-US" sz="2400" smtClean="0"/>
              <a:t>new TreeMap();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smtClean="0"/>
              <a:t>map.add</a:t>
            </a:r>
            <a:r>
              <a:rPr lang="en-US" sz="2400" dirty="0" smtClean="0"/>
              <a:t>(“c”);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map.add</a:t>
            </a:r>
            <a:r>
              <a:rPr lang="en-US" sz="2400" dirty="0" smtClean="0"/>
              <a:t>(“b”);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map.add</a:t>
            </a:r>
            <a:r>
              <a:rPr lang="en-US" sz="2400" dirty="0" smtClean="0"/>
              <a:t>(“a”);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&gt;&gt;&gt; a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&gt;&gt;&gt; b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&gt;&gt;&gt; c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smtClean="0"/>
              <a:t>headMap(Object </a:t>
            </a:r>
            <a:r>
              <a:rPr lang="en-US" sz="2400" b="1" dirty="0" smtClean="0"/>
              <a:t>e) :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err="1" smtClean="0"/>
              <a:t>các</a:t>
            </a:r>
            <a:r>
              <a:rPr lang="en-US" sz="2400" smtClean="0"/>
              <a:t> element trước</a:t>
            </a:r>
            <a:r>
              <a:rPr lang="en-US" sz="2400" dirty="0"/>
              <a:t> </a:t>
            </a:r>
            <a:r>
              <a:rPr lang="en-US" sz="2400" smtClean="0"/>
              <a:t>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85473"/>
            <a:ext cx="57245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5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smtClean="0"/>
              <a:t>tailMap(Object </a:t>
            </a:r>
            <a:r>
              <a:rPr lang="en-US" sz="2400" b="1" dirty="0" smtClean="0"/>
              <a:t>e):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err="1" smtClean="0"/>
              <a:t>từ</a:t>
            </a:r>
            <a:r>
              <a:rPr lang="en-US" sz="2400" smtClean="0"/>
              <a:t> e, </a:t>
            </a:r>
            <a:r>
              <a:rPr lang="en-US" sz="2400" dirty="0" err="1" smtClean="0"/>
              <a:t>kể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e.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667000"/>
            <a:ext cx="56292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4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smtClean="0"/>
              <a:t>subMap(Object </a:t>
            </a:r>
            <a:r>
              <a:rPr lang="en-US" sz="2400" b="1" dirty="0" smtClean="0"/>
              <a:t>start, Object end):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start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end -1.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56673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9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smtClean="0"/>
              <a:t>firstKey():</a:t>
            </a:r>
            <a:r>
              <a:rPr lang="en-US" sz="240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collection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438400"/>
            <a:ext cx="56483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1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SortedMap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smtClean="0"/>
              <a:t>lastKey():</a:t>
            </a:r>
            <a:r>
              <a:rPr lang="en-US" sz="240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collection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6578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09/09/2016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docs.oracle.com/javase/tutorial/collections/interfaces/sorted-set.html</a:t>
            </a:r>
            <a:endParaRPr lang="en-US" sz="240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>
                <a:hlinkClick r:id="rId4"/>
              </a:rPr>
              <a:t>https</a:t>
            </a:r>
            <a:r>
              <a:rPr lang="en-US" sz="2400">
                <a:hlinkClick r:id="rId4"/>
              </a:rPr>
              <a:t>://</a:t>
            </a:r>
            <a:r>
              <a:rPr lang="en-US" sz="2400" smtClean="0">
                <a:hlinkClick r:id="rId4"/>
              </a:rPr>
              <a:t>docs.oracle.com/cd/E17802_01/j2se/j2se/1.5.0/jcp/beta1/apidiffs/java/util/SortedSet.html</a:t>
            </a:r>
            <a:endParaRPr lang="en-US" sz="2400" smtClean="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>
                <a:hlinkClick r:id="rId5"/>
              </a:rPr>
              <a:t>https</a:t>
            </a:r>
            <a:r>
              <a:rPr lang="en-US" sz="2400">
                <a:hlinkClick r:id="rId5"/>
              </a:rPr>
              <a:t>://</a:t>
            </a:r>
            <a:r>
              <a:rPr lang="en-US" sz="2400" smtClean="0">
                <a:hlinkClick r:id="rId5"/>
              </a:rPr>
              <a:t>docs.oracle.com/javase/tutorial/collections/interfaces/sorted-map.html</a:t>
            </a:r>
            <a:endParaRPr lang="en-US" sz="2400" smtClean="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>
                <a:hlinkClick r:id="rId6"/>
              </a:rPr>
              <a:t>http</a:t>
            </a:r>
            <a:r>
              <a:rPr lang="en-US" sz="2400">
                <a:hlinkClick r:id="rId6"/>
              </a:rPr>
              <a:t>://</a:t>
            </a:r>
            <a:r>
              <a:rPr lang="en-US" sz="2400" smtClean="0">
                <a:hlinkClick r:id="rId6"/>
              </a:rPr>
              <a:t>www.tutorialspoint.com/java/java_sortedmap_interface.htm</a:t>
            </a:r>
            <a:endParaRPr lang="en-US" sz="240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7A28-5724-4230-8631-080B5A32DFA2}" type="datetime1">
              <a:rPr lang="vi-VN" smtClean="0"/>
              <a:t>09/09/2016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Đăng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smtClean="0"/>
              <a:t>SortedMap Interface</a:t>
            </a:r>
            <a:endParaRPr lang="en-US" b="1"/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smtClean="0"/>
              <a:t>SortedSet Interface</a:t>
            </a:r>
            <a:endParaRPr lang="en-US" b="1"/>
          </a:p>
        </p:txBody>
      </p:sp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6760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67617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0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1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22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1400" b="1"/>
              <a:t>www.themegallery.com</a:t>
            </a:r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SortedSet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sorted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Collection Set.</a:t>
            </a:r>
          </a:p>
          <a:p>
            <a:pPr>
              <a:lnSpc>
                <a:spcPct val="80000"/>
              </a:lnSpc>
            </a:pPr>
            <a:endParaRPr lang="en-US" sz="24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Comparator.</a:t>
            </a:r>
          </a:p>
          <a:p>
            <a:pPr>
              <a:lnSpc>
                <a:spcPct val="80000"/>
              </a:lnSpc>
            </a:pPr>
            <a:endParaRPr lang="en-US" sz="24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Comparable interface . </a:t>
            </a:r>
          </a:p>
          <a:p>
            <a:pPr>
              <a:lnSpc>
                <a:spcPct val="80000"/>
              </a:lnSpc>
            </a:pPr>
            <a:endParaRPr lang="en-US" sz="24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lẩn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e1.compareTo(e2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4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comparator.compare</a:t>
            </a:r>
            <a:r>
              <a:rPr lang="en-US" sz="24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(e1,e2)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smtClean="0"/>
              <a:t>SortedSet operations: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r>
              <a:rPr lang="en-US" sz="2400" dirty="0" smtClean="0"/>
              <a:t> </a:t>
            </a:r>
            <a:r>
              <a:rPr lang="en-US" sz="2400" err="1" smtClean="0"/>
              <a:t>từ</a:t>
            </a:r>
            <a:r>
              <a:rPr lang="en-US" sz="2400" smtClean="0"/>
              <a:t> Set, </a:t>
            </a:r>
            <a:r>
              <a:rPr lang="en-US" sz="2400" dirty="0" err="1"/>
              <a:t>c</a:t>
            </a:r>
            <a:r>
              <a:rPr lang="en-US" sz="2400" smtClean="0"/>
              <a:t>ách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sorted set </a:t>
            </a:r>
            <a:r>
              <a:rPr lang="en-US" sz="2400" dirty="0" err="1" smtClean="0"/>
              <a:t>và</a:t>
            </a:r>
            <a:r>
              <a:rPr lang="en-US" sz="2400" dirty="0" smtClean="0"/>
              <a:t> normal set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2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: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Iterator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do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qua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element.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smtClean="0"/>
              <a:t>Standard contructors: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err="1" smtClean="0"/>
              <a:t>là</a:t>
            </a:r>
            <a:r>
              <a:rPr lang="en-US" sz="2400" smtClean="0"/>
              <a:t> SortedSet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tree set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SortedSet</a:t>
            </a:r>
            <a:r>
              <a:rPr lang="en-US" sz="2400" dirty="0" smtClean="0"/>
              <a:t> set = new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();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set.add</a:t>
            </a:r>
            <a:r>
              <a:rPr lang="en-US" sz="2400" dirty="0" smtClean="0"/>
              <a:t>(“c”);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set.add</a:t>
            </a:r>
            <a:r>
              <a:rPr lang="en-US" sz="2400" dirty="0" smtClean="0"/>
              <a:t>(“b”);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set.add</a:t>
            </a:r>
            <a:r>
              <a:rPr lang="en-US" sz="2400" dirty="0" smtClean="0"/>
              <a:t>(“a”);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&gt;&gt;&gt; a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&gt;&gt;&gt; b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&gt;&gt;&gt; c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 err="1" smtClean="0"/>
              <a:t>headSet</a:t>
            </a:r>
            <a:r>
              <a:rPr lang="en-US" sz="2400" b="1" dirty="0" smtClean="0"/>
              <a:t>(Object e) 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trước</a:t>
            </a: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 smtClean="0"/>
              <a:t>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495369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 err="1" smtClean="0"/>
              <a:t>tailSet</a:t>
            </a:r>
            <a:r>
              <a:rPr lang="en-US" sz="2400" b="1" dirty="0" smtClean="0"/>
              <a:t>(Object e):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err="1" smtClean="0"/>
              <a:t>từ</a:t>
            </a:r>
            <a:r>
              <a:rPr lang="en-US" sz="2400" smtClean="0"/>
              <a:t> e, kể </a:t>
            </a:r>
            <a:r>
              <a:rPr lang="en-US" sz="2400" dirty="0" err="1" smtClean="0"/>
              <a:t>cả</a:t>
            </a:r>
            <a:r>
              <a:rPr lang="en-US" sz="2400" dirty="0" smtClean="0"/>
              <a:t> e.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457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 err="1" smtClean="0"/>
              <a:t>subSet</a:t>
            </a:r>
            <a:r>
              <a:rPr lang="en-US" sz="2400" b="1" dirty="0" smtClean="0"/>
              <a:t>(Object start, Object end):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start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end -1.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94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vi-VN" smtClean="0"/>
              <a:t>Đăng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/>
              <a:t>f</a:t>
            </a:r>
            <a:r>
              <a:rPr lang="en-US" sz="2400" b="1" smtClean="0"/>
              <a:t>irst</a:t>
            </a:r>
            <a:r>
              <a:rPr lang="en-US" sz="2400" b="1" dirty="0" smtClean="0"/>
              <a:t>():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collection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9091"/>
            <a:ext cx="5257800" cy="40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 (1)</Template>
  <TotalTime>1012</TotalTime>
  <Words>541</Words>
  <Application>Microsoft Office PowerPoint</Application>
  <PresentationFormat>On-screen Show (4:3)</PresentationFormat>
  <Paragraphs>155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sample</vt:lpstr>
      <vt:lpstr>Research  SortedSet SortedMap </vt:lpstr>
      <vt:lpstr>Contents</vt:lpstr>
      <vt:lpstr>SortedSet Interface</vt:lpstr>
      <vt:lpstr>SortedSet Interface</vt:lpstr>
      <vt:lpstr>SortedSet Interface</vt:lpstr>
      <vt:lpstr>SortedSet Interface</vt:lpstr>
      <vt:lpstr>SortedSet Interface</vt:lpstr>
      <vt:lpstr>SortedSet Interface</vt:lpstr>
      <vt:lpstr>SortedSet Interface</vt:lpstr>
      <vt:lpstr>SortedSet Interface</vt:lpstr>
      <vt:lpstr>SortedMap Interface</vt:lpstr>
      <vt:lpstr>SortedMap Interface</vt:lpstr>
      <vt:lpstr>SortedMap Interface</vt:lpstr>
      <vt:lpstr>SortedMap Interface</vt:lpstr>
      <vt:lpstr>SortedMap Interface</vt:lpstr>
      <vt:lpstr>SortedMap Interface</vt:lpstr>
      <vt:lpstr>SortedMap Interface</vt:lpstr>
      <vt:lpstr>SortedMap Interface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anh truong</dc:creator>
  <cp:lastModifiedBy>Nguyen </cp:lastModifiedBy>
  <cp:revision>106</cp:revision>
  <dcterms:created xsi:type="dcterms:W3CDTF">2016-09-02T10:33:15Z</dcterms:created>
  <dcterms:modified xsi:type="dcterms:W3CDTF">2016-09-08T21:20:15Z</dcterms:modified>
</cp:coreProperties>
</file>