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75" r:id="rId4"/>
    <p:sldId id="276" r:id="rId5"/>
    <p:sldId id="277" r:id="rId6"/>
    <p:sldId id="268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ọng Thuận Nguyễn" initials="TTN" lastIdx="2" clrIdx="0">
    <p:extLst>
      <p:ext uri="{19B8F6BF-5375-455C-9EA6-DF929625EA0E}">
        <p15:presenceInfo xmlns="" xmlns:p15="http://schemas.microsoft.com/office/powerpoint/2012/main" userId="6a286b0a0d20ba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862" autoAdjust="0"/>
  </p:normalViewPr>
  <p:slideViewPr>
    <p:cSldViewPr snapToGrid="0">
      <p:cViewPr>
        <p:scale>
          <a:sx n="81" d="100"/>
          <a:sy n="81" d="100"/>
        </p:scale>
        <p:origin x="-84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4DC84-4633-4629-8E45-6DA3E054E4B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23F08-3DA2-478C-AE61-129C6F1A0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68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7B89E-956B-41AA-85FE-07C454F87A7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69576-9428-4EDF-98C4-6AA9EB1B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6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B0F2-59F5-4B25-9152-87941BD76594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7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E9BA-8905-410D-AF74-8F07E09ABAF4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0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1B37-4617-4574-8370-6675015C6F97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9132-1551-4F19-8A18-41C361A71BF8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3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9A6-1F10-4A0A-BA0F-11E2977EC535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1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E38-1334-4C8A-A9E6-E0EA202D66AD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7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7A78-0808-4CDA-95EB-B854E872914E}" type="datetime1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5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ECC-B7DD-4DCD-88C3-7AF5CB3AC605}" type="datetime1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1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3E7A-FD67-4F2D-9CDD-125B20BF3581}" type="datetime1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38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7B12-6842-4986-8877-1B93D3A62ED7}" type="datetime1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7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5A1-71F9-4E30-ACF0-CBD69727516A}" type="datetime1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5BF-C3FA-4175-A2A7-588DDCB70B66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53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362C-2FAB-4088-9AE5-3AE7E91DB62D}" type="datetime1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62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706-3F63-4B8A-9B95-6570E697FCF2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04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CC-42A7-4C87-A85D-412E3ED2362D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0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81" y="2870646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/>
          <a:lstStyle/>
          <a:p>
            <a:fld id="{55FDE59D-7D18-4377-92CE-5C4567E958A3}" type="datetime1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9306-C0B5-4EAE-B377-1083EE37A0B9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83A0-39F2-4499-950B-343B436C895F}" type="datetime1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20C0-57E2-4F54-9E3C-F3373876DEC5}" type="datetime1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6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CF6E-2F08-40D6-854A-F848F225936B}" type="datetime1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13CA-A1FF-4F42-982F-749F3AEE945D}" type="datetime1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F4E9-CCFA-439E-8BC2-6AFB88A68881}" type="datetime1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FB63-7B40-409E-A77D-8AE06BB7A706}" type="datetime1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9847B-5E9D-47FA-AFBA-4E389685644D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7D85-B957-4455-AB68-874D95C6F0E0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etjack.com/java/exceptionhandling_va_ghi_de_phuong_thuc_trong_java.jsp" TargetMode="External"/><Relationship Id="rId2" Type="http://schemas.openxmlformats.org/officeDocument/2006/relationships/hyperlink" Target="https://docs.oracle.com/javase/tutorial/java/IandI/abstract.html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3783"/>
            <a:ext cx="12192000" cy="28857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3143" y="4485775"/>
            <a:ext cx="132778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b="1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06145" y="1829097"/>
            <a:ext cx="91797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9"/>
            <a:r>
              <a:rPr lang="en-US" sz="48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Inheritance , Abstract , Interface, Inner Class</a:t>
            </a:r>
            <a:endParaRPr lang="en-US" sz="48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4618788" y="5274915"/>
            <a:ext cx="273651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" y="4011469"/>
            <a:ext cx="2438400" cy="2438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8779" y="4854637"/>
            <a:ext cx="273651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Phú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7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2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using Abstract or Interface ?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55256"/>
              </p:ext>
            </p:extLst>
          </p:nvPr>
        </p:nvGraphicFramePr>
        <p:xfrm>
          <a:off x="1176214" y="1411328"/>
          <a:ext cx="8128000" cy="26799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</a:tblGrid>
              <a:tr h="485368"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Muốn</a:t>
                      </a:r>
                      <a:r>
                        <a:rPr lang="en-US" baseline="0" dirty="0" smtClean="0"/>
                        <a:t> chia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những</a:t>
                      </a:r>
                      <a:r>
                        <a:rPr lang="en-US" baseline="0" dirty="0" smtClean="0"/>
                        <a:t> fields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method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khác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con).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Muốn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con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vẫn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implement interface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Muốn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con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lựa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chọn</a:t>
                      </a:r>
                      <a:r>
                        <a:rPr lang="en-US" baseline="0" dirty="0" smtClean="0"/>
                        <a:t> modifier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public(</a:t>
                      </a:r>
                      <a:r>
                        <a:rPr lang="en-US" baseline="0" dirty="0" err="1" smtClean="0"/>
                        <a:t>protected,private</a:t>
                      </a:r>
                      <a:r>
                        <a:rPr lang="en-US" baseline="0" dirty="0" smtClean="0"/>
                        <a:t>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Muốn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tận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thừa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interface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Muốn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fields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non- static </a:t>
                      </a:r>
                      <a:r>
                        <a:rPr lang="en-US" baseline="0" dirty="0" err="1" smtClean="0"/>
                        <a:t>hoặc</a:t>
                      </a:r>
                      <a:r>
                        <a:rPr lang="en-US" baseline="0" dirty="0" smtClean="0"/>
                        <a:t> non-final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Muốn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nghĩa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hành</a:t>
                      </a:r>
                      <a:r>
                        <a:rPr lang="en-US" baseline="0" dirty="0" smtClean="0"/>
                        <a:t> vi </a:t>
                      </a:r>
                      <a:r>
                        <a:rPr lang="en-US" baseline="0" dirty="0" err="1" smtClean="0"/>
                        <a:t>cụ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nhưng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tâm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nó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71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3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using Abstract or Non-abstract ?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7108"/>
              </p:ext>
            </p:extLst>
          </p:nvPr>
        </p:nvGraphicFramePr>
        <p:xfrm>
          <a:off x="1176214" y="1411328"/>
          <a:ext cx="8128000" cy="252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</a:tblGrid>
              <a:tr h="485368">
                <a:tc>
                  <a:txBody>
                    <a:bodyPr/>
                    <a:lstStyle/>
                    <a:p>
                      <a:r>
                        <a:rPr lang="en-US" dirty="0" smtClean="0"/>
                        <a:t>Non-abstract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Muốn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vẫn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khởi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tạo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vì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vẫn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1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cụ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mún</a:t>
                      </a:r>
                      <a:r>
                        <a:rPr lang="en-US" baseline="0" dirty="0" smtClean="0"/>
                        <a:t> class </a:t>
                      </a:r>
                      <a:r>
                        <a:rPr lang="en-US" baseline="0" dirty="0" err="1" smtClean="0"/>
                        <a:t>đó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khởi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tạo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vì</a:t>
                      </a:r>
                      <a:r>
                        <a:rPr lang="en-US" baseline="0" dirty="0" smtClean="0"/>
                        <a:t> abstract class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trừu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tượng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cụ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nào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đó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mún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con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đè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cha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Mún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con </a:t>
                      </a:r>
                      <a:r>
                        <a:rPr lang="en-US" baseline="0" dirty="0" err="1" smtClean="0"/>
                        <a:t>phải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đè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thức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(cat , dog…)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(animal…)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11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4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using Abstract or Non-abstract ?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27" y="1418492"/>
            <a:ext cx="7020658" cy="42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1" name="Round Same Side Corner Rectangle 10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7952" y="1570636"/>
            <a:ext cx="9693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docs.oracle.com/javase/tutorial/java/IandI/abstract.html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vietjack.com/java/exceptionhandling_va_ghi_de_phuong_thuc_trong_java.jsp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4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6" y="755343"/>
            <a:ext cx="7804484" cy="51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4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Wonderl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3D15"/>
      </a:accent1>
      <a:accent2>
        <a:srgbClr val="F99325"/>
      </a:accent2>
      <a:accent3>
        <a:srgbClr val="6DAF27"/>
      </a:accent3>
      <a:accent4>
        <a:srgbClr val="188ED6"/>
      </a:accent4>
      <a:accent5>
        <a:srgbClr val="4EB9C1"/>
      </a:accent5>
      <a:accent6>
        <a:srgbClr val="73166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372</Words>
  <Application>Microsoft Office PowerPoint</Application>
  <PresentationFormat>Custom</PresentationFormat>
  <Paragraphs>44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Trọng Thuận Nguyễn</dc:creator>
  <cp:lastModifiedBy>hv</cp:lastModifiedBy>
  <cp:revision>92</cp:revision>
  <dcterms:created xsi:type="dcterms:W3CDTF">2016-07-30T03:19:24Z</dcterms:created>
  <dcterms:modified xsi:type="dcterms:W3CDTF">2016-08-24T09:52:22Z</dcterms:modified>
</cp:coreProperties>
</file>