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77" r:id="rId4"/>
    <p:sldId id="268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Matches and find in regular regression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710" y="1268361"/>
            <a:ext cx="1169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53862"/>
              </p:ext>
            </p:extLst>
          </p:nvPr>
        </p:nvGraphicFramePr>
        <p:xfrm>
          <a:off x="1604297" y="1546556"/>
          <a:ext cx="8128000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Instant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time zone </a:t>
                      </a:r>
                      <a:r>
                        <a:rPr lang="en-US" baseline="0" dirty="0" err="1" smtClean="0"/>
                        <a:t>mặc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1/1/1970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EPOCH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abstract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implement </a:t>
                      </a:r>
                      <a:r>
                        <a:rPr lang="en-US" baseline="0" dirty="0" err="1" smtClean="0"/>
                        <a:t>Serializable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implement </a:t>
                      </a:r>
                      <a:r>
                        <a:rPr lang="en-US" baseline="0" dirty="0" err="1" smtClean="0"/>
                        <a:t>Serializable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second </a:t>
                      </a:r>
                      <a:r>
                        <a:rPr lang="en-US" baseline="0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nano</a:t>
                      </a:r>
                      <a:r>
                        <a:rPr lang="en-US" baseline="0" dirty="0" smtClean="0"/>
                        <a:t>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5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9253" y="1824848"/>
            <a:ext cx="9693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https://docs.oracle.com/javase/tutorial/datetime/iso/instant.html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124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Asus</cp:lastModifiedBy>
  <cp:revision>115</cp:revision>
  <dcterms:created xsi:type="dcterms:W3CDTF">2016-07-30T03:19:24Z</dcterms:created>
  <dcterms:modified xsi:type="dcterms:W3CDTF">2016-08-04T14:36:58Z</dcterms:modified>
</cp:coreProperties>
</file>