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2"/>
  </p:notesMasterIdLst>
  <p:handoutMasterIdLst>
    <p:handoutMasterId r:id="rId23"/>
  </p:handoutMasterIdLst>
  <p:sldIdLst>
    <p:sldId id="256" r:id="rId3"/>
    <p:sldId id="257" r:id="rId4"/>
    <p:sldId id="258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2" r:id="rId13"/>
    <p:sldId id="283" r:id="rId14"/>
    <p:sldId id="289" r:id="rId15"/>
    <p:sldId id="290" r:id="rId16"/>
    <p:sldId id="286" r:id="rId17"/>
    <p:sldId id="287" r:id="rId18"/>
    <p:sldId id="288" r:id="rId19"/>
    <p:sldId id="268" r:id="rId20"/>
    <p:sldId id="274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rọng Thuận Nguyễn" initials="TTN" lastIdx="2" clrIdx="0">
    <p:extLst>
      <p:ext uri="{19B8F6BF-5375-455C-9EA6-DF929625EA0E}">
        <p15:presenceInfo xmlns:p15="http://schemas.microsoft.com/office/powerpoint/2012/main" xmlns="" userId="6a286b0a0d20ba5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7862" autoAdjust="0"/>
  </p:normalViewPr>
  <p:slideViewPr>
    <p:cSldViewPr snapToGrid="0">
      <p:cViewPr>
        <p:scale>
          <a:sx n="81" d="100"/>
          <a:sy n="81" d="100"/>
        </p:scale>
        <p:origin x="-84" y="-3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A4DC84-4633-4629-8E45-6DA3E054E4BC}" type="datetimeFigureOut">
              <a:rPr lang="en-US" smtClean="0"/>
              <a:t>8/1/2016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623F08-3DA2-478C-AE61-129C6F1A0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16831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57B89E-956B-41AA-85FE-07C454F87A73}" type="datetimeFigureOut">
              <a:rPr lang="en-US" smtClean="0"/>
              <a:t>8/1/2016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F69576-9428-4EDF-98C4-6AA9EB1B7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36886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Trong C++ cũng</a:t>
            </a:r>
            <a:r>
              <a:rPr lang="en-US" baseline="0"/>
              <a:t> có tham số dòng lệnh, nên tìm hiểu xem trong Java có tham số dòng lệnh hay không , và cách thức hoạt động của nó có khác gì so với C++ hay không.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69576-9428-4EDF-98C4-6AA9EB1B7FD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3517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Trong C++ cũng</a:t>
            </a:r>
            <a:r>
              <a:rPr lang="en-US" baseline="0"/>
              <a:t> có tham số dòng lệnh, nên tìm hiểu xem trong Java có tham số dòng lệnh hay không , và cách thức hoạt động của nó có khác gì so với C++ hay không.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69576-9428-4EDF-98C4-6AA9EB1B7FD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3517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69576-9428-4EDF-98C4-6AA9EB1B7FD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3517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69576-9428-4EDF-98C4-6AA9EB1B7FD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3517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69576-9428-4EDF-98C4-6AA9EB1B7FD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3517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69576-9428-4EDF-98C4-6AA9EB1B7FD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3517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69576-9428-4EDF-98C4-6AA9EB1B7FD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3517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Trong C++ cũng</a:t>
            </a:r>
            <a:r>
              <a:rPr lang="en-US" baseline="0"/>
              <a:t> có tham số dòng lệnh, nên tìm hiểu xem trong Java có tham số dòng lệnh hay không , và cách thức hoạt động của nó có khác gì so với C++ hay không.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69576-9428-4EDF-98C4-6AA9EB1B7FD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3517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Trong C++ cũng</a:t>
            </a:r>
            <a:r>
              <a:rPr lang="en-US" baseline="0"/>
              <a:t> có tham số dòng lệnh, nên tìm hiểu xem trong Java có tham số dòng lệnh hay không , và cách thức hoạt động của nó có khác gì so với C++ hay không.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69576-9428-4EDF-98C4-6AA9EB1B7FD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3517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Trong C++ cũng</a:t>
            </a:r>
            <a:r>
              <a:rPr lang="en-US" baseline="0"/>
              <a:t> có tham số dòng lệnh, nên tìm hiểu xem trong Java có tham số dòng lệnh hay không , và cách thức hoạt động của nó có khác gì so với C++ hay không.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69576-9428-4EDF-98C4-6AA9EB1B7FD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3517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Trong C++ cũng</a:t>
            </a:r>
            <a:r>
              <a:rPr lang="en-US" baseline="0"/>
              <a:t> có tham số dòng lệnh, nên tìm hiểu xem trong Java có tham số dòng lệnh hay không , và cách thức hoạt động của nó có khác gì so với C++ hay không.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69576-9428-4EDF-98C4-6AA9EB1B7FD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3517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Trong C++ cũng</a:t>
            </a:r>
            <a:r>
              <a:rPr lang="en-US" baseline="0"/>
              <a:t> có tham số dòng lệnh, nên tìm hiểu xem trong Java có tham số dòng lệnh hay không , và cách thức hoạt động của nó có khác gì so với C++ hay không.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69576-9428-4EDF-98C4-6AA9EB1B7FD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3517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Trong C++ cũng</a:t>
            </a:r>
            <a:r>
              <a:rPr lang="en-US" baseline="0"/>
              <a:t> có tham số dòng lệnh, nên tìm hiểu xem trong Java có tham số dòng lệnh hay không , và cách thức hoạt động của nó có khác gì so với C++ hay không.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69576-9428-4EDF-98C4-6AA9EB1B7FD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3517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Trong C++ cũng</a:t>
            </a:r>
            <a:r>
              <a:rPr lang="en-US" baseline="0"/>
              <a:t> có tham số dòng lệnh, nên tìm hiểu xem trong Java có tham số dòng lệnh hay không , và cách thức hoạt động của nó có khác gì so với C++ hay không.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69576-9428-4EDF-98C4-6AA9EB1B7FD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3517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Trong C++ cũng</a:t>
            </a:r>
            <a:r>
              <a:rPr lang="en-US" baseline="0"/>
              <a:t> có tham số dòng lệnh, nên tìm hiểu xem trong Java có tham số dòng lệnh hay không , và cách thức hoạt động của nó có khác gì so với C++ hay không.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69576-9428-4EDF-98C4-6AA9EB1B7FD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3517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55" indent="0" algn="ctr">
              <a:buNone/>
              <a:defRPr sz="2000"/>
            </a:lvl2pPr>
            <a:lvl3pPr marL="914309" indent="0" algn="ctr">
              <a:buNone/>
              <a:defRPr sz="1800"/>
            </a:lvl3pPr>
            <a:lvl4pPr marL="1371464" indent="0" algn="ctr">
              <a:buNone/>
              <a:defRPr sz="1600"/>
            </a:lvl4pPr>
            <a:lvl5pPr marL="1828618" indent="0" algn="ctr">
              <a:buNone/>
              <a:defRPr sz="1600"/>
            </a:lvl5pPr>
            <a:lvl6pPr marL="2285774" indent="0" algn="ctr">
              <a:buNone/>
              <a:defRPr sz="1600"/>
            </a:lvl6pPr>
            <a:lvl7pPr marL="2742926" indent="0" algn="ctr">
              <a:buNone/>
              <a:defRPr sz="1600"/>
            </a:lvl7pPr>
            <a:lvl8pPr marL="3200080" indent="0" algn="ctr">
              <a:buNone/>
              <a:defRPr sz="1600"/>
            </a:lvl8pPr>
            <a:lvl9pPr marL="3657235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6B0F2-59F5-4B25-9152-87941BD76594}" type="datetime1">
              <a:rPr lang="en-US" smtClean="0"/>
              <a:t>8/1/2016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82F58-F358-4B53-825D-FEC6D55D0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973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7E9BA-8905-410D-AF74-8F07E09ABAF4}" type="datetime1">
              <a:rPr lang="en-US" smtClean="0"/>
              <a:t>8/1/2016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82F58-F358-4B53-825D-FEC6D55D0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201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3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11B37-4617-4574-8370-6675015C6F97}" type="datetime1">
              <a:rPr lang="en-US" smtClean="0"/>
              <a:t>8/1/2016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82F58-F358-4B53-825D-FEC6D55D0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4663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55" indent="0" algn="ctr">
              <a:buNone/>
              <a:defRPr sz="2000"/>
            </a:lvl2pPr>
            <a:lvl3pPr marL="914309" indent="0" algn="ctr">
              <a:buNone/>
              <a:defRPr sz="1800"/>
            </a:lvl3pPr>
            <a:lvl4pPr marL="1371464" indent="0" algn="ctr">
              <a:buNone/>
              <a:defRPr sz="1600"/>
            </a:lvl4pPr>
            <a:lvl5pPr marL="1828618" indent="0" algn="ctr">
              <a:buNone/>
              <a:defRPr sz="1600"/>
            </a:lvl5pPr>
            <a:lvl6pPr marL="2285774" indent="0" algn="ctr">
              <a:buNone/>
              <a:defRPr sz="1600"/>
            </a:lvl6pPr>
            <a:lvl7pPr marL="2742926" indent="0" algn="ctr">
              <a:buNone/>
              <a:defRPr sz="1600"/>
            </a:lvl7pPr>
            <a:lvl8pPr marL="3200080" indent="0" algn="ctr">
              <a:buNone/>
              <a:defRPr sz="1600"/>
            </a:lvl8pPr>
            <a:lvl9pPr marL="3657235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D9132-1551-4F19-8A18-41C361A71BF8}" type="datetime1">
              <a:rPr lang="en-US" smtClean="0"/>
              <a:t>8/1/2016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6CFEE-36C4-4A0C-BC89-DCE02F99B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4304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159A6-1F10-4A0A-BA0F-11E2977EC535}" type="datetime1">
              <a:rPr lang="en-US" smtClean="0"/>
              <a:t>8/1/2016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6CFEE-36C4-4A0C-BC89-DCE02F99B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6911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5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7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55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0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46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6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77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9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08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23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ABE38-1334-4C8A-A9E6-E0EA202D66AD}" type="datetime1">
              <a:rPr lang="en-US" smtClean="0"/>
              <a:t>8/1/2016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6CFEE-36C4-4A0C-BC89-DCE02F99B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6714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97A78-0808-4CDA-95EB-B854E872914E}" type="datetime1">
              <a:rPr lang="en-US" smtClean="0"/>
              <a:t>8/1/2016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6CFEE-36C4-4A0C-BC89-DCE02F99B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7655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55" indent="0">
              <a:buNone/>
              <a:defRPr sz="2000" b="1"/>
            </a:lvl2pPr>
            <a:lvl3pPr marL="914309" indent="0">
              <a:buNone/>
              <a:defRPr sz="1800" b="1"/>
            </a:lvl3pPr>
            <a:lvl4pPr marL="1371464" indent="0">
              <a:buNone/>
              <a:defRPr sz="1600" b="1"/>
            </a:lvl4pPr>
            <a:lvl5pPr marL="1828618" indent="0">
              <a:buNone/>
              <a:defRPr sz="1600" b="1"/>
            </a:lvl5pPr>
            <a:lvl6pPr marL="2285774" indent="0">
              <a:buNone/>
              <a:defRPr sz="1600" b="1"/>
            </a:lvl6pPr>
            <a:lvl7pPr marL="2742926" indent="0">
              <a:buNone/>
              <a:defRPr sz="1600" b="1"/>
            </a:lvl7pPr>
            <a:lvl8pPr marL="3200080" indent="0">
              <a:buNone/>
              <a:defRPr sz="1600" b="1"/>
            </a:lvl8pPr>
            <a:lvl9pPr marL="3657235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55" indent="0">
              <a:buNone/>
              <a:defRPr sz="2000" b="1"/>
            </a:lvl2pPr>
            <a:lvl3pPr marL="914309" indent="0">
              <a:buNone/>
              <a:defRPr sz="1800" b="1"/>
            </a:lvl3pPr>
            <a:lvl4pPr marL="1371464" indent="0">
              <a:buNone/>
              <a:defRPr sz="1600" b="1"/>
            </a:lvl4pPr>
            <a:lvl5pPr marL="1828618" indent="0">
              <a:buNone/>
              <a:defRPr sz="1600" b="1"/>
            </a:lvl5pPr>
            <a:lvl6pPr marL="2285774" indent="0">
              <a:buNone/>
              <a:defRPr sz="1600" b="1"/>
            </a:lvl6pPr>
            <a:lvl7pPr marL="2742926" indent="0">
              <a:buNone/>
              <a:defRPr sz="1600" b="1"/>
            </a:lvl7pPr>
            <a:lvl8pPr marL="3200080" indent="0">
              <a:buNone/>
              <a:defRPr sz="1600" b="1"/>
            </a:lvl8pPr>
            <a:lvl9pPr marL="3657235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3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F3ECC-B7DD-4DCD-88C3-7AF5CB3AC605}" type="datetime1">
              <a:rPr lang="en-US" smtClean="0"/>
              <a:t>8/1/2016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6CFEE-36C4-4A0C-BC89-DCE02F99B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1013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03E7A-FD67-4F2D-9CDD-125B20BF3581}" type="datetime1">
              <a:rPr lang="en-US" smtClean="0"/>
              <a:t>8/1/2016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6CFEE-36C4-4A0C-BC89-DCE02F99B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03895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17B12-6842-4986-8877-1B93D3A62ED7}" type="datetime1">
              <a:rPr lang="en-US" smtClean="0"/>
              <a:t>8/1/2016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6CFEE-36C4-4A0C-BC89-DCE02F99B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9674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3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55" indent="0">
              <a:buNone/>
              <a:defRPr sz="1400"/>
            </a:lvl2pPr>
            <a:lvl3pPr marL="914309" indent="0">
              <a:buNone/>
              <a:defRPr sz="1200"/>
            </a:lvl3pPr>
            <a:lvl4pPr marL="1371464" indent="0">
              <a:buNone/>
              <a:defRPr sz="1000"/>
            </a:lvl4pPr>
            <a:lvl5pPr marL="1828618" indent="0">
              <a:buNone/>
              <a:defRPr sz="1000"/>
            </a:lvl5pPr>
            <a:lvl6pPr marL="2285774" indent="0">
              <a:buNone/>
              <a:defRPr sz="1000"/>
            </a:lvl6pPr>
            <a:lvl7pPr marL="2742926" indent="0">
              <a:buNone/>
              <a:defRPr sz="1000"/>
            </a:lvl7pPr>
            <a:lvl8pPr marL="3200080" indent="0">
              <a:buNone/>
              <a:defRPr sz="1000"/>
            </a:lvl8pPr>
            <a:lvl9pPr marL="3657235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245A1-71F9-4E30-ACF0-CBD69727516A}" type="datetime1">
              <a:rPr lang="en-US" smtClean="0"/>
              <a:t>8/1/2016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6CFEE-36C4-4A0C-BC89-DCE02F99B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264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BC5BF-C3FA-4175-A2A7-588DDCB70B66}" type="datetime1">
              <a:rPr lang="en-US" smtClean="0"/>
              <a:t>8/1/2016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82F58-F358-4B53-825D-FEC6D55D0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75393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3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55" indent="0">
              <a:buNone/>
              <a:defRPr sz="2800"/>
            </a:lvl2pPr>
            <a:lvl3pPr marL="914309" indent="0">
              <a:buNone/>
              <a:defRPr sz="2400"/>
            </a:lvl3pPr>
            <a:lvl4pPr marL="1371464" indent="0">
              <a:buNone/>
              <a:defRPr sz="2000"/>
            </a:lvl4pPr>
            <a:lvl5pPr marL="1828618" indent="0">
              <a:buNone/>
              <a:defRPr sz="2000"/>
            </a:lvl5pPr>
            <a:lvl6pPr marL="2285774" indent="0">
              <a:buNone/>
              <a:defRPr sz="2000"/>
            </a:lvl6pPr>
            <a:lvl7pPr marL="2742926" indent="0">
              <a:buNone/>
              <a:defRPr sz="2000"/>
            </a:lvl7pPr>
            <a:lvl8pPr marL="3200080" indent="0">
              <a:buNone/>
              <a:defRPr sz="2000"/>
            </a:lvl8pPr>
            <a:lvl9pPr marL="3657235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55" indent="0">
              <a:buNone/>
              <a:defRPr sz="1400"/>
            </a:lvl2pPr>
            <a:lvl3pPr marL="914309" indent="0">
              <a:buNone/>
              <a:defRPr sz="1200"/>
            </a:lvl3pPr>
            <a:lvl4pPr marL="1371464" indent="0">
              <a:buNone/>
              <a:defRPr sz="1000"/>
            </a:lvl4pPr>
            <a:lvl5pPr marL="1828618" indent="0">
              <a:buNone/>
              <a:defRPr sz="1000"/>
            </a:lvl5pPr>
            <a:lvl6pPr marL="2285774" indent="0">
              <a:buNone/>
              <a:defRPr sz="1000"/>
            </a:lvl6pPr>
            <a:lvl7pPr marL="2742926" indent="0">
              <a:buNone/>
              <a:defRPr sz="1000"/>
            </a:lvl7pPr>
            <a:lvl8pPr marL="3200080" indent="0">
              <a:buNone/>
              <a:defRPr sz="1000"/>
            </a:lvl8pPr>
            <a:lvl9pPr marL="3657235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4362C-2FAB-4088-9AE5-3AE7E91DB62D}" type="datetime1">
              <a:rPr lang="en-US" smtClean="0"/>
              <a:t>8/1/2016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6CFEE-36C4-4A0C-BC89-DCE02F99B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06217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D706-3F63-4B8A-9B95-6570E697FCF2}" type="datetime1">
              <a:rPr lang="en-US" smtClean="0"/>
              <a:t>8/1/2016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6CFEE-36C4-4A0C-BC89-DCE02F99B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70474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3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457CC-42A7-4C87-A85D-412E3ED2362D}" type="datetime1">
              <a:rPr lang="en-US" smtClean="0"/>
              <a:t>8/1/2016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6CFEE-36C4-4A0C-BC89-DCE02F99B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33061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8681" y="2870646"/>
            <a:ext cx="5932223" cy="711081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36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/>
              <a:t>SlideModel.com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62"/>
            <a:ext cx="2743200" cy="365125"/>
          </a:xfrm>
          <a:prstGeom prst="rect">
            <a:avLst/>
          </a:prstGeom>
        </p:spPr>
        <p:txBody>
          <a:bodyPr/>
          <a:lstStyle/>
          <a:p>
            <a:fld id="{55FDE59D-7D18-4377-92CE-5C4567E958A3}" type="datetime1">
              <a:rPr lang="en-US" smtClean="0"/>
              <a:t>8/1/2016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6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62"/>
            <a:ext cx="2743200" cy="365125"/>
          </a:xfrm>
          <a:prstGeom prst="rect">
            <a:avLst/>
          </a:prstGeom>
        </p:spPr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759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5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7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55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0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46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6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77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9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08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23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B9306-C0B5-4EAE-B377-1083EE37A0B9}" type="datetime1">
              <a:rPr lang="en-US" smtClean="0"/>
              <a:t>8/1/2016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82F58-F358-4B53-825D-FEC6D55D0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816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483A0-39F2-4499-950B-343B436C895F}" type="datetime1">
              <a:rPr lang="en-US" smtClean="0"/>
              <a:t>8/1/2016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82F58-F358-4B53-825D-FEC6D55D0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663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55" indent="0">
              <a:buNone/>
              <a:defRPr sz="2000" b="1"/>
            </a:lvl2pPr>
            <a:lvl3pPr marL="914309" indent="0">
              <a:buNone/>
              <a:defRPr sz="1800" b="1"/>
            </a:lvl3pPr>
            <a:lvl4pPr marL="1371464" indent="0">
              <a:buNone/>
              <a:defRPr sz="1600" b="1"/>
            </a:lvl4pPr>
            <a:lvl5pPr marL="1828618" indent="0">
              <a:buNone/>
              <a:defRPr sz="1600" b="1"/>
            </a:lvl5pPr>
            <a:lvl6pPr marL="2285774" indent="0">
              <a:buNone/>
              <a:defRPr sz="1600" b="1"/>
            </a:lvl6pPr>
            <a:lvl7pPr marL="2742926" indent="0">
              <a:buNone/>
              <a:defRPr sz="1600" b="1"/>
            </a:lvl7pPr>
            <a:lvl8pPr marL="3200080" indent="0">
              <a:buNone/>
              <a:defRPr sz="1600" b="1"/>
            </a:lvl8pPr>
            <a:lvl9pPr marL="3657235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55" indent="0">
              <a:buNone/>
              <a:defRPr sz="2000" b="1"/>
            </a:lvl2pPr>
            <a:lvl3pPr marL="914309" indent="0">
              <a:buNone/>
              <a:defRPr sz="1800" b="1"/>
            </a:lvl3pPr>
            <a:lvl4pPr marL="1371464" indent="0">
              <a:buNone/>
              <a:defRPr sz="1600" b="1"/>
            </a:lvl4pPr>
            <a:lvl5pPr marL="1828618" indent="0">
              <a:buNone/>
              <a:defRPr sz="1600" b="1"/>
            </a:lvl5pPr>
            <a:lvl6pPr marL="2285774" indent="0">
              <a:buNone/>
              <a:defRPr sz="1600" b="1"/>
            </a:lvl6pPr>
            <a:lvl7pPr marL="2742926" indent="0">
              <a:buNone/>
              <a:defRPr sz="1600" b="1"/>
            </a:lvl7pPr>
            <a:lvl8pPr marL="3200080" indent="0">
              <a:buNone/>
              <a:defRPr sz="1600" b="1"/>
            </a:lvl8pPr>
            <a:lvl9pPr marL="3657235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3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020C0-57E2-4F54-9E3C-F3373876DEC5}" type="datetime1">
              <a:rPr lang="en-US" smtClean="0"/>
              <a:t>8/1/2016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82F58-F358-4B53-825D-FEC6D55D0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268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4CF6E-2F08-40D6-854A-F848F225936B}" type="datetime1">
              <a:rPr lang="en-US" smtClean="0"/>
              <a:t>8/1/2016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82F58-F358-4B53-825D-FEC6D55D0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48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113CA-A1FF-4F42-982F-749F3AEE945D}" type="datetime1">
              <a:rPr lang="en-US" smtClean="0"/>
              <a:t>8/1/2016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82F58-F358-4B53-825D-FEC6D55D0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036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3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55" indent="0">
              <a:buNone/>
              <a:defRPr sz="1400"/>
            </a:lvl2pPr>
            <a:lvl3pPr marL="914309" indent="0">
              <a:buNone/>
              <a:defRPr sz="1200"/>
            </a:lvl3pPr>
            <a:lvl4pPr marL="1371464" indent="0">
              <a:buNone/>
              <a:defRPr sz="1000"/>
            </a:lvl4pPr>
            <a:lvl5pPr marL="1828618" indent="0">
              <a:buNone/>
              <a:defRPr sz="1000"/>
            </a:lvl5pPr>
            <a:lvl6pPr marL="2285774" indent="0">
              <a:buNone/>
              <a:defRPr sz="1000"/>
            </a:lvl6pPr>
            <a:lvl7pPr marL="2742926" indent="0">
              <a:buNone/>
              <a:defRPr sz="1000"/>
            </a:lvl7pPr>
            <a:lvl8pPr marL="3200080" indent="0">
              <a:buNone/>
              <a:defRPr sz="1000"/>
            </a:lvl8pPr>
            <a:lvl9pPr marL="3657235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FF4E9-CCFA-439E-8BC2-6AFB88A68881}" type="datetime1">
              <a:rPr lang="en-US" smtClean="0"/>
              <a:t>8/1/2016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82F58-F358-4B53-825D-FEC6D55D0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153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3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55" indent="0">
              <a:buNone/>
              <a:defRPr sz="2800"/>
            </a:lvl2pPr>
            <a:lvl3pPr marL="914309" indent="0">
              <a:buNone/>
              <a:defRPr sz="2400"/>
            </a:lvl3pPr>
            <a:lvl4pPr marL="1371464" indent="0">
              <a:buNone/>
              <a:defRPr sz="2000"/>
            </a:lvl4pPr>
            <a:lvl5pPr marL="1828618" indent="0">
              <a:buNone/>
              <a:defRPr sz="2000"/>
            </a:lvl5pPr>
            <a:lvl6pPr marL="2285774" indent="0">
              <a:buNone/>
              <a:defRPr sz="2000"/>
            </a:lvl6pPr>
            <a:lvl7pPr marL="2742926" indent="0">
              <a:buNone/>
              <a:defRPr sz="2000"/>
            </a:lvl7pPr>
            <a:lvl8pPr marL="3200080" indent="0">
              <a:buNone/>
              <a:defRPr sz="2000"/>
            </a:lvl8pPr>
            <a:lvl9pPr marL="3657235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55" indent="0">
              <a:buNone/>
              <a:defRPr sz="1400"/>
            </a:lvl2pPr>
            <a:lvl3pPr marL="914309" indent="0">
              <a:buNone/>
              <a:defRPr sz="1200"/>
            </a:lvl3pPr>
            <a:lvl4pPr marL="1371464" indent="0">
              <a:buNone/>
              <a:defRPr sz="1000"/>
            </a:lvl4pPr>
            <a:lvl5pPr marL="1828618" indent="0">
              <a:buNone/>
              <a:defRPr sz="1000"/>
            </a:lvl5pPr>
            <a:lvl6pPr marL="2285774" indent="0">
              <a:buNone/>
              <a:defRPr sz="1000"/>
            </a:lvl6pPr>
            <a:lvl7pPr marL="2742926" indent="0">
              <a:buNone/>
              <a:defRPr sz="1000"/>
            </a:lvl7pPr>
            <a:lvl8pPr marL="3200080" indent="0">
              <a:buNone/>
              <a:defRPr sz="1000"/>
            </a:lvl8pPr>
            <a:lvl9pPr marL="3657235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2FB63-7B40-409E-A77D-8AE06BB7A706}" type="datetime1">
              <a:rPr lang="en-US" smtClean="0"/>
              <a:t>8/1/2016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82F58-F358-4B53-825D-FEC6D55D0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203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6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E9847B-5E9D-47FA-AFBA-4E389685644D}" type="datetime1">
              <a:rPr lang="en-US" smtClean="0"/>
              <a:t>8/1/2016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6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6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382F58-F358-4B53-825D-FEC6D55D0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0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309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78" indent="-228578" algn="l" defTabSz="9143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34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86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40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195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349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04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58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814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5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09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64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8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74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26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80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35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6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557D85-B957-4455-AB68-874D95C6F0E0}" type="datetime1">
              <a:rPr lang="en-US" smtClean="0"/>
              <a:t>8/1/2016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6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6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76CFEE-36C4-4A0C-BC89-DCE02F99B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7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defTabSz="914309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78" indent="-228578" algn="l" defTabSz="9143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34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86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40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195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349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04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58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814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5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09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64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8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74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26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80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35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vietjack.com/java/exceptionhandling_va_ghi_de_phuong_thuc_trong_java.jsp" TargetMode="External"/><Relationship Id="rId2" Type="http://schemas.openxmlformats.org/officeDocument/2006/relationships/hyperlink" Target="https://docs.oracle.com/javase/tutorial/essential/exceptions/tryResourceClose.html" TargetMode="External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46000">
              <a:schemeClr val="bg1">
                <a:lumMod val="95000"/>
              </a:schemeClr>
            </a:gs>
            <a:gs pos="100000">
              <a:schemeClr val="bg1">
                <a:lumMod val="75000"/>
              </a:schemeClr>
            </a:gs>
          </a:gsLst>
          <a:path path="circle">
            <a:fillToRect l="50000" t="130000" r="50000" b="-3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163783"/>
            <a:ext cx="12192000" cy="2885704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09"/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323143" y="4485775"/>
            <a:ext cx="1327788" cy="36933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 defTabSz="914309"/>
            <a:r>
              <a:rPr lang="en-US" b="1" ker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Thực hiện</a:t>
            </a:r>
            <a:endParaRPr lang="en-US" b="1" kern="0" dirty="0">
              <a:solidFill>
                <a:sysClr val="windowText" lastClr="000000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506145" y="1829097"/>
            <a:ext cx="917972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309"/>
            <a:r>
              <a:rPr lang="en-US" sz="4800" b="1" kern="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Tìm</a:t>
            </a:r>
            <a:r>
              <a:rPr lang="en-US" sz="4800" b="1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800" b="1" kern="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hiểu</a:t>
            </a:r>
            <a:r>
              <a:rPr lang="en-US" sz="4800" b="1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800" b="1" kern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Handling Exceptions </a:t>
            </a:r>
            <a:r>
              <a:rPr lang="en-US" sz="4800" b="1" kern="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4800" b="1" kern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800" b="1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</a:t>
            </a:r>
          </a:p>
        </p:txBody>
      </p:sp>
      <p:grpSp>
        <p:nvGrpSpPr>
          <p:cNvPr id="75" name="Group 74"/>
          <p:cNvGrpSpPr/>
          <p:nvPr/>
        </p:nvGrpSpPr>
        <p:grpSpPr>
          <a:xfrm>
            <a:off x="0" y="6476836"/>
            <a:ext cx="12192000" cy="423334"/>
            <a:chOff x="0" y="6434667"/>
            <a:chExt cx="12192000" cy="423333"/>
          </a:xfrm>
          <a:solidFill>
            <a:schemeClr val="tx1"/>
          </a:solidFill>
        </p:grpSpPr>
        <p:sp>
          <p:nvSpPr>
            <p:cNvPr id="76" name="Rectangle 75"/>
            <p:cNvSpPr/>
            <p:nvPr/>
          </p:nvSpPr>
          <p:spPr>
            <a:xfrm>
              <a:off x="0" y="6434667"/>
              <a:ext cx="12192000" cy="42333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09"/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80189" y="6461667"/>
              <a:ext cx="2995629" cy="369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defTabSz="914309"/>
              <a:r>
                <a:rPr lang="en-US" b="1" kern="0">
                  <a:solidFill>
                    <a:schemeClr val="bg1"/>
                  </a:solidFill>
                  <a:latin typeface="Arial Narrow" panose="020B0606020202030204" pitchFamily="34" charset="0"/>
                </a:rPr>
                <a:t>Java SE8 Fundamentals</a:t>
              </a:r>
              <a:endParaRPr lang="en-US" b="1" kern="0" dirty="0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</p:grpSp>
      <p:sp>
        <p:nvSpPr>
          <p:cNvPr id="63" name="Rectangle 62"/>
          <p:cNvSpPr/>
          <p:nvPr/>
        </p:nvSpPr>
        <p:spPr>
          <a:xfrm>
            <a:off x="4618788" y="5274915"/>
            <a:ext cx="2736515" cy="36933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 defTabSz="914309"/>
            <a:r>
              <a:rPr lang="en-US" kern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Nguyễn</a:t>
            </a:r>
            <a:r>
              <a:rPr lang="en-US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kern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Trọng</a:t>
            </a:r>
            <a:r>
              <a:rPr lang="en-US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kern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Thuận</a:t>
            </a:r>
            <a:endParaRPr lang="en-US" kern="0" dirty="0">
              <a:solidFill>
                <a:sysClr val="windowText" lastClr="000000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89" y="4011469"/>
            <a:ext cx="2438400" cy="24384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6CFEE-36C4-4A0C-BC89-DCE02F99B3D3}" type="slidenum">
              <a:rPr lang="en-US" smtClean="0"/>
              <a:t>1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618779" y="4854637"/>
            <a:ext cx="2736515" cy="36933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 defTabSz="914309"/>
            <a:r>
              <a:rPr lang="en-US" kern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Nguyễn</a:t>
            </a:r>
            <a:r>
              <a:rPr lang="en-US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kern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Hoàng</a:t>
            </a:r>
            <a:r>
              <a:rPr lang="en-US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kern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Phú</a:t>
            </a:r>
            <a:r>
              <a:rPr lang="en-US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kern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Tiên</a:t>
            </a:r>
            <a:endParaRPr lang="en-US" kern="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73719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0" y="6476836"/>
            <a:ext cx="12192000" cy="423334"/>
            <a:chOff x="0" y="6434667"/>
            <a:chExt cx="12192000" cy="423333"/>
          </a:xfrm>
          <a:solidFill>
            <a:schemeClr val="tx1"/>
          </a:solidFill>
        </p:grpSpPr>
        <p:sp>
          <p:nvSpPr>
            <p:cNvPr id="76" name="Rectangle 75"/>
            <p:cNvSpPr/>
            <p:nvPr/>
          </p:nvSpPr>
          <p:spPr>
            <a:xfrm>
              <a:off x="0" y="6434667"/>
              <a:ext cx="12192000" cy="42333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09"/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80189" y="6461667"/>
              <a:ext cx="2995629" cy="369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defTabSz="914309"/>
              <a:r>
                <a:rPr lang="en-US" b="1" kern="0">
                  <a:solidFill>
                    <a:schemeClr val="bg1"/>
                  </a:solidFill>
                  <a:latin typeface="Arial Narrow" panose="020B0606020202030204" pitchFamily="34" charset="0"/>
                </a:rPr>
                <a:t>Java SE8 Fundamentals</a:t>
              </a:r>
              <a:endParaRPr lang="en-US" b="1" kern="0" dirty="0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6CFEE-36C4-4A0C-BC89-DCE02F99B3D3}" type="slidenum">
              <a:rPr lang="en-US" smtClean="0"/>
              <a:t>10</a:t>
            </a:fld>
            <a:endParaRPr lang="en-US"/>
          </a:p>
        </p:txBody>
      </p:sp>
      <p:sp>
        <p:nvSpPr>
          <p:cNvPr id="7" name="Round Same Side Corner Rectangle 6"/>
          <p:cNvSpPr/>
          <p:nvPr/>
        </p:nvSpPr>
        <p:spPr>
          <a:xfrm rot="5400000">
            <a:off x="3235492" y="-2987654"/>
            <a:ext cx="663913" cy="713489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Handing exception </a:t>
            </a:r>
            <a:r>
              <a:rPr lang="en-US" sz="28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OOP</a:t>
            </a:r>
            <a:endParaRPr lang="en-US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8003" y="1195754"/>
            <a:ext cx="8609351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2315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0" y="6476836"/>
            <a:ext cx="12192000" cy="423334"/>
            <a:chOff x="0" y="6434667"/>
            <a:chExt cx="12192000" cy="423333"/>
          </a:xfrm>
          <a:solidFill>
            <a:schemeClr val="tx1"/>
          </a:solidFill>
        </p:grpSpPr>
        <p:sp>
          <p:nvSpPr>
            <p:cNvPr id="76" name="Rectangle 75"/>
            <p:cNvSpPr/>
            <p:nvPr/>
          </p:nvSpPr>
          <p:spPr>
            <a:xfrm>
              <a:off x="0" y="6434667"/>
              <a:ext cx="12192000" cy="42333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09"/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80189" y="6461667"/>
              <a:ext cx="2995629" cy="369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defTabSz="914309"/>
              <a:r>
                <a:rPr lang="en-US" b="1" kern="0">
                  <a:solidFill>
                    <a:schemeClr val="bg1"/>
                  </a:solidFill>
                  <a:latin typeface="Arial Narrow" panose="020B0606020202030204" pitchFamily="34" charset="0"/>
                </a:rPr>
                <a:t>Java SE8 Fundamentals</a:t>
              </a:r>
              <a:endParaRPr lang="en-US" b="1" kern="0" dirty="0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6CFEE-36C4-4A0C-BC89-DCE02F99B3D3}" type="slidenum">
              <a:rPr lang="en-US" smtClean="0"/>
              <a:t>11</a:t>
            </a:fld>
            <a:endParaRPr lang="en-US"/>
          </a:p>
        </p:txBody>
      </p:sp>
      <p:sp>
        <p:nvSpPr>
          <p:cNvPr id="7" name="Round Same Side Corner Rectangle 6"/>
          <p:cNvSpPr/>
          <p:nvPr/>
        </p:nvSpPr>
        <p:spPr>
          <a:xfrm rot="5400000">
            <a:off x="3235492" y="-2987654"/>
            <a:ext cx="663913" cy="713489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Handing exception </a:t>
            </a:r>
            <a:r>
              <a:rPr lang="en-US" sz="28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OOP</a:t>
            </a:r>
            <a:endParaRPr lang="en-US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8003" y="1195754"/>
            <a:ext cx="8609351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134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0" y="6476836"/>
            <a:ext cx="12192000" cy="423334"/>
            <a:chOff x="0" y="6434667"/>
            <a:chExt cx="12192000" cy="423333"/>
          </a:xfrm>
          <a:solidFill>
            <a:schemeClr val="tx1"/>
          </a:solidFill>
        </p:grpSpPr>
        <p:sp>
          <p:nvSpPr>
            <p:cNvPr id="76" name="Rectangle 75"/>
            <p:cNvSpPr/>
            <p:nvPr/>
          </p:nvSpPr>
          <p:spPr>
            <a:xfrm>
              <a:off x="0" y="6434667"/>
              <a:ext cx="12192000" cy="42333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09"/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80189" y="6461667"/>
              <a:ext cx="2995629" cy="369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defTabSz="914309"/>
              <a:r>
                <a:rPr lang="en-US" b="1" kern="0">
                  <a:solidFill>
                    <a:schemeClr val="bg1"/>
                  </a:solidFill>
                  <a:latin typeface="Arial Narrow" panose="020B0606020202030204" pitchFamily="34" charset="0"/>
                </a:rPr>
                <a:t>Java SE8 Fundamentals</a:t>
              </a:r>
              <a:endParaRPr lang="en-US" b="1" kern="0" dirty="0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6CFEE-36C4-4A0C-BC89-DCE02F99B3D3}" type="slidenum">
              <a:rPr lang="en-US" smtClean="0"/>
              <a:t>12</a:t>
            </a:fld>
            <a:endParaRPr lang="en-US"/>
          </a:p>
        </p:txBody>
      </p:sp>
      <p:sp>
        <p:nvSpPr>
          <p:cNvPr id="7" name="Round Same Side Corner Rectangle 6"/>
          <p:cNvSpPr/>
          <p:nvPr/>
        </p:nvSpPr>
        <p:spPr>
          <a:xfrm rot="5400000">
            <a:off x="3235492" y="-2987654"/>
            <a:ext cx="663913" cy="713489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Handing exception </a:t>
            </a:r>
            <a:r>
              <a:rPr lang="en-US" sz="28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OOP</a:t>
            </a:r>
            <a:endParaRPr lang="en-US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0215" y="1219200"/>
            <a:ext cx="7595131" cy="4665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5500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0" y="6476836"/>
            <a:ext cx="12192000" cy="423334"/>
            <a:chOff x="0" y="6434667"/>
            <a:chExt cx="12192000" cy="423333"/>
          </a:xfrm>
          <a:solidFill>
            <a:schemeClr val="tx1"/>
          </a:solidFill>
        </p:grpSpPr>
        <p:sp>
          <p:nvSpPr>
            <p:cNvPr id="76" name="Rectangle 75"/>
            <p:cNvSpPr/>
            <p:nvPr/>
          </p:nvSpPr>
          <p:spPr>
            <a:xfrm>
              <a:off x="0" y="6434667"/>
              <a:ext cx="12192000" cy="42333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09"/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80189" y="6461667"/>
              <a:ext cx="2995629" cy="369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defTabSz="914309"/>
              <a:r>
                <a:rPr lang="en-US" b="1" kern="0">
                  <a:solidFill>
                    <a:schemeClr val="bg1"/>
                  </a:solidFill>
                  <a:latin typeface="Arial Narrow" panose="020B0606020202030204" pitchFamily="34" charset="0"/>
                </a:rPr>
                <a:t>Java SE8 Fundamentals</a:t>
              </a:r>
              <a:endParaRPr lang="en-US" b="1" kern="0" dirty="0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</p:grpSp>
      <p:sp>
        <p:nvSpPr>
          <p:cNvPr id="11" name="Round Same Side Corner Rectangle 10"/>
          <p:cNvSpPr/>
          <p:nvPr/>
        </p:nvSpPr>
        <p:spPr>
          <a:xfrm rot="5400000">
            <a:off x="3235492" y="-2987654"/>
            <a:ext cx="663913" cy="713489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8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Danh</a:t>
            </a:r>
            <a:r>
              <a:rPr lang="en-US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sách</a:t>
            </a:r>
            <a:r>
              <a:rPr lang="en-US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ngoại</a:t>
            </a:r>
            <a:r>
              <a:rPr lang="en-US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lệ</a:t>
            </a:r>
            <a:endParaRPr lang="en-US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834898" y="1072680"/>
            <a:ext cx="10768967" cy="49699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285730" indent="-285730" defTabSz="91430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kern="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Unchecked </a:t>
            </a:r>
            <a:r>
              <a:rPr lang="en-US" sz="2000" kern="0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RuntimeException</a:t>
            </a:r>
            <a:r>
              <a:rPr lang="en-US" sz="2000" kern="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kern="0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000" kern="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Java</a:t>
            </a:r>
            <a:endParaRPr lang="en-US" sz="2000" kern="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6CFEE-36C4-4A0C-BC89-DCE02F99B3D3}" type="slidenum">
              <a:rPr lang="en-US" smtClean="0"/>
              <a:t>13</a:t>
            </a:fld>
            <a:endParaRPr 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25" y="1569676"/>
            <a:ext cx="5819775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9381" y="1914892"/>
            <a:ext cx="5810250" cy="237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67105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0" y="6476836"/>
            <a:ext cx="12192000" cy="423334"/>
            <a:chOff x="0" y="6434667"/>
            <a:chExt cx="12192000" cy="423333"/>
          </a:xfrm>
          <a:solidFill>
            <a:schemeClr val="tx1"/>
          </a:solidFill>
        </p:grpSpPr>
        <p:sp>
          <p:nvSpPr>
            <p:cNvPr id="76" name="Rectangle 75"/>
            <p:cNvSpPr/>
            <p:nvPr/>
          </p:nvSpPr>
          <p:spPr>
            <a:xfrm>
              <a:off x="0" y="6434667"/>
              <a:ext cx="12192000" cy="42333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09"/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80189" y="6461667"/>
              <a:ext cx="2995629" cy="369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defTabSz="914309"/>
              <a:r>
                <a:rPr lang="en-US" b="1" kern="0">
                  <a:solidFill>
                    <a:schemeClr val="bg1"/>
                  </a:solidFill>
                  <a:latin typeface="Arial Narrow" panose="020B0606020202030204" pitchFamily="34" charset="0"/>
                </a:rPr>
                <a:t>Java SE8 Fundamentals</a:t>
              </a:r>
              <a:endParaRPr lang="en-US" b="1" kern="0" dirty="0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</p:grpSp>
      <p:sp>
        <p:nvSpPr>
          <p:cNvPr id="11" name="Round Same Side Corner Rectangle 10"/>
          <p:cNvSpPr/>
          <p:nvPr/>
        </p:nvSpPr>
        <p:spPr>
          <a:xfrm rot="5400000">
            <a:off x="3235492" y="-2987654"/>
            <a:ext cx="663913" cy="713489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8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Danh</a:t>
            </a:r>
            <a:r>
              <a:rPr lang="en-US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sách</a:t>
            </a:r>
            <a:r>
              <a:rPr lang="en-US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ngoại</a:t>
            </a:r>
            <a:r>
              <a:rPr lang="en-US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lệ</a:t>
            </a:r>
            <a:endParaRPr lang="en-US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834898" y="1072680"/>
            <a:ext cx="10768967" cy="49699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285730" indent="-285730" defTabSz="91430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kern="0" dirty="0" err="1" smtClean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Danh</a:t>
            </a:r>
            <a:r>
              <a:rPr lang="en-US" sz="2000" kern="0" dirty="0" smtClean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kern="0" dirty="0" err="1" smtClean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sách</a:t>
            </a:r>
            <a:r>
              <a:rPr lang="en-US" sz="2000" kern="0" dirty="0" smtClean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kern="0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000" kern="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Checked </a:t>
            </a:r>
            <a:r>
              <a:rPr lang="en-US" sz="2000" kern="0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Exceptiontrong</a:t>
            </a:r>
            <a:r>
              <a:rPr lang="en-US" sz="2000" kern="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Java</a:t>
            </a:r>
            <a:endParaRPr lang="en-US" sz="2000" kern="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6CFEE-36C4-4A0C-BC89-DCE02F99B3D3}" type="slidenum">
              <a:rPr lang="en-US" smtClean="0"/>
              <a:t>14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9667" y="1714867"/>
            <a:ext cx="7376272" cy="3912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395620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0" y="6476836"/>
            <a:ext cx="12192000" cy="423334"/>
            <a:chOff x="0" y="6434667"/>
            <a:chExt cx="12192000" cy="423333"/>
          </a:xfrm>
          <a:solidFill>
            <a:schemeClr val="tx1"/>
          </a:solidFill>
        </p:grpSpPr>
        <p:sp>
          <p:nvSpPr>
            <p:cNvPr id="76" name="Rectangle 75"/>
            <p:cNvSpPr/>
            <p:nvPr/>
          </p:nvSpPr>
          <p:spPr>
            <a:xfrm>
              <a:off x="0" y="6434667"/>
              <a:ext cx="12192000" cy="42333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09"/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80189" y="6461667"/>
              <a:ext cx="2995629" cy="369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defTabSz="914309"/>
              <a:r>
                <a:rPr lang="en-US" b="1" kern="0">
                  <a:solidFill>
                    <a:schemeClr val="bg1"/>
                  </a:solidFill>
                  <a:latin typeface="Arial Narrow" panose="020B0606020202030204" pitchFamily="34" charset="0"/>
                </a:rPr>
                <a:t>Java SE8 Fundamentals</a:t>
              </a:r>
              <a:endParaRPr lang="en-US" b="1" kern="0" dirty="0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</p:grpSp>
      <p:sp>
        <p:nvSpPr>
          <p:cNvPr id="11" name="Round Same Side Corner Rectangle 10"/>
          <p:cNvSpPr/>
          <p:nvPr/>
        </p:nvSpPr>
        <p:spPr>
          <a:xfrm rot="5400000">
            <a:off x="3235492" y="-2987654"/>
            <a:ext cx="663913" cy="713489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8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Tham</a:t>
            </a:r>
            <a:r>
              <a:rPr lang="en-US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khối</a:t>
            </a:r>
            <a:r>
              <a:rPr lang="en-US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lệnh</a:t>
            </a:r>
            <a:r>
              <a:rPr lang="en-US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try catch</a:t>
            </a:r>
            <a:endParaRPr lang="en-US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834898" y="1072680"/>
            <a:ext cx="10768967" cy="1015663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285730" indent="-285730" defTabSz="91430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kern="0" dirty="0" err="1" smtClean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000" kern="0" dirty="0" smtClean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kern="0" dirty="0" err="1" smtClean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lệnh</a:t>
            </a:r>
            <a:r>
              <a:rPr lang="en-US" sz="2000" kern="0" dirty="0" smtClean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try Statement </a:t>
            </a:r>
            <a:r>
              <a:rPr lang="en-US" sz="2000" kern="0" dirty="0" err="1" smtClean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sẽ</a:t>
            </a:r>
            <a:r>
              <a:rPr lang="en-US" sz="2000" kern="0" dirty="0" smtClean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kern="0" dirty="0" err="1" smtClean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sz="2000" kern="0" dirty="0" smtClean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kern="0" dirty="0" err="1" smtClean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nối</a:t>
            </a:r>
            <a:r>
              <a:rPr lang="en-US" sz="2000" kern="0" dirty="0" smtClean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kern="0" dirty="0" err="1" smtClean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vớ</a:t>
            </a:r>
            <a:r>
              <a:rPr lang="en-US" sz="2000" kern="0" dirty="0" err="1" smtClean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000" kern="0" dirty="0" smtClean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kern="0" dirty="0" err="1" smtClean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cơ</a:t>
            </a:r>
            <a:r>
              <a:rPr lang="en-US" sz="2000" kern="0" dirty="0" smtClean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kern="0" dirty="0" err="1" smtClean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sở</a:t>
            </a:r>
            <a:r>
              <a:rPr lang="en-US" sz="2000" kern="0" dirty="0" smtClean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kern="0" dirty="0" err="1" smtClean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2000" kern="0" dirty="0" smtClean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kern="0" dirty="0" err="1" smtClean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2000" kern="0" dirty="0" smtClean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kern="0" dirty="0" err="1" smtClean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nếu</a:t>
            </a:r>
            <a:r>
              <a:rPr lang="en-US" sz="2000" kern="0" dirty="0" smtClean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kern="0" dirty="0" err="1" smtClean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000" kern="0" dirty="0" smtClean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kern="0" dirty="0" err="1" smtClean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lỗi</a:t>
            </a:r>
            <a:r>
              <a:rPr lang="en-US" sz="2000" kern="0" dirty="0" smtClean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kern="0" dirty="0" err="1" smtClean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nối</a:t>
            </a:r>
            <a:r>
              <a:rPr lang="en-US" sz="2000" kern="0" dirty="0" smtClean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kern="0" dirty="0" err="1" smtClean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thì</a:t>
            </a:r>
            <a:r>
              <a:rPr lang="en-US" sz="2000" kern="0" dirty="0" smtClean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kern="0" dirty="0" err="1" smtClean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sẽ</a:t>
            </a:r>
            <a:r>
              <a:rPr lang="en-US" sz="2000" kern="0" dirty="0" smtClean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kern="0" dirty="0" err="1" smtClean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đưa</a:t>
            </a:r>
            <a:r>
              <a:rPr lang="en-US" sz="2000" kern="0" dirty="0" smtClean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kern="0" dirty="0" err="1" smtClean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đến</a:t>
            </a:r>
            <a:r>
              <a:rPr lang="en-US" sz="2000" kern="0" dirty="0" smtClean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catch </a:t>
            </a:r>
            <a:r>
              <a:rPr lang="en-US" sz="2000" kern="0" dirty="0" err="1" smtClean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2000" kern="0" dirty="0" smtClean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kern="0" dirty="0" err="1" smtClean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lỗi</a:t>
            </a:r>
            <a:r>
              <a:rPr lang="en-US" sz="2000" kern="0" dirty="0" smtClean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kern="0" dirty="0" err="1" smtClean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SQLException</a:t>
            </a:r>
            <a:r>
              <a:rPr lang="en-US" sz="2000" kern="0" dirty="0" smtClean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en-US" sz="2000" kern="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6CFEE-36C4-4A0C-BC89-DCE02F99B3D3}" type="slidenum">
              <a:rPr lang="en-US" smtClean="0"/>
              <a:t>15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9268" y="2193851"/>
            <a:ext cx="6182823" cy="4048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192348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0" y="6476836"/>
            <a:ext cx="12192000" cy="423334"/>
            <a:chOff x="0" y="6434667"/>
            <a:chExt cx="12192000" cy="423333"/>
          </a:xfrm>
          <a:solidFill>
            <a:schemeClr val="tx1"/>
          </a:solidFill>
        </p:grpSpPr>
        <p:sp>
          <p:nvSpPr>
            <p:cNvPr id="76" name="Rectangle 75"/>
            <p:cNvSpPr/>
            <p:nvPr/>
          </p:nvSpPr>
          <p:spPr>
            <a:xfrm>
              <a:off x="0" y="6434667"/>
              <a:ext cx="12192000" cy="42333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09"/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80189" y="6461667"/>
              <a:ext cx="2995629" cy="369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defTabSz="914309"/>
              <a:r>
                <a:rPr lang="en-US" b="1" kern="0">
                  <a:solidFill>
                    <a:schemeClr val="bg1"/>
                  </a:solidFill>
                  <a:latin typeface="Arial Narrow" panose="020B0606020202030204" pitchFamily="34" charset="0"/>
                </a:rPr>
                <a:t>Java SE8 Fundamentals</a:t>
              </a:r>
              <a:endParaRPr lang="en-US" b="1" kern="0" dirty="0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</p:grpSp>
      <p:sp>
        <p:nvSpPr>
          <p:cNvPr id="11" name="Round Same Side Corner Rectangle 10"/>
          <p:cNvSpPr/>
          <p:nvPr/>
        </p:nvSpPr>
        <p:spPr>
          <a:xfrm rot="5400000">
            <a:off x="3235492" y="-2987654"/>
            <a:ext cx="663913" cy="713489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8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Tham</a:t>
            </a:r>
            <a:r>
              <a:rPr lang="en-US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khối</a:t>
            </a:r>
            <a:r>
              <a:rPr lang="en-US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lệnh</a:t>
            </a:r>
            <a:r>
              <a:rPr lang="en-US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try catch</a:t>
            </a:r>
            <a:endParaRPr lang="en-US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834898" y="1072680"/>
            <a:ext cx="10768967" cy="1015663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285730" indent="-285730" defTabSz="91430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kern="0" dirty="0" err="1" smtClean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000" kern="0" dirty="0" smtClean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kern="0" dirty="0" err="1" smtClean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lệnh</a:t>
            </a:r>
            <a:r>
              <a:rPr lang="en-US" sz="2000" kern="0" dirty="0" smtClean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try Statement </a:t>
            </a:r>
            <a:r>
              <a:rPr lang="en-US" sz="2000" kern="0" dirty="0" err="1" smtClean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sẽ</a:t>
            </a:r>
            <a:r>
              <a:rPr lang="en-US" sz="2000" kern="0" dirty="0" smtClean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kern="0" dirty="0" err="1" smtClean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sz="2000" kern="0" dirty="0" smtClean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kern="0" dirty="0" err="1" smtClean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nối</a:t>
            </a:r>
            <a:r>
              <a:rPr lang="en-US" sz="2000" kern="0" dirty="0" smtClean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kern="0" dirty="0" err="1" smtClean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vớ</a:t>
            </a:r>
            <a:r>
              <a:rPr lang="en-US" sz="2000" kern="0" dirty="0" err="1" smtClean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000" kern="0" dirty="0" smtClean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kern="0" dirty="0" err="1" smtClean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cơ</a:t>
            </a:r>
            <a:r>
              <a:rPr lang="en-US" sz="2000" kern="0" dirty="0" smtClean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kern="0" dirty="0" err="1" smtClean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sở</a:t>
            </a:r>
            <a:r>
              <a:rPr lang="en-US" sz="2000" kern="0" dirty="0" smtClean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kern="0" dirty="0" err="1" smtClean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2000" kern="0" dirty="0" smtClean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kern="0" dirty="0" err="1" smtClean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2000" kern="0" dirty="0" smtClean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kern="0" dirty="0" err="1" smtClean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nếu</a:t>
            </a:r>
            <a:r>
              <a:rPr lang="en-US" sz="2000" kern="0" dirty="0" smtClean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kern="0" dirty="0" err="1" smtClean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000" kern="0" dirty="0" smtClean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kern="0" dirty="0" err="1" smtClean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lỗi</a:t>
            </a:r>
            <a:r>
              <a:rPr lang="en-US" sz="2000" kern="0" dirty="0" smtClean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kern="0" dirty="0" err="1" smtClean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nối</a:t>
            </a:r>
            <a:r>
              <a:rPr lang="en-US" sz="2000" kern="0" dirty="0" smtClean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kern="0" dirty="0" err="1" smtClean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thì</a:t>
            </a:r>
            <a:r>
              <a:rPr lang="en-US" sz="2000" kern="0" dirty="0" smtClean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kern="0" dirty="0" err="1" smtClean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sẽ</a:t>
            </a:r>
            <a:r>
              <a:rPr lang="en-US" sz="2000" kern="0" dirty="0" smtClean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kern="0" dirty="0" err="1" smtClean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đưa</a:t>
            </a:r>
            <a:r>
              <a:rPr lang="en-US" sz="2000" kern="0" dirty="0" smtClean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kern="0" dirty="0" err="1" smtClean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đến</a:t>
            </a:r>
            <a:r>
              <a:rPr lang="en-US" sz="2000" kern="0" dirty="0" smtClean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catch </a:t>
            </a:r>
            <a:r>
              <a:rPr lang="en-US" sz="2000" kern="0" dirty="0" err="1" smtClean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2000" kern="0" dirty="0" smtClean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kern="0" dirty="0" err="1" smtClean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lỗi</a:t>
            </a:r>
            <a:r>
              <a:rPr lang="en-US" sz="2000" kern="0" dirty="0" smtClean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kern="0" dirty="0" err="1" smtClean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SQLException</a:t>
            </a:r>
            <a:r>
              <a:rPr lang="en-US" sz="2000" kern="0" dirty="0" smtClean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en-US" sz="2000" kern="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6CFEE-36C4-4A0C-BC89-DCE02F99B3D3}" type="slidenum">
              <a:rPr lang="en-US" smtClean="0"/>
              <a:t>16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241" y="2088342"/>
            <a:ext cx="6402857" cy="37028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012049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0" y="6476836"/>
            <a:ext cx="12192000" cy="423334"/>
            <a:chOff x="0" y="6434667"/>
            <a:chExt cx="12192000" cy="423333"/>
          </a:xfrm>
          <a:solidFill>
            <a:schemeClr val="tx1"/>
          </a:solidFill>
        </p:grpSpPr>
        <p:sp>
          <p:nvSpPr>
            <p:cNvPr id="76" name="Rectangle 75"/>
            <p:cNvSpPr/>
            <p:nvPr/>
          </p:nvSpPr>
          <p:spPr>
            <a:xfrm>
              <a:off x="0" y="6434667"/>
              <a:ext cx="12192000" cy="42333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09"/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80189" y="6461667"/>
              <a:ext cx="2995629" cy="369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defTabSz="914309"/>
              <a:r>
                <a:rPr lang="en-US" b="1" kern="0">
                  <a:solidFill>
                    <a:schemeClr val="bg1"/>
                  </a:solidFill>
                  <a:latin typeface="Arial Narrow" panose="020B0606020202030204" pitchFamily="34" charset="0"/>
                </a:rPr>
                <a:t>Java SE8 Fundamentals</a:t>
              </a:r>
              <a:endParaRPr lang="en-US" b="1" kern="0" dirty="0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</p:grpSp>
      <p:sp>
        <p:nvSpPr>
          <p:cNvPr id="11" name="Round Same Side Corner Rectangle 10"/>
          <p:cNvSpPr/>
          <p:nvPr/>
        </p:nvSpPr>
        <p:spPr>
          <a:xfrm rot="5400000">
            <a:off x="3235492" y="-2987654"/>
            <a:ext cx="663913" cy="713489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Chained exception </a:t>
            </a:r>
            <a:r>
              <a:rPr lang="en-US" sz="2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Java</a:t>
            </a:r>
            <a:endParaRPr lang="en-US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834898" y="1072680"/>
            <a:ext cx="10768967" cy="49699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285730" indent="-285730" defTabSz="91430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sz="2000" kern="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Cách sử dụng catch để xử lý Chained Exception trong Java.</a:t>
            </a:r>
            <a:endParaRPr lang="en-US" sz="2000" kern="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6CFEE-36C4-4A0C-BC89-DCE02F99B3D3}" type="slidenum">
              <a:rPr lang="en-US" smtClean="0"/>
              <a:t>17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98" y="1690322"/>
            <a:ext cx="5261102" cy="42849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2577" y="2722374"/>
            <a:ext cx="4176712" cy="12851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196463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46000">
              <a:schemeClr val="bg1">
                <a:lumMod val="95000"/>
              </a:schemeClr>
            </a:gs>
            <a:gs pos="100000">
              <a:schemeClr val="bg1">
                <a:lumMod val="75000"/>
              </a:schemeClr>
            </a:gs>
          </a:gsLst>
          <a:path path="circle">
            <a:fillToRect l="50000" t="130000" r="50000" b="-3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0" y="6476836"/>
            <a:ext cx="12192000" cy="423334"/>
            <a:chOff x="0" y="6434667"/>
            <a:chExt cx="12192000" cy="423333"/>
          </a:xfrm>
          <a:solidFill>
            <a:schemeClr val="tx1"/>
          </a:solidFill>
        </p:grpSpPr>
        <p:sp>
          <p:nvSpPr>
            <p:cNvPr id="76" name="Rectangle 75"/>
            <p:cNvSpPr/>
            <p:nvPr/>
          </p:nvSpPr>
          <p:spPr>
            <a:xfrm>
              <a:off x="0" y="6434667"/>
              <a:ext cx="12192000" cy="42333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09"/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80189" y="6461667"/>
              <a:ext cx="2995629" cy="369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defTabSz="914309"/>
              <a:r>
                <a:rPr lang="en-US" b="1" kern="0">
                  <a:solidFill>
                    <a:schemeClr val="bg1"/>
                  </a:solidFill>
                  <a:latin typeface="Arial Narrow" panose="020B0606020202030204" pitchFamily="34" charset="0"/>
                </a:rPr>
                <a:t>Java SE8 Fundamentals</a:t>
              </a:r>
              <a:endParaRPr lang="en-US" b="1" kern="0" dirty="0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</p:grpSp>
      <p:sp>
        <p:nvSpPr>
          <p:cNvPr id="11" name="Round Same Side Corner Rectangle 10"/>
          <p:cNvSpPr/>
          <p:nvPr/>
        </p:nvSpPr>
        <p:spPr>
          <a:xfrm rot="5400000">
            <a:off x="3235492" y="-2987654"/>
            <a:ext cx="663913" cy="713489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Tài</a:t>
            </a: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tham</a:t>
            </a: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khảo</a:t>
            </a:r>
            <a:endParaRPr lang="en-US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6CFEE-36C4-4A0C-BC89-DCE02F99B3D3}" type="slidenum">
              <a:rPr lang="en-US" smtClean="0"/>
              <a:t>18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57275" y="1570636"/>
            <a:ext cx="969349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docs.oracle.com/javase/tutorial/essential/exceptions/tryResourceClose.html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http://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vietjack.com/java/exceptionhandling_va_ghi_de_phuong_thuc_trong_java.jsp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82498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46000">
              <a:schemeClr val="bg1">
                <a:lumMod val="95000"/>
              </a:schemeClr>
            </a:gs>
            <a:gs pos="100000">
              <a:schemeClr val="bg1">
                <a:lumMod val="75000"/>
              </a:schemeClr>
            </a:gs>
          </a:gsLst>
          <a:path path="circle">
            <a:fillToRect l="50000" t="130000" r="50000" b="-3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0" y="6476836"/>
            <a:ext cx="12192000" cy="423334"/>
            <a:chOff x="0" y="6434667"/>
            <a:chExt cx="12192000" cy="423333"/>
          </a:xfrm>
          <a:solidFill>
            <a:schemeClr val="tx1"/>
          </a:solidFill>
        </p:grpSpPr>
        <p:sp>
          <p:nvSpPr>
            <p:cNvPr id="76" name="Rectangle 75"/>
            <p:cNvSpPr/>
            <p:nvPr/>
          </p:nvSpPr>
          <p:spPr>
            <a:xfrm>
              <a:off x="0" y="6434667"/>
              <a:ext cx="12192000" cy="42333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09"/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80189" y="6461667"/>
              <a:ext cx="2995629" cy="369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defTabSz="914309"/>
              <a:r>
                <a:rPr lang="en-US" b="1" kern="0">
                  <a:solidFill>
                    <a:schemeClr val="bg1"/>
                  </a:solidFill>
                  <a:latin typeface="Arial Narrow" panose="020B0606020202030204" pitchFamily="34" charset="0"/>
                </a:rPr>
                <a:t>Java SE8 Fundamentals</a:t>
              </a:r>
              <a:endParaRPr lang="en-US" b="1" kern="0" dirty="0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6CFEE-36C4-4A0C-BC89-DCE02F99B3D3}" type="slidenum">
              <a:rPr lang="en-US" smtClean="0"/>
              <a:t>19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716" y="755343"/>
            <a:ext cx="7804484" cy="5190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647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46000">
              <a:schemeClr val="bg1">
                <a:lumMod val="95000"/>
              </a:schemeClr>
            </a:gs>
            <a:gs pos="100000">
              <a:schemeClr val="bg1">
                <a:lumMod val="75000"/>
              </a:schemeClr>
            </a:gs>
          </a:gsLst>
          <a:path path="circle">
            <a:fillToRect l="50000" t="130000" r="50000" b="-3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0" y="6476836"/>
            <a:ext cx="12192000" cy="423334"/>
            <a:chOff x="0" y="6434667"/>
            <a:chExt cx="12192000" cy="423333"/>
          </a:xfrm>
          <a:solidFill>
            <a:schemeClr val="tx1"/>
          </a:solidFill>
        </p:grpSpPr>
        <p:sp>
          <p:nvSpPr>
            <p:cNvPr id="76" name="Rectangle 75"/>
            <p:cNvSpPr/>
            <p:nvPr/>
          </p:nvSpPr>
          <p:spPr>
            <a:xfrm>
              <a:off x="0" y="6434667"/>
              <a:ext cx="12192000" cy="42333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09"/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80189" y="6461667"/>
              <a:ext cx="2995629" cy="369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defTabSz="914309"/>
              <a:r>
                <a:rPr lang="en-US" b="1" kern="0">
                  <a:solidFill>
                    <a:schemeClr val="bg1"/>
                  </a:solidFill>
                  <a:latin typeface="Arial Narrow" panose="020B0606020202030204" pitchFamily="34" charset="0"/>
                </a:rPr>
                <a:t>Java SE8 Fundamentals</a:t>
              </a:r>
              <a:endParaRPr lang="en-US" b="1" kern="0" dirty="0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</p:grpSp>
      <p:sp>
        <p:nvSpPr>
          <p:cNvPr id="11" name="Round Same Side Corner Rectangle 10"/>
          <p:cNvSpPr/>
          <p:nvPr/>
        </p:nvSpPr>
        <p:spPr>
          <a:xfrm rot="5400000">
            <a:off x="2402754" y="-2154916"/>
            <a:ext cx="663913" cy="5469422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 dung</a:t>
            </a:r>
            <a:endParaRPr lang="en-US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ound Same Side Corner Rectangle 11"/>
          <p:cNvSpPr/>
          <p:nvPr/>
        </p:nvSpPr>
        <p:spPr>
          <a:xfrm rot="5400000">
            <a:off x="5010871" y="-1553038"/>
            <a:ext cx="663913" cy="6151706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r>
              <a:rPr lang="en-US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biệt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final, finally, finalize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ound Same Side Corner Rectangle 13"/>
          <p:cNvSpPr/>
          <p:nvPr/>
        </p:nvSpPr>
        <p:spPr>
          <a:xfrm rot="5400000">
            <a:off x="5010871" y="-754019"/>
            <a:ext cx="663913" cy="6151706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r>
              <a:rPr lang="en-US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biệt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throw </a:t>
            </a:r>
            <a:r>
              <a:rPr lang="en-US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throws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ound Same Side Corner Rectangle 14"/>
          <p:cNvSpPr/>
          <p:nvPr/>
        </p:nvSpPr>
        <p:spPr>
          <a:xfrm rot="5400000">
            <a:off x="5040730" y="41840"/>
            <a:ext cx="663913" cy="6151706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Handing exception </a:t>
            </a:r>
            <a:r>
              <a:rPr lang="en-US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OOP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ound Same Side Corner Rectangle 15"/>
          <p:cNvSpPr/>
          <p:nvPr/>
        </p:nvSpPr>
        <p:spPr>
          <a:xfrm rot="5400000">
            <a:off x="5040730" y="883136"/>
            <a:ext cx="663913" cy="6151706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r>
              <a:rPr lang="en-US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Tham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khối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lệnh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try catch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ound Same Side Corner Rectangle 18"/>
          <p:cNvSpPr/>
          <p:nvPr/>
        </p:nvSpPr>
        <p:spPr>
          <a:xfrm rot="5400000">
            <a:off x="5040730" y="1704659"/>
            <a:ext cx="663913" cy="6151706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Chained exception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Java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6CFEE-36C4-4A0C-BC89-DCE02F99B3D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625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46000">
              <a:schemeClr val="bg1">
                <a:lumMod val="95000"/>
              </a:schemeClr>
            </a:gs>
            <a:gs pos="100000">
              <a:schemeClr val="bg1">
                <a:lumMod val="75000"/>
              </a:schemeClr>
            </a:gs>
          </a:gsLst>
          <a:path path="circle">
            <a:fillToRect l="50000" t="130000" r="50000" b="-3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0" y="6476836"/>
            <a:ext cx="12192000" cy="423334"/>
            <a:chOff x="0" y="6434667"/>
            <a:chExt cx="12192000" cy="423333"/>
          </a:xfrm>
          <a:solidFill>
            <a:schemeClr val="tx1"/>
          </a:solidFill>
        </p:grpSpPr>
        <p:sp>
          <p:nvSpPr>
            <p:cNvPr id="76" name="Rectangle 75"/>
            <p:cNvSpPr/>
            <p:nvPr/>
          </p:nvSpPr>
          <p:spPr>
            <a:xfrm>
              <a:off x="0" y="6434667"/>
              <a:ext cx="12192000" cy="42333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09"/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80189" y="6461667"/>
              <a:ext cx="2995629" cy="369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defTabSz="914309"/>
              <a:r>
                <a:rPr lang="en-US" b="1" kern="0">
                  <a:solidFill>
                    <a:schemeClr val="bg1"/>
                  </a:solidFill>
                  <a:latin typeface="Arial Narrow" panose="020B0606020202030204" pitchFamily="34" charset="0"/>
                </a:rPr>
                <a:t>Java SE8 Fundamentals</a:t>
              </a:r>
              <a:endParaRPr lang="en-US" b="1" kern="0" dirty="0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6CFEE-36C4-4A0C-BC89-DCE02F99B3D3}" type="slidenum">
              <a:rPr lang="en-US" smtClean="0"/>
              <a:t>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878" y="572444"/>
            <a:ext cx="10046676" cy="5042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985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0" y="6476836"/>
            <a:ext cx="12192000" cy="423334"/>
            <a:chOff x="0" y="6434667"/>
            <a:chExt cx="12192000" cy="423333"/>
          </a:xfrm>
          <a:solidFill>
            <a:schemeClr val="tx1"/>
          </a:solidFill>
        </p:grpSpPr>
        <p:sp>
          <p:nvSpPr>
            <p:cNvPr id="76" name="Rectangle 75"/>
            <p:cNvSpPr/>
            <p:nvPr/>
          </p:nvSpPr>
          <p:spPr>
            <a:xfrm>
              <a:off x="0" y="6434667"/>
              <a:ext cx="12192000" cy="42333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09"/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80189" y="6461667"/>
              <a:ext cx="2995629" cy="369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defTabSz="914309"/>
              <a:r>
                <a:rPr lang="en-US" b="1" kern="0">
                  <a:solidFill>
                    <a:schemeClr val="bg1"/>
                  </a:solidFill>
                  <a:latin typeface="Arial Narrow" panose="020B0606020202030204" pitchFamily="34" charset="0"/>
                </a:rPr>
                <a:t>Java SE8 Fundamentals</a:t>
              </a:r>
              <a:endParaRPr lang="en-US" b="1" kern="0" dirty="0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6CFEE-36C4-4A0C-BC89-DCE02F99B3D3}" type="slidenum">
              <a:rPr lang="en-US" smtClean="0"/>
              <a:t>4</a:t>
            </a:fld>
            <a:endParaRPr lang="en-US"/>
          </a:p>
        </p:txBody>
      </p:sp>
      <p:sp>
        <p:nvSpPr>
          <p:cNvPr id="7" name="Round Same Side Corner Rectangle 6"/>
          <p:cNvSpPr/>
          <p:nvPr/>
        </p:nvSpPr>
        <p:spPr>
          <a:xfrm rot="5400000">
            <a:off x="3235492" y="-2987654"/>
            <a:ext cx="663913" cy="713489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8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Ví</a:t>
            </a:r>
            <a:r>
              <a:rPr lang="en-US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dụ</a:t>
            </a:r>
            <a:endParaRPr lang="en-US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935" y="1356496"/>
            <a:ext cx="4930865" cy="203903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212924"/>
            <a:ext cx="5615354" cy="201092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901" y="3778623"/>
            <a:ext cx="5432499" cy="1942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715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0" y="6476836"/>
            <a:ext cx="12192000" cy="423334"/>
            <a:chOff x="0" y="6434667"/>
            <a:chExt cx="12192000" cy="423333"/>
          </a:xfrm>
          <a:solidFill>
            <a:schemeClr val="tx1"/>
          </a:solidFill>
        </p:grpSpPr>
        <p:sp>
          <p:nvSpPr>
            <p:cNvPr id="76" name="Rectangle 75"/>
            <p:cNvSpPr/>
            <p:nvPr/>
          </p:nvSpPr>
          <p:spPr>
            <a:xfrm>
              <a:off x="0" y="6434667"/>
              <a:ext cx="12192000" cy="42333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09"/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80189" y="6461667"/>
              <a:ext cx="2995629" cy="369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defTabSz="914309"/>
              <a:r>
                <a:rPr lang="en-US" b="1" kern="0">
                  <a:solidFill>
                    <a:schemeClr val="bg1"/>
                  </a:solidFill>
                  <a:latin typeface="Arial Narrow" panose="020B0606020202030204" pitchFamily="34" charset="0"/>
                </a:rPr>
                <a:t>Java SE8 Fundamentals</a:t>
              </a:r>
              <a:endParaRPr lang="en-US" b="1" kern="0" dirty="0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6CFEE-36C4-4A0C-BC89-DCE02F99B3D3}" type="slidenum">
              <a:rPr lang="en-US" smtClean="0"/>
              <a:t>5</a:t>
            </a:fld>
            <a:endParaRPr lang="en-US"/>
          </a:p>
        </p:txBody>
      </p:sp>
      <p:sp>
        <p:nvSpPr>
          <p:cNvPr id="7" name="Round Same Side Corner Rectangle 6"/>
          <p:cNvSpPr/>
          <p:nvPr/>
        </p:nvSpPr>
        <p:spPr>
          <a:xfrm rot="5400000">
            <a:off x="3235492" y="-2987654"/>
            <a:ext cx="663913" cy="713489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8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biệt</a:t>
            </a:r>
            <a:r>
              <a:rPr lang="en-US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throw </a:t>
            </a:r>
            <a:r>
              <a:rPr lang="en-US" sz="28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throws</a:t>
            </a:r>
            <a:endParaRPr lang="en-US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547447"/>
            <a:ext cx="8499231" cy="40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1162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0" y="6476836"/>
            <a:ext cx="12192000" cy="423334"/>
            <a:chOff x="0" y="6434667"/>
            <a:chExt cx="12192000" cy="423333"/>
          </a:xfrm>
          <a:solidFill>
            <a:schemeClr val="tx1"/>
          </a:solidFill>
        </p:grpSpPr>
        <p:sp>
          <p:nvSpPr>
            <p:cNvPr id="76" name="Rectangle 75"/>
            <p:cNvSpPr/>
            <p:nvPr/>
          </p:nvSpPr>
          <p:spPr>
            <a:xfrm>
              <a:off x="0" y="6434667"/>
              <a:ext cx="12192000" cy="42333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09"/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80189" y="6461667"/>
              <a:ext cx="2995629" cy="369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defTabSz="914309"/>
              <a:r>
                <a:rPr lang="en-US" b="1" kern="0">
                  <a:solidFill>
                    <a:schemeClr val="bg1"/>
                  </a:solidFill>
                  <a:latin typeface="Arial Narrow" panose="020B0606020202030204" pitchFamily="34" charset="0"/>
                </a:rPr>
                <a:t>Java SE8 Fundamentals</a:t>
              </a:r>
              <a:endParaRPr lang="en-US" b="1" kern="0" dirty="0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6CFEE-36C4-4A0C-BC89-DCE02F99B3D3}" type="slidenum">
              <a:rPr lang="en-US" smtClean="0"/>
              <a:t>6</a:t>
            </a:fld>
            <a:endParaRPr lang="en-US"/>
          </a:p>
        </p:txBody>
      </p:sp>
      <p:sp>
        <p:nvSpPr>
          <p:cNvPr id="7" name="Round Same Side Corner Rectangle 6"/>
          <p:cNvSpPr/>
          <p:nvPr/>
        </p:nvSpPr>
        <p:spPr>
          <a:xfrm rot="5400000">
            <a:off x="3235492" y="-2987654"/>
            <a:ext cx="663913" cy="713489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Handing exception </a:t>
            </a:r>
            <a:r>
              <a:rPr lang="en-US" sz="28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OOP</a:t>
            </a:r>
            <a:endParaRPr lang="en-US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1262" y="1164412"/>
            <a:ext cx="9261230" cy="439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1162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0" y="6476836"/>
            <a:ext cx="12192000" cy="423334"/>
            <a:chOff x="0" y="6434667"/>
            <a:chExt cx="12192000" cy="423333"/>
          </a:xfrm>
          <a:solidFill>
            <a:schemeClr val="tx1"/>
          </a:solidFill>
        </p:grpSpPr>
        <p:sp>
          <p:nvSpPr>
            <p:cNvPr id="76" name="Rectangle 75"/>
            <p:cNvSpPr/>
            <p:nvPr/>
          </p:nvSpPr>
          <p:spPr>
            <a:xfrm>
              <a:off x="0" y="6434667"/>
              <a:ext cx="12192000" cy="42333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09"/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80189" y="6461667"/>
              <a:ext cx="2995629" cy="369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defTabSz="914309"/>
              <a:r>
                <a:rPr lang="en-US" b="1" kern="0">
                  <a:solidFill>
                    <a:schemeClr val="bg1"/>
                  </a:solidFill>
                  <a:latin typeface="Arial Narrow" panose="020B0606020202030204" pitchFamily="34" charset="0"/>
                </a:rPr>
                <a:t>Java SE8 Fundamentals</a:t>
              </a:r>
              <a:endParaRPr lang="en-US" b="1" kern="0" dirty="0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6CFEE-36C4-4A0C-BC89-DCE02F99B3D3}" type="slidenum">
              <a:rPr lang="en-US" smtClean="0"/>
              <a:t>7</a:t>
            </a:fld>
            <a:endParaRPr lang="en-US"/>
          </a:p>
        </p:txBody>
      </p:sp>
      <p:sp>
        <p:nvSpPr>
          <p:cNvPr id="7" name="Round Same Side Corner Rectangle 6"/>
          <p:cNvSpPr/>
          <p:nvPr/>
        </p:nvSpPr>
        <p:spPr>
          <a:xfrm rot="5400000">
            <a:off x="3235492" y="-2987654"/>
            <a:ext cx="663913" cy="713489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Handing exception </a:t>
            </a:r>
            <a:r>
              <a:rPr lang="en-US" sz="28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OOP</a:t>
            </a:r>
            <a:endParaRPr lang="en-US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195755"/>
            <a:ext cx="9097108" cy="4806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4510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0" y="6476836"/>
            <a:ext cx="12192000" cy="423334"/>
            <a:chOff x="0" y="6434667"/>
            <a:chExt cx="12192000" cy="423333"/>
          </a:xfrm>
          <a:solidFill>
            <a:schemeClr val="tx1"/>
          </a:solidFill>
        </p:grpSpPr>
        <p:sp>
          <p:nvSpPr>
            <p:cNvPr id="76" name="Rectangle 75"/>
            <p:cNvSpPr/>
            <p:nvPr/>
          </p:nvSpPr>
          <p:spPr>
            <a:xfrm>
              <a:off x="0" y="6434667"/>
              <a:ext cx="12192000" cy="42333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09"/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80189" y="6461667"/>
              <a:ext cx="2995629" cy="369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defTabSz="914309"/>
              <a:r>
                <a:rPr lang="en-US" b="1" kern="0">
                  <a:solidFill>
                    <a:schemeClr val="bg1"/>
                  </a:solidFill>
                  <a:latin typeface="Arial Narrow" panose="020B0606020202030204" pitchFamily="34" charset="0"/>
                </a:rPr>
                <a:t>Java SE8 Fundamentals</a:t>
              </a:r>
              <a:endParaRPr lang="en-US" b="1" kern="0" dirty="0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6CFEE-36C4-4A0C-BC89-DCE02F99B3D3}" type="slidenum">
              <a:rPr lang="en-US" smtClean="0"/>
              <a:t>8</a:t>
            </a:fld>
            <a:endParaRPr lang="en-US"/>
          </a:p>
        </p:txBody>
      </p:sp>
      <p:sp>
        <p:nvSpPr>
          <p:cNvPr id="7" name="Round Same Side Corner Rectangle 6"/>
          <p:cNvSpPr/>
          <p:nvPr/>
        </p:nvSpPr>
        <p:spPr>
          <a:xfrm rot="5400000">
            <a:off x="3235492" y="-2987654"/>
            <a:ext cx="663913" cy="713489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Handing exception </a:t>
            </a:r>
            <a:r>
              <a:rPr lang="en-US" sz="28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OOP</a:t>
            </a:r>
            <a:endParaRPr lang="en-US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6430" y="1149662"/>
            <a:ext cx="8253045" cy="5075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5708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0" y="6476836"/>
            <a:ext cx="12192000" cy="423334"/>
            <a:chOff x="0" y="6434667"/>
            <a:chExt cx="12192000" cy="423333"/>
          </a:xfrm>
          <a:solidFill>
            <a:schemeClr val="tx1"/>
          </a:solidFill>
        </p:grpSpPr>
        <p:sp>
          <p:nvSpPr>
            <p:cNvPr id="76" name="Rectangle 75"/>
            <p:cNvSpPr/>
            <p:nvPr/>
          </p:nvSpPr>
          <p:spPr>
            <a:xfrm>
              <a:off x="0" y="6434667"/>
              <a:ext cx="12192000" cy="42333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09"/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80189" y="6461667"/>
              <a:ext cx="2995629" cy="369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defTabSz="914309"/>
              <a:r>
                <a:rPr lang="en-US" b="1" kern="0">
                  <a:solidFill>
                    <a:schemeClr val="bg1"/>
                  </a:solidFill>
                  <a:latin typeface="Arial Narrow" panose="020B0606020202030204" pitchFamily="34" charset="0"/>
                </a:rPr>
                <a:t>Java SE8 Fundamentals</a:t>
              </a:r>
              <a:endParaRPr lang="en-US" b="1" kern="0" dirty="0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6CFEE-36C4-4A0C-BC89-DCE02F99B3D3}" type="slidenum">
              <a:rPr lang="en-US" smtClean="0"/>
              <a:t>9</a:t>
            </a:fld>
            <a:endParaRPr lang="en-US"/>
          </a:p>
        </p:txBody>
      </p:sp>
      <p:sp>
        <p:nvSpPr>
          <p:cNvPr id="7" name="Round Same Side Corner Rectangle 6"/>
          <p:cNvSpPr/>
          <p:nvPr/>
        </p:nvSpPr>
        <p:spPr>
          <a:xfrm rot="5400000">
            <a:off x="3235492" y="-2987654"/>
            <a:ext cx="663913" cy="713489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Handing exception </a:t>
            </a:r>
            <a:r>
              <a:rPr lang="en-US" sz="28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OOP</a:t>
            </a:r>
            <a:endParaRPr lang="en-US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8004" y="1219199"/>
            <a:ext cx="8128704" cy="4583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5708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Wonderlan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A3D15"/>
      </a:accent1>
      <a:accent2>
        <a:srgbClr val="F99325"/>
      </a:accent2>
      <a:accent3>
        <a:srgbClr val="6DAF27"/>
      </a:accent3>
      <a:accent4>
        <a:srgbClr val="188ED6"/>
      </a:accent4>
      <a:accent5>
        <a:srgbClr val="4EB9C1"/>
      </a:accent5>
      <a:accent6>
        <a:srgbClr val="73166F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567</TotalTime>
  <Words>692</Words>
  <Application>Microsoft Office PowerPoint</Application>
  <PresentationFormat>Custom</PresentationFormat>
  <Paragraphs>95</Paragraphs>
  <Slides>19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1" baseType="lpstr"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Trọng Thuận Nguyễn</dc:creator>
  <cp:lastModifiedBy>hv</cp:lastModifiedBy>
  <cp:revision>80</cp:revision>
  <dcterms:created xsi:type="dcterms:W3CDTF">2016-07-30T03:19:24Z</dcterms:created>
  <dcterms:modified xsi:type="dcterms:W3CDTF">2016-08-01T02:39:26Z</dcterms:modified>
</cp:coreProperties>
</file>