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6" r:id="rId4"/>
    <p:sldId id="27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:p15="http://schemas.microsoft.com/office/powerpoint/2012/main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862" autoAdjust="0"/>
  </p:normalViewPr>
  <p:slideViewPr>
    <p:cSldViewPr snapToGrid="0">
      <p:cViewPr varScale="1">
        <p:scale>
          <a:sx n="65" d="100"/>
          <a:sy n="65" d="100"/>
        </p:scale>
        <p:origin x="9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8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1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2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4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7planning.org/vi/10175/huong-dan-su-dung-bieu-thuc-chinh-quy-trong-java" TargetMode="External"/><Relationship Id="rId2" Type="http://schemas.openxmlformats.org/officeDocument/2006/relationships/hyperlink" Target="http://stackoverflow.com/questions/4450045/difference-between-matches-and-find-in-java-regex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help.libreoffice.org/Common/List_of_Regular_Expressions/vi" TargetMode="External"/><Relationship Id="rId4" Type="http://schemas.openxmlformats.org/officeDocument/2006/relationships/hyperlink" Target="http://techtalk.vn/30-doan-bieu-thuc-chinh-quy-ma-lap-trinh-vien-web-nen-biet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Matches and find in regular regression</a:t>
            </a:r>
            <a:endParaRPr lang="en-US" sz="4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8779" y="4854637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10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00" y="800427"/>
            <a:ext cx="8384958" cy="5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11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35" y="923575"/>
            <a:ext cx="8760542" cy="57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45" y="800427"/>
            <a:ext cx="8450825" cy="57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13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65" y="1017639"/>
            <a:ext cx="8019940" cy="57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48" y="790206"/>
            <a:ext cx="7862931" cy="59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15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92" y="699658"/>
            <a:ext cx="8600808" cy="61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16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10" y="775917"/>
            <a:ext cx="9453716" cy="59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17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800427"/>
            <a:ext cx="8119203" cy="60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18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699658"/>
            <a:ext cx="7993625" cy="60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19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1" y="800427"/>
            <a:ext cx="7734040" cy="59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61847"/>
              </p:ext>
            </p:extLst>
          </p:nvPr>
        </p:nvGraphicFramePr>
        <p:xfrm>
          <a:off x="1578003" y="1852245"/>
          <a:ext cx="8128000" cy="325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955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Matches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Find</a:t>
                      </a:r>
                      <a:endParaRPr lang="en-US" sz="3200" dirty="0"/>
                    </a:p>
                  </a:txBody>
                  <a:tcPr/>
                </a:tc>
              </a:tr>
              <a:tr h="12856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mà</a:t>
                      </a:r>
                      <a:r>
                        <a:rPr lang="en-US" baseline="0" dirty="0" smtClean="0"/>
                        <a:t> pattern </a:t>
                      </a:r>
                      <a:r>
                        <a:rPr lang="en-US" baseline="0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buffer.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“^”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“$” </a:t>
                      </a:r>
                      <a:r>
                        <a:rPr lang="en-US" baseline="0" dirty="0" err="1" smtClean="0"/>
                        <a:t>cuối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).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false.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Có</a:t>
                      </a:r>
                      <a:r>
                        <a:rPr lang="en-US" baseline="0" smtClean="0"/>
                        <a:t> buffer.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20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800427"/>
            <a:ext cx="7613126" cy="58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21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6" y="800427"/>
            <a:ext cx="8760542" cy="59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7275" y="1570636"/>
            <a:ext cx="9693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stackoverflow.com/questions/4450045/difference-between-matches-and-find-in-java-regex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o7planning.org/vi/10175/huong-dan-su-dung-bieu-thuc-chinh-quy-trong-java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techtalk.vn/30-doan-bieu-thuc-chinh-quy-ma-lap-trinh-vien-web-nen-biet.html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help.libreoffice.org/Common/List_of_Regular_Expressions/vi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833550"/>
            <a:ext cx="5239482" cy="52038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without “^” and “$”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25921"/>
              </p:ext>
            </p:extLst>
          </p:nvPr>
        </p:nvGraphicFramePr>
        <p:xfrm>
          <a:off x="5439507" y="833550"/>
          <a:ext cx="651542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713"/>
                <a:gridCol w="3257713"/>
              </a:tblGrid>
              <a:tr h="33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332088"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“[0-9] [0-9] [0-9]”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“a123b”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baseline="0" dirty="0" smtClean="0"/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“[0-9] [0-9] [0-9]”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“a123b”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with “^” and “$”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75415"/>
              </p:ext>
            </p:extLst>
          </p:nvPr>
        </p:nvGraphicFramePr>
        <p:xfrm>
          <a:off x="5439507" y="833550"/>
          <a:ext cx="651542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713"/>
                <a:gridCol w="3257713"/>
              </a:tblGrid>
              <a:tr h="33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332088"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“[0-9] [0-9] [0-9]”.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“^”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“$”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matches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vậy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“a123b”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baseline="0" dirty="0" smtClean="0"/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“[0-9] [0-9] [0-9]”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“^”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“$” . 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vậy</a:t>
                      </a:r>
                      <a:r>
                        <a:rPr lang="en-US" baseline="0" dirty="0" smtClean="0"/>
                        <a:t> find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.(do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regex </a:t>
                      </a:r>
                      <a:r>
                        <a:rPr lang="en-US" baseline="0" dirty="0" err="1" smtClean="0"/>
                        <a:t>đưa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kì</a:t>
                      </a:r>
                      <a:r>
                        <a:rPr lang="en-US" baseline="0" dirty="0" smtClean="0"/>
                        <a:t> .)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“a123b”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808995"/>
            <a:ext cx="5153745" cy="55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5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with “^” and “$”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" y="663914"/>
            <a:ext cx="7788577" cy="5734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8892" y="1633218"/>
            <a:ext cx="3552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trên</a:t>
            </a:r>
            <a:r>
              <a:rPr lang="en-US" dirty="0" smtClean="0"/>
              <a:t>  </a:t>
            </a:r>
            <a:r>
              <a:rPr lang="en-US" dirty="0" err="1" smtClean="0"/>
              <a:t>thì</a:t>
            </a:r>
            <a:r>
              <a:rPr lang="en-US" dirty="0" smtClean="0"/>
              <a:t> matches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 .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find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: 2 6 8 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rùi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6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find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0" y="690914"/>
            <a:ext cx="8840434" cy="57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7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81506"/>
              </p:ext>
            </p:extLst>
          </p:nvPr>
        </p:nvGraphicFramePr>
        <p:xfrm>
          <a:off x="1987755" y="1176866"/>
          <a:ext cx="8127999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Elements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Matches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substring </a:t>
                      </a:r>
                      <a:r>
                        <a:rPr lang="en-US" baseline="0" dirty="0" err="1" smtClean="0"/>
                        <a:t>phù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lần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Nhiều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lần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Nhanh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Chậm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Thấp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8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" y="690914"/>
            <a:ext cx="9792929" cy="56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858000"/>
            <a:ext cx="12192000" cy="560438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9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800427"/>
            <a:ext cx="8775290" cy="59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1413</Words>
  <Application>Microsoft Office PowerPoint</Application>
  <PresentationFormat>Widescreen</PresentationFormat>
  <Paragraphs>174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Open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Asus</cp:lastModifiedBy>
  <cp:revision>107</cp:revision>
  <dcterms:created xsi:type="dcterms:W3CDTF">2016-07-30T03:19:24Z</dcterms:created>
  <dcterms:modified xsi:type="dcterms:W3CDTF">2016-08-03T13:19:40Z</dcterms:modified>
</cp:coreProperties>
</file>