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76" r:id="rId4"/>
    <p:sldId id="277" r:id="rId5"/>
    <p:sldId id="278" r:id="rId6"/>
    <p:sldId id="279" r:id="rId7"/>
    <p:sldId id="268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ọng Thuận Nguyễn" initials="TTN" lastIdx="2" clrIdx="0">
    <p:extLst>
      <p:ext uri="{19B8F6BF-5375-455C-9EA6-DF929625EA0E}">
        <p15:presenceInfo xmlns:p15="http://schemas.microsoft.com/office/powerpoint/2012/main" userId="6a286b0a0d20ba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862" autoAdjust="0"/>
  </p:normalViewPr>
  <p:slideViewPr>
    <p:cSldViewPr snapToGrid="0">
      <p:cViewPr varScale="1">
        <p:scale>
          <a:sx n="65" d="100"/>
          <a:sy n="65" d="100"/>
        </p:scale>
        <p:origin x="9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4DC84-4633-4629-8E45-6DA3E054E4BC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23F08-3DA2-478C-AE61-129C6F1A0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68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7B89E-956B-41AA-85FE-07C454F87A7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69576-9428-4EDF-98C4-6AA9EB1B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6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Trong C++ cũng</a:t>
            </a:r>
            <a:r>
              <a:rPr lang="en-US" baseline="0"/>
              <a:t> có tham số dòng lệnh, nên tìm hiểu xem trong Java có tham số dòng lệnh hay không , và cách thức hoạt động của nó có khác gì so với C++ hay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9576-9428-4EDF-98C4-6AA9EB1B7F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B0F2-59F5-4B25-9152-87941BD76594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7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E9BA-8905-410D-AF74-8F07E09ABAF4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0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1B37-4617-4574-8370-6675015C6F97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9132-1551-4F19-8A18-41C361A71BF8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30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59A6-1F10-4A0A-BA0F-11E2977EC535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91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E38-1334-4C8A-A9E6-E0EA202D66AD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7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7A78-0808-4CDA-95EB-B854E872914E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65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3ECC-B7DD-4DCD-88C3-7AF5CB3AC605}" type="datetime1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01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3E7A-FD67-4F2D-9CDD-125B20BF3581}" type="datetime1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38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7B12-6842-4986-8877-1B93D3A62ED7}" type="datetime1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7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45A1-71F9-4E30-ACF0-CBD69727516A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5BF-C3FA-4175-A2A7-588DDCB70B66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53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362C-2FAB-4088-9AE5-3AE7E91DB62D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62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D706-3F63-4B8A-9B95-6570E697FCF2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04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CC-42A7-4C87-A85D-412E3ED2362D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0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81" y="2870646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/>
          <a:lstStyle/>
          <a:p>
            <a:fld id="{55FDE59D-7D18-4377-92CE-5C4567E958A3}" type="datetime1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5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9306-C0B5-4EAE-B377-1083EE37A0B9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1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83A0-39F2-4499-950B-343B436C895F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6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20C0-57E2-4F54-9E3C-F3373876DEC5}" type="datetime1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6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CF6E-2F08-40D6-854A-F848F225936B}" type="datetime1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13CA-A1FF-4F42-982F-749F3AEE945D}" type="datetime1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F4E9-CCFA-439E-8BC2-6AFB88A68881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5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FB63-7B40-409E-A77D-8AE06BB7A706}" type="datetime1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9847B-5E9D-47FA-AFBA-4E389685644D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82F58-F358-4B53-825D-FEC6D55D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57D85-B957-4455-AB68-874D95C6F0E0}" type="datetime1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vntu.wordpress.com/2013/10/11/javagiong-va-khac-nhau-giua-string-stringbuffer-va-stringbuilder/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3783"/>
            <a:ext cx="12192000" cy="28857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23143" y="4485775"/>
            <a:ext cx="132778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4309"/>
            <a:r>
              <a:rPr lang="en-US" b="1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hiện</a:t>
            </a:r>
            <a:endParaRPr 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06145" y="1829097"/>
            <a:ext cx="91797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09"/>
            <a:r>
              <a:rPr lang="en-US" sz="48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– </a:t>
            </a:r>
            <a:r>
              <a:rPr lang="en-US" sz="4800" b="1" kern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r>
              <a:rPr lang="en-US" sz="4800" b="1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4800" b="1" kern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endParaRPr lang="en-US" sz="48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" y="4011469"/>
            <a:ext cx="2438400" cy="2438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18779" y="4854637"/>
            <a:ext cx="273651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4309"/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Phú</a:t>
            </a:r>
            <a:r>
              <a:rPr lang="en-US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37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2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15" y="1184031"/>
            <a:ext cx="6052015" cy="48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3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12" y="1430214"/>
            <a:ext cx="9025872" cy="392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4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4697242" y="-4449405"/>
            <a:ext cx="663914" cy="10058401"/>
          </a:xfrm>
          <a:prstGeom prst="round2SameRect">
            <a:avLst>
              <a:gd name="adj1" fmla="val 34108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String,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2" y="1699846"/>
            <a:ext cx="9730153" cy="33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5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4697242" y="-4449405"/>
            <a:ext cx="663914" cy="10058401"/>
          </a:xfrm>
          <a:prstGeom prst="round2SameRect">
            <a:avLst>
              <a:gd name="adj1" fmla="val 34108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,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11830"/>
              </p:ext>
            </p:extLst>
          </p:nvPr>
        </p:nvGraphicFramePr>
        <p:xfrm>
          <a:off x="1578003" y="1680959"/>
          <a:ext cx="8128000" cy="323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StringBuffer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StringBuilder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slow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Fast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Safe</a:t>
                      </a:r>
                      <a:r>
                        <a:rPr lang="en-US" baseline="0" dirty="0" smtClean="0"/>
                        <a:t> 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immutable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lưu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r>
                        <a:rPr lang="en-US" baseline="0" dirty="0" smtClean="0"/>
                        <a:t> 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thước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có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Nạp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chồng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smtClean="0"/>
                        <a:t>Object equal()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Độ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phổ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biến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Nhiều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Ít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ít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4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1" name="Round Same Side Corner Rectangle 10"/>
          <p:cNvSpPr/>
          <p:nvPr/>
        </p:nvSpPr>
        <p:spPr>
          <a:xfrm rot="5400000">
            <a:off x="3235492" y="-2987654"/>
            <a:ext cx="663913" cy="71348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7275" y="1570636"/>
            <a:ext cx="9693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https://lvntu.wordpress.com/2013/10/11/javagiong-va-khac-nhau-giua-string-stringbuffer-va-stringbuilder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4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0" y="6476836"/>
            <a:ext cx="12192000" cy="423334"/>
            <a:chOff x="0" y="6434667"/>
            <a:chExt cx="12192000" cy="423333"/>
          </a:xfrm>
          <a:solidFill>
            <a:schemeClr val="tx1"/>
          </a:solidFill>
        </p:grpSpPr>
        <p:sp>
          <p:nvSpPr>
            <p:cNvPr id="76" name="Rectangle 7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89" y="6461667"/>
              <a:ext cx="2995629" cy="369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309"/>
              <a:r>
                <a:rPr lang="en-US" b="1" kern="0">
                  <a:solidFill>
                    <a:schemeClr val="bg1"/>
                  </a:solidFill>
                  <a:latin typeface="Arial Narrow" panose="020B0606020202030204" pitchFamily="34" charset="0"/>
                </a:rPr>
                <a:t>Java SE8 Fundamentals</a:t>
              </a:r>
              <a:endParaRPr lang="en-US" b="1" kern="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6" y="755343"/>
            <a:ext cx="7804484" cy="519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4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Wonderlan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A3D15"/>
      </a:accent1>
      <a:accent2>
        <a:srgbClr val="F99325"/>
      </a:accent2>
      <a:accent3>
        <a:srgbClr val="6DAF27"/>
      </a:accent3>
      <a:accent4>
        <a:srgbClr val="188ED6"/>
      </a:accent4>
      <a:accent5>
        <a:srgbClr val="4EB9C1"/>
      </a:accent5>
      <a:accent6>
        <a:srgbClr val="73166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288</Words>
  <Application>Microsoft Office PowerPoint</Application>
  <PresentationFormat>Widescreen</PresentationFormat>
  <Paragraphs>62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Open Sans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Trọng Thuận Nguyễn</dc:creator>
  <cp:lastModifiedBy>Asus</cp:lastModifiedBy>
  <cp:revision>90</cp:revision>
  <dcterms:created xsi:type="dcterms:W3CDTF">2016-07-30T03:19:24Z</dcterms:created>
  <dcterms:modified xsi:type="dcterms:W3CDTF">2016-08-02T16:01:57Z</dcterms:modified>
</cp:coreProperties>
</file>