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0" y="4323810"/>
            <a:ext cx="1744651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23" name="Shape 123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11" name="Shape 11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27221" y="-785"/>
            <a:ext cx="2356674" cy="6854039"/>
            <a:chOff x="6627813" y="194832"/>
            <a:chExt cx="1952625" cy="5678917"/>
          </a:xfrm>
        </p:grpSpPr>
        <p:sp>
          <p:nvSpPr>
            <p:cNvPr id="24" name="Shape 24"/>
            <p:cNvSpPr/>
            <p:nvPr/>
          </p:nvSpPr>
          <p:spPr>
            <a:xfrm>
              <a:off x="6627813" y="194832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439899" y="-74225"/>
            <a:ext cx="10277100" cy="6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A65E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800">
                <a:solidFill>
                  <a:schemeClr val="dk1"/>
                </a:solidFill>
              </a:rPr>
              <a:t>ARRAY IN JAVA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A65E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just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GV: Khuất Thuỳ Phương </a:t>
            </a:r>
          </a:p>
          <a:p>
            <a:pPr indent="0" lvl="6" marL="274320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2400">
                <a:solidFill>
                  <a:schemeClr val="dk1"/>
                </a:solidFill>
              </a:rPr>
              <a:t>  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hiện: </a:t>
            </a:r>
          </a:p>
          <a:p>
            <a:pPr indent="0" lvl="6" marL="2743200" marR="0" rtl="0" algn="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Nguyễn Hoàng Phú Tiên</a:t>
            </a:r>
          </a:p>
          <a:p>
            <a:pPr indent="0" lvl="6" marL="274320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               Võ Văn Minh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2053" y="1560216"/>
            <a:ext cx="7636475" cy="294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2582780" y="1979882"/>
            <a:ext cx="2255399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hằng: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69" name="Shape 269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Thuật toán sắp xếp trong java (Bubble sort):</a:t>
              </a:r>
            </a:p>
          </p:txBody>
        </p:sp>
      </p:grpSp>
      <p:sp>
        <p:nvSpPr>
          <p:cNvPr id="273" name="Shape 273"/>
          <p:cNvSpPr txBox="1"/>
          <p:nvPr/>
        </p:nvSpPr>
        <p:spPr>
          <a:xfrm>
            <a:off x="1821375" y="1826678"/>
            <a:ext cx="9579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bble.PNG"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800" y="1885950"/>
            <a:ext cx="6482200" cy="4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988165" y="1147805"/>
            <a:ext cx="8596668" cy="777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5643E"/>
              </a:buClr>
              <a:buSzPct val="25000"/>
              <a:buFont typeface="Arial"/>
              <a:buNone/>
            </a:pPr>
            <a:r>
              <a:rPr b="0" i="1" lang="en-US" sz="4800" u="none" cap="none" strike="noStrike">
                <a:solidFill>
                  <a:srgbClr val="55643E"/>
                </a:solidFill>
                <a:latin typeface="Arial"/>
                <a:ea typeface="Arial"/>
                <a:cs typeface="Arial"/>
                <a:sym typeface="Arial"/>
              </a:rPr>
              <a:t>Thank you for your time and attention!</a:t>
            </a:r>
            <a:br>
              <a:rPr b="0" i="1" lang="en-US" sz="4800" u="none" cap="none" strike="noStrike">
                <a:solidFill>
                  <a:srgbClr val="55643E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81" name="Shape 281"/>
          <p:cNvSpPr/>
          <p:nvPr/>
        </p:nvSpPr>
        <p:spPr>
          <a:xfrm>
            <a:off x="6003633" y="2967334"/>
            <a:ext cx="18473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400" cap="none"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2422503" y="3410594"/>
            <a:ext cx="9190375" cy="2052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Char char="❑"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2844799" y="2519896"/>
            <a:ext cx="830134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Nghiên cứu về mảng trong Java.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2844800" y="635000"/>
            <a:ext cx="7365999" cy="1409700"/>
            <a:chOff x="0" y="0"/>
            <a:chExt cx="7365999" cy="14097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7365999" cy="140970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41289" y="41289"/>
              <a:ext cx="7283421" cy="1327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rIns="152400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</a:t>
              </a:r>
            </a:p>
          </p:txBody>
        </p:sp>
      </p:grp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582780" y="1979882"/>
            <a:ext cx="2255399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hằng: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186" name="Shape 186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Cách khởi tạo mảng mới cho phần tử khác kiểu dữ liệu</a:t>
              </a:r>
            </a:p>
          </p:txBody>
        </p:sp>
      </p:grpSp>
      <p:sp>
        <p:nvSpPr>
          <p:cNvPr id="190" name="Shape 190"/>
          <p:cNvSpPr txBox="1"/>
          <p:nvPr/>
        </p:nvSpPr>
        <p:spPr>
          <a:xfrm>
            <a:off x="1821375" y="1826678"/>
            <a:ext cx="9579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bject[]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75" y="1566875"/>
            <a:ext cx="8350500" cy="45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2582780" y="1979882"/>
            <a:ext cx="2255399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hằng: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199" name="Shape 199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Thuật toán sắp xếp (Insertion Sort):</a:t>
              </a: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1821375" y="1826678"/>
            <a:ext cx="9579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ertion.PNG" id="204" name="Shape 204"/>
          <p:cNvPicPr preferRelativeResize="0"/>
          <p:nvPr/>
        </p:nvPicPr>
        <p:blipFill rotWithShape="1">
          <a:blip r:embed="rId3">
            <a:alphaModFix/>
          </a:blip>
          <a:srcRect b="15576" l="7586" r="19046" t="0"/>
          <a:stretch/>
        </p:blipFill>
        <p:spPr>
          <a:xfrm>
            <a:off x="2737050" y="1733549"/>
            <a:ext cx="5996900" cy="443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2582780" y="1979882"/>
            <a:ext cx="2255369" cy="425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hằng: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1718718" y="122108"/>
            <a:ext cx="9166209" cy="1336114"/>
            <a:chOff x="1593" y="0"/>
            <a:chExt cx="9166209" cy="1336114"/>
          </a:xfrm>
        </p:grpSpPr>
        <p:sp>
          <p:nvSpPr>
            <p:cNvPr id="212" name="Shape 212"/>
            <p:cNvSpPr/>
            <p:nvPr/>
          </p:nvSpPr>
          <p:spPr>
            <a:xfrm flipH="1" rot="10800000">
              <a:off x="85203" y="905623"/>
              <a:ext cx="8388160" cy="163984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10800000">
              <a:off x="58063" y="844509"/>
              <a:ext cx="430250" cy="37923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93" y="0"/>
              <a:ext cx="9166209" cy="1336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1593" y="0"/>
              <a:ext cx="9166209" cy="1336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Các khởi tạo mảng mới và cách tạo mảng chỉ dùng một lần</a:t>
              </a:r>
            </a:p>
          </p:txBody>
        </p:sp>
      </p:grpSp>
      <p:sp>
        <p:nvSpPr>
          <p:cNvPr id="216" name="Shape 216"/>
          <p:cNvSpPr txBox="1"/>
          <p:nvPr/>
        </p:nvSpPr>
        <p:spPr>
          <a:xfrm>
            <a:off x="1821375" y="1826678"/>
            <a:ext cx="9579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hoitao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400" y="1979874"/>
            <a:ext cx="8589199" cy="35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Shape 223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24" name="Shape 224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Sắp xếp mảng giảm dần</a:t>
              </a:r>
            </a:p>
          </p:txBody>
        </p:sp>
      </p:grpSp>
      <p:pic>
        <p:nvPicPr>
          <p:cNvPr descr="Untitled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125" y="1976450"/>
            <a:ext cx="7503824" cy="3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Shape 234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35" name="Shape 235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Ghi một giá trị cho tất cả các phần tử trong mảng</a:t>
              </a:r>
            </a:p>
          </p:txBody>
        </p:sp>
      </p:grpSp>
      <p:pic>
        <p:nvPicPr>
          <p:cNvPr descr="Untitled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950" y="1721975"/>
            <a:ext cx="6688725" cy="404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Shape 245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46" name="Shape 246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Sử dụng toString() để định dạng hiển thị cho mảng  </a:t>
              </a:r>
            </a:p>
          </p:txBody>
        </p:sp>
      </p:grpSp>
      <p:pic>
        <p:nvPicPr>
          <p:cNvPr descr="Untitled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75" y="1737574"/>
            <a:ext cx="7703725" cy="38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57" name="Shape 257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Khai báo mảng trên một dòng và cách duyệt mảng đơn giản</a:t>
              </a:r>
            </a:p>
          </p:txBody>
        </p:sp>
      </p:grpSp>
      <p:pic>
        <p:nvPicPr>
          <p:cNvPr descr="Untitled.pn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750" y="1778625"/>
            <a:ext cx="7610499" cy="36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