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6" r:id="rId4"/>
    <p:sldId id="277" r:id="rId5"/>
    <p:sldId id="280" r:id="rId6"/>
    <p:sldId id="281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=""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>
        <p:scale>
          <a:sx n="81" d="100"/>
          <a:sy n="81" d="100"/>
        </p:scale>
        <p:origin x="-8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Matches and find in regular regression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1847"/>
              </p:ext>
            </p:extLst>
          </p:nvPr>
        </p:nvGraphicFramePr>
        <p:xfrm>
          <a:off x="1578003" y="1852245"/>
          <a:ext cx="8128000" cy="325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955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Matches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Find</a:t>
                      </a:r>
                      <a:endParaRPr lang="en-US" sz="3200" dirty="0"/>
                    </a:p>
                  </a:txBody>
                  <a:tcPr/>
                </a:tc>
              </a:tr>
              <a:tr h="12856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</a:t>
                      </a:r>
                      <a:r>
                        <a:rPr lang="en-US" baseline="0" dirty="0" smtClean="0"/>
                        <a:t> pattern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buffer.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</a:t>
                      </a:r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).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false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Có</a:t>
                      </a:r>
                      <a:r>
                        <a:rPr lang="en-US" baseline="0" smtClean="0"/>
                        <a:t> buffer.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833550"/>
            <a:ext cx="5239482" cy="5203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without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25921"/>
              </p:ext>
            </p:extLst>
          </p:nvPr>
        </p:nvGraphicFramePr>
        <p:xfrm>
          <a:off x="5439507" y="833550"/>
          <a:ext cx="651542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713"/>
                <a:gridCol w="3257713"/>
              </a:tblGrid>
              <a:tr h="33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32088"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“[0-9] [0-9] [0-9]”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“[0-9] [0-9] [0-9]”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75415"/>
              </p:ext>
            </p:extLst>
          </p:nvPr>
        </p:nvGraphicFramePr>
        <p:xfrm>
          <a:off x="5439507" y="833550"/>
          <a:ext cx="651542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713"/>
                <a:gridCol w="3257713"/>
              </a:tblGrid>
              <a:tr h="33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32088"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“[0-9] [0-9] [0-9]”.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matches </a:t>
                      </a:r>
                      <a:r>
                        <a:rPr lang="en-US" baseline="0" dirty="0" err="1" smtClean="0"/>
                        <a:t>vẫn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vậy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gồm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baseline="0" dirty="0" smtClean="0"/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“[0-9] [0-9] [0-9]”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“^”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“$” . 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vậy</a:t>
                      </a:r>
                      <a:r>
                        <a:rPr lang="en-US" baseline="0" dirty="0" smtClean="0"/>
                        <a:t> find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.(do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regex </a:t>
                      </a:r>
                      <a:r>
                        <a:rPr lang="en-US" baseline="0" dirty="0" err="1" smtClean="0"/>
                        <a:t>đưa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kì</a:t>
                      </a:r>
                      <a:r>
                        <a:rPr lang="en-US" baseline="0" dirty="0" smtClean="0"/>
                        <a:t> .)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“a123b”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808995"/>
            <a:ext cx="5153745" cy="55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3" y="-3235493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with “^” and “$”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63914"/>
            <a:ext cx="7788577" cy="5734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8892" y="1633218"/>
            <a:ext cx="3552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trên</a:t>
            </a:r>
            <a:r>
              <a:rPr lang="en-US" dirty="0" smtClean="0"/>
              <a:t>  </a:t>
            </a:r>
            <a:r>
              <a:rPr lang="en-US" dirty="0" err="1" smtClean="0"/>
              <a:t>thì</a:t>
            </a:r>
            <a:r>
              <a:rPr lang="en-US" dirty="0" smtClean="0"/>
              <a:t> matches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find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2 6 8 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rùi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http://stackoverflow.com/questions/4450045/difference-between-matches-and-find-in-java-regex</a:t>
            </a: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529</Words>
  <Application>Microsoft Office PowerPoint</Application>
  <PresentationFormat>Custom</PresentationFormat>
  <Paragraphs>70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hv</cp:lastModifiedBy>
  <cp:revision>99</cp:revision>
  <dcterms:created xsi:type="dcterms:W3CDTF">2016-07-30T03:19:24Z</dcterms:created>
  <dcterms:modified xsi:type="dcterms:W3CDTF">2016-08-03T09:58:22Z</dcterms:modified>
</cp:coreProperties>
</file>