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6" r:id="rId4"/>
    <p:sldId id="277" r:id="rId5"/>
    <p:sldId id="278" r:id="rId6"/>
    <p:sldId id="279" r:id="rId7"/>
    <p:sldId id="268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ọng Thuận Nguyễn" initials="TTN" lastIdx="2" clrIdx="0">
    <p:extLst>
      <p:ext uri="{19B8F6BF-5375-455C-9EA6-DF929625EA0E}">
        <p15:presenceInfo xmlns="" xmlns:p15="http://schemas.microsoft.com/office/powerpoint/2012/main" userId="6a286b0a0d20b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62" autoAdjust="0"/>
  </p:normalViewPr>
  <p:slideViewPr>
    <p:cSldViewPr snapToGrid="0">
      <p:cViewPr>
        <p:scale>
          <a:sx n="81" d="100"/>
          <a:sy n="81" d="100"/>
        </p:scale>
        <p:origin x="-8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DC84-4633-4629-8E45-6DA3E054E4BC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23F08-3DA2-478C-AE61-129C6F1A0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B89E-956B-41AA-85FE-07C454F87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9576-9428-4EDF-98C4-6AA9EB1B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B0F2-59F5-4B25-9152-87941BD76594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E9BA-8905-410D-AF74-8F07E09ABAF4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B37-4617-4574-8370-6675015C6F97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9132-1551-4F19-8A18-41C361A71BF8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9A6-1F10-4A0A-BA0F-11E2977EC535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E38-1334-4C8A-A9E6-E0EA202D66AD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7A78-0808-4CDA-95EB-B854E872914E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ECC-B7DD-4DCD-88C3-7AF5CB3AC605}" type="datetime1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3E7A-FD67-4F2D-9CDD-125B20BF3581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7B12-6842-4986-8877-1B93D3A62ED7}" type="datetime1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5A1-71F9-4E30-ACF0-CBD69727516A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5BF-C3FA-4175-A2A7-588DDCB70B66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62C-2FAB-4088-9AE5-3AE7E91DB62D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706-3F63-4B8A-9B95-6570E697FCF2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CC-42A7-4C87-A85D-412E3ED2362D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81" y="2870646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55FDE59D-7D18-4377-92CE-5C4567E958A3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9306-C0B5-4EAE-B377-1083EE37A0B9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83A0-39F2-4499-950B-343B436C895F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0C0-57E2-4F54-9E3C-F3373876DEC5}" type="datetime1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CF6E-2F08-40D6-854A-F848F225936B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13CA-A1FF-4F42-982F-749F3AEE945D}" type="datetime1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F4E9-CCFA-439E-8BC2-6AFB88A68881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B63-7B40-409E-A77D-8AE06BB7A706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847B-5E9D-47FA-AFBA-4E389685644D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7D85-B957-4455-AB68-874D95C6F0E0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vntu.wordpress.com/2013/10/11/javagiong-va-khac-nhau-giua-string-stringbuffer-va-stringbuilder/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3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3143" y="4485775"/>
            <a:ext cx="132778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6145" y="1829097"/>
            <a:ext cx="91797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/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– </a:t>
            </a:r>
            <a:r>
              <a:rPr lang="en-US" sz="48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48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endParaRPr lang="en-US" sz="4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4011469"/>
            <a:ext cx="2438400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8779" y="4854637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184031"/>
            <a:ext cx="6052015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3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12" y="1430214"/>
            <a:ext cx="9025872" cy="39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4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697242" y="-4449405"/>
            <a:ext cx="663914" cy="10058401"/>
          </a:xfrm>
          <a:prstGeom prst="round2SameRect">
            <a:avLst>
              <a:gd name="adj1" fmla="val 34108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1699846"/>
            <a:ext cx="9730153" cy="33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5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697242" y="-4449405"/>
            <a:ext cx="663914" cy="10058401"/>
          </a:xfrm>
          <a:prstGeom prst="round2SameRect">
            <a:avLst>
              <a:gd name="adj1" fmla="val 34108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3137"/>
              </p:ext>
            </p:extLst>
          </p:nvPr>
        </p:nvGraphicFramePr>
        <p:xfrm>
          <a:off x="1578003" y="1680959"/>
          <a:ext cx="812800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StringBuilder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Fast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r>
                        <a:rPr lang="en-US" baseline="0" dirty="0" smtClean="0"/>
                        <a:t>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r>
                        <a:rPr lang="en-US" baseline="0" dirty="0" smtClean="0"/>
                        <a:t>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Object equal()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7275" y="1570636"/>
            <a:ext cx="9693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https://lvntu.wordpress.com/2013/10/11/javagiong-va-khac-nhau-giua-string-stringbuffer-va-stringbuilder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755343"/>
            <a:ext cx="7804484" cy="51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282</Words>
  <Application>Microsoft Office PowerPoint</Application>
  <PresentationFormat>Custom</PresentationFormat>
  <Paragraphs>58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hv</cp:lastModifiedBy>
  <cp:revision>88</cp:revision>
  <dcterms:created xsi:type="dcterms:W3CDTF">2016-07-30T03:19:24Z</dcterms:created>
  <dcterms:modified xsi:type="dcterms:W3CDTF">2016-08-02T09:47:57Z</dcterms:modified>
</cp:coreProperties>
</file>