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76" r:id="rId1"/>
  </p:sldMasterIdLst>
  <p:notesMasterIdLst>
    <p:notesMasterId r:id="rId9"/>
  </p:notesMasterIdLst>
  <p:sldIdLst>
    <p:sldId id="357" r:id="rId2"/>
    <p:sldId id="359" r:id="rId3"/>
    <p:sldId id="360" r:id="rId4"/>
    <p:sldId id="361" r:id="rId5"/>
    <p:sldId id="362" r:id="rId6"/>
    <p:sldId id="363" r:id="rId7"/>
    <p:sldId id="3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799" autoAdjust="0"/>
  </p:normalViewPr>
  <p:slideViewPr>
    <p:cSldViewPr>
      <p:cViewPr varScale="1">
        <p:scale>
          <a:sx n="80" d="100"/>
          <a:sy n="80" d="100"/>
        </p:scale>
        <p:origin x="10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42EE-8945-4B7B-98A8-C4082ED145B6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D53BD-9E78-49D4-968F-092743FFA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D6451D-6D0A-496D-BF3B-6CB1D786187B}" type="slidenum">
              <a:rPr lang="en-US" b="0" smtClean="0">
                <a:latin typeface="Arial" panose="020B0604020202020204" pitchFamily="34" charset="0"/>
              </a:rPr>
              <a:pPr/>
              <a:t>1</a:t>
            </a:fld>
            <a:endParaRPr 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3295650"/>
            <a:ext cx="9009063" cy="10541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300"/>
              <a:chOff x="720" y="336"/>
              <a:chExt cx="624" cy="434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6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mtClean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4"/>
              <a:ext cx="466" cy="298"/>
              <a:chOff x="912" y="2642"/>
              <a:chExt cx="672" cy="430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4"/>
                <a:ext cx="384" cy="42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4"/>
                <a:ext cx="336" cy="428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smtClean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7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smtClean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8F2B88-7BD9-4F0A-A51C-F8A3B6FDF71D}" type="datetime1">
              <a:rPr lang="en-US" smtClean="0"/>
              <a:t>12/15/2017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2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100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023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19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953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66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41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83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4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723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171" y="214313"/>
            <a:ext cx="7753804" cy="1004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51429"/>
            <a:ext cx="7772400" cy="4681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82A2A-4106-4565-876A-987F958D43AA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9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0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49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15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6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5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4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6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7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048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51429"/>
            <a:ext cx="3810000" cy="4681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51429"/>
            <a:ext cx="3810000" cy="46810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804E1-9E0D-492D-848B-5022897DD18F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90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1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52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3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714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8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73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1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0D785-1EB4-44E8-AC8D-7AD241D30C5F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ABB14-550F-4BAC-AB60-8113D8B287FA}" type="datetime1">
              <a:rPr lang="en-US" smtClean="0"/>
              <a:t>12/15/2017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0CDBB8-2B8E-49BE-A240-A9226AE18EDE}" type="datetime1">
              <a:rPr lang="en-US" smtClean="0"/>
              <a:t>12/15/2017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6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80ED56-B6F4-4590-B6F6-57685DE4E054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14301" y="6610352"/>
            <a:ext cx="8931275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85726" y="609600"/>
            <a:ext cx="8982075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b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gray">
          <a:xfrm>
            <a:off x="161926" y="842964"/>
            <a:ext cx="103265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50" b="0">
                <a:solidFill>
                  <a:srgbClr val="FFFFFF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2819402"/>
            <a:ext cx="6019800" cy="1470025"/>
          </a:xfrm>
        </p:spPr>
        <p:txBody>
          <a:bodyPr/>
          <a:lstStyle>
            <a:lvl1pPr algn="r"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74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/>
      <p:bldP spid="3105" grpId="0" animBg="1"/>
      <p:bldP spid="307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5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5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7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7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4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7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82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sz="2400" b="0" smtClean="0"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214313"/>
            <a:ext cx="776763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450975"/>
            <a:ext cx="77724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fld id="{3EB13064-9462-4725-80C6-E17F4AC537A7}" type="datetime1">
              <a:rPr lang="en-US" smtClean="0"/>
              <a:t>12/15/2017</a:t>
            </a:fld>
            <a:endParaRPr lang="en-US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anose="02020603050405020304" pitchFamily="18" charset="0"/>
          <a:ea typeface="MS PGothic" pitchFamily="34" charset="-128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Times New Roman" panose="02020603050405020304" pitchFamily="18" charset="0"/>
          <a:ea typeface="MS PGothic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Times New Roman" panose="02020603050405020304" pitchFamily="18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629209" y="1371600"/>
            <a:ext cx="8514791" cy="3220397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             </a:t>
            </a:r>
            <a:r>
              <a:rPr lang="en-US" sz="4000" b="1" dirty="0" smtClean="0"/>
              <a:t>LẬP TRÌNH SHELL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 </a:t>
            </a:r>
            <a:r>
              <a:rPr lang="en-US" b="1" dirty="0" smtClean="0"/>
              <a:t>     BỘ CHUYỂN ĐỔI ĐA NĂNG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5123" name="Picture 6" descr="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736" y="282575"/>
            <a:ext cx="10890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9" y="282575"/>
            <a:ext cx="7953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9" descr="https://static.wixstatic.com/media/042b7d_00a15c87c7fe48baa234099956d02ff5.gif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dirty="0">
              <a:latin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3298" y="414977"/>
            <a:ext cx="6513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ghệ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en-US" sz="20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8750" y="5105400"/>
            <a:ext cx="8686800" cy="23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en-US" sz="1800" dirty="0" smtClean="0"/>
              <a:t>					</a:t>
            </a:r>
            <a:r>
              <a:rPr lang="en-US" sz="1800" dirty="0" err="1" smtClean="0"/>
              <a:t>Nhóm</a:t>
            </a:r>
            <a:r>
              <a:rPr lang="en-US" sz="1800" dirty="0" smtClean="0"/>
              <a:t>:  </a:t>
            </a:r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Bá</a:t>
            </a:r>
            <a:r>
              <a:rPr lang="en-US" sz="1800" dirty="0" smtClean="0"/>
              <a:t> </a:t>
            </a:r>
            <a:r>
              <a:rPr lang="en-US" sz="1800" dirty="0" err="1" smtClean="0"/>
              <a:t>Hùng</a:t>
            </a:r>
            <a:endParaRPr lang="en-US" sz="1800" dirty="0" smtClean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		             </a:t>
            </a:r>
            <a:r>
              <a:rPr lang="en-US" sz="1800" dirty="0" err="1" smtClean="0"/>
              <a:t>Trần</a:t>
            </a:r>
            <a:r>
              <a:rPr lang="en-US" sz="1800" dirty="0" smtClean="0"/>
              <a:t> </a:t>
            </a:r>
            <a:r>
              <a:rPr lang="en-US" sz="1800" dirty="0" err="1" smtClean="0"/>
              <a:t>Hậu</a:t>
            </a:r>
            <a:r>
              <a:rPr lang="en-US" sz="1800" dirty="0" smtClean="0"/>
              <a:t> </a:t>
            </a:r>
            <a:r>
              <a:rPr lang="en-US" sz="1800" dirty="0" err="1" smtClean="0"/>
              <a:t>Mạnh</a:t>
            </a:r>
            <a:r>
              <a:rPr lang="en-US" sz="1800" dirty="0" smtClean="0"/>
              <a:t> </a:t>
            </a:r>
            <a:r>
              <a:rPr lang="en-US" sz="1800" dirty="0" err="1" smtClean="0"/>
              <a:t>Cường</a:t>
            </a:r>
            <a:endParaRPr lang="en-US" sz="1800" dirty="0" smtClean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		             </a:t>
            </a:r>
            <a:r>
              <a:rPr lang="en-US" sz="1800" dirty="0" err="1" smtClean="0"/>
              <a:t>Nguyễn</a:t>
            </a:r>
            <a:r>
              <a:rPr lang="en-US" sz="1800" dirty="0" smtClean="0"/>
              <a:t> </a:t>
            </a:r>
            <a:r>
              <a:rPr lang="en-US" sz="1800" dirty="0" err="1" smtClean="0"/>
              <a:t>Văn</a:t>
            </a:r>
            <a:r>
              <a:rPr lang="en-US" sz="1800" dirty="0" smtClean="0"/>
              <a:t> Linh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Lớp</a:t>
            </a:r>
            <a:r>
              <a:rPr lang="en-US" sz="1800" dirty="0" smtClean="0"/>
              <a:t>:     KSTN_CNTT_K60</a:t>
            </a:r>
            <a:endParaRPr lang="en-US" sz="1800" dirty="0" smtClean="0"/>
          </a:p>
          <a:p>
            <a:pPr algn="just"/>
            <a:r>
              <a:rPr lang="en-US" sz="1800" dirty="0" smtClean="0"/>
              <a:t>	</a:t>
            </a:r>
          </a:p>
          <a:p>
            <a:pPr algn="just"/>
            <a:r>
              <a:rPr lang="en-US" sz="1800" dirty="0" smtClean="0"/>
              <a:t>			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05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về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trình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385763" indent="-385763">
              <a:buAutoNum type="arabicPeriod"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cs typeface="Times New Roman" panose="02020603050405020304" pitchFamily="18" charset="0"/>
              </a:rPr>
              <a:t>Các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sử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kế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cs typeface="Times New Roman" panose="02020603050405020304" pitchFamily="18" charset="0"/>
              </a:rPr>
              <a:t>3. Chi </a:t>
            </a:r>
            <a:r>
              <a:rPr lang="en-US" dirty="0" err="1" smtClean="0"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về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vi-V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26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893030"/>
          </a:xfrm>
        </p:spPr>
        <p:txBody>
          <a:bodyPr/>
          <a:lstStyle/>
          <a:p>
            <a:r>
              <a:rPr lang="en-US" dirty="0" err="1" smtClean="0"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các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vị</a:t>
            </a:r>
            <a:r>
              <a:rPr lang="en-US" dirty="0" smtClean="0">
                <a:cs typeface="Times New Roman" panose="02020603050405020304" pitchFamily="18" charset="0"/>
              </a:rPr>
              <a:t> :</a:t>
            </a:r>
            <a:endParaRPr lang="vi-VN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63834" y="3220703"/>
            <a:ext cx="5451516" cy="361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63834" y="3582638"/>
            <a:ext cx="5451516" cy="361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63834" y="3944573"/>
            <a:ext cx="5451516" cy="361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63834" y="4306508"/>
            <a:ext cx="5451516" cy="361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63834" y="4668443"/>
            <a:ext cx="5451516" cy="36193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lang="vi-V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2. </a:t>
            </a:r>
            <a:r>
              <a:rPr lang="en-US" sz="2700" dirty="0" err="1"/>
              <a:t>Các</a:t>
            </a:r>
            <a:r>
              <a:rPr lang="en-US" sz="2700" dirty="0"/>
              <a:t> </a:t>
            </a:r>
            <a:r>
              <a:rPr lang="en-US" sz="2700" dirty="0" err="1"/>
              <a:t>kiến</a:t>
            </a:r>
            <a:r>
              <a:rPr lang="en-US" sz="2700" dirty="0"/>
              <a:t> </a:t>
            </a:r>
            <a:r>
              <a:rPr lang="en-US" sz="2700" dirty="0" err="1"/>
              <a:t>thức</a:t>
            </a:r>
            <a:r>
              <a:rPr lang="en-US" sz="2700" dirty="0"/>
              <a:t> </a:t>
            </a:r>
            <a:r>
              <a:rPr lang="en-US" sz="2700" dirty="0" err="1"/>
              <a:t>được</a:t>
            </a:r>
            <a:r>
              <a:rPr lang="en-US" sz="2700" dirty="0"/>
              <a:t> </a:t>
            </a:r>
            <a:r>
              <a:rPr lang="en-US" sz="2700" dirty="0" err="1"/>
              <a:t>sử</a:t>
            </a:r>
            <a:r>
              <a:rPr lang="en-US" sz="2700" dirty="0"/>
              <a:t> </a:t>
            </a:r>
            <a:r>
              <a:rPr lang="en-US" sz="2700" dirty="0" err="1"/>
              <a:t>dụng</a:t>
            </a:r>
            <a:r>
              <a:rPr lang="en-US" sz="2700" dirty="0"/>
              <a:t> </a:t>
            </a:r>
            <a:r>
              <a:rPr lang="en-US" sz="2700" dirty="0" err="1"/>
              <a:t>để</a:t>
            </a:r>
            <a:r>
              <a:rPr lang="en-US" sz="2700" dirty="0"/>
              <a:t> </a:t>
            </a:r>
            <a:r>
              <a:rPr lang="en-US" sz="2700" dirty="0" err="1"/>
              <a:t>thiết</a:t>
            </a:r>
            <a:r>
              <a:rPr lang="en-US" sz="2700" dirty="0"/>
              <a:t> </a:t>
            </a:r>
            <a:r>
              <a:rPr lang="en-US" sz="2700" dirty="0" err="1"/>
              <a:t>kế</a:t>
            </a:r>
            <a:r>
              <a:rPr lang="en-US" sz="2700" dirty="0"/>
              <a:t> </a:t>
            </a:r>
            <a:r>
              <a:rPr lang="en-US" sz="2700" dirty="0" err="1"/>
              <a:t>chương</a:t>
            </a:r>
            <a:r>
              <a:rPr lang="en-US" sz="2700" dirty="0"/>
              <a:t> </a:t>
            </a:r>
            <a:r>
              <a:rPr lang="en-US" sz="2700" dirty="0" err="1"/>
              <a:t>trình</a:t>
            </a:r>
            <a:endParaRPr lang="vi-V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1451428"/>
            <a:ext cx="8037512" cy="54065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Times New Roman" panose="02020603050405020304" pitchFamily="18" charset="0"/>
              </a:rPr>
              <a:t>Các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kiến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chung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về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làm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việc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cs typeface="Times New Roman" panose="02020603050405020304" pitchFamily="18" charset="0"/>
              </a:rPr>
              <a:t> shell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lí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quyền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truy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và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chủ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sở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hữu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lí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tệp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Times New Roman" panose="02020603050405020304" pitchFamily="18" charset="0"/>
              </a:rPr>
              <a:t>Các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thao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tác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tử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 	</a:t>
            </a:r>
            <a:r>
              <a:rPr lang="en-US" dirty="0" err="1" smtClean="0"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shell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>
                <a:cs typeface="Times New Roman" panose="02020603050405020304" pitchFamily="18" charset="0"/>
              </a:rPr>
              <a:t>Sử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câu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mạng</a:t>
            </a:r>
            <a:endParaRPr 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endParaRPr lang="vi-V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3999"/>
            <a:ext cx="8574088" cy="4608513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,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,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tệ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1 file HTML,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bóc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cut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12" y="5750008"/>
            <a:ext cx="7186863" cy="3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8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26488" cy="4684713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sang </a:t>
            </a:r>
            <a:r>
              <a:rPr lang="en-US" dirty="0" err="1" smtClean="0"/>
              <a:t>âm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sang </a:t>
            </a:r>
            <a:r>
              <a:rPr lang="en-US" dirty="0" err="1" smtClean="0"/>
              <a:t>âm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bc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Vd</a:t>
            </a:r>
            <a:r>
              <a:rPr lang="en-US" dirty="0"/>
              <a:t>: </a:t>
            </a:r>
            <a:r>
              <a:rPr lang="en-US" dirty="0" smtClean="0"/>
              <a:t>7*8</a:t>
            </a:r>
          </a:p>
          <a:p>
            <a:pPr lvl="3"/>
            <a:r>
              <a:rPr lang="en-US" dirty="0" smtClean="0"/>
              <a:t>`</a:t>
            </a:r>
            <a:r>
              <a:rPr lang="en-US" dirty="0"/>
              <a:t>echo "scale=0; </a:t>
            </a:r>
            <a:r>
              <a:rPr lang="en-US" dirty="0" smtClean="0"/>
              <a:t>7*8"|</a:t>
            </a:r>
            <a:r>
              <a:rPr lang="en-US" dirty="0"/>
              <a:t>bc`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A2A-4106-4565-876A-987F958D43AA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7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2A2A-4106-4565-876A-987F958D43AA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026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5994</TotalTime>
  <Words>206</Words>
  <Application>Microsoft Office PowerPoint</Application>
  <PresentationFormat>On-screen Show (4:3)</PresentationFormat>
  <Paragraphs>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MS PGothic</vt:lpstr>
      <vt:lpstr>Arial</vt:lpstr>
      <vt:lpstr>Arial Black</vt:lpstr>
      <vt:lpstr>Calibri</vt:lpstr>
      <vt:lpstr>Tahoma</vt:lpstr>
      <vt:lpstr>Times New Roman</vt:lpstr>
      <vt:lpstr>Wingdings</vt:lpstr>
      <vt:lpstr>Theme1</vt:lpstr>
      <vt:lpstr>                          LẬP TRÌNH SHELL         BỘ CHUYỂN ĐỔI ĐA NĂNG </vt:lpstr>
      <vt:lpstr>Nội Dung</vt:lpstr>
      <vt:lpstr>1. Giới thiệu về chương trình</vt:lpstr>
      <vt:lpstr>2. Các kiến thức được sử dụng để thiết kế chương trình</vt:lpstr>
      <vt:lpstr>3. Chi tiết về chương trình</vt:lpstr>
      <vt:lpstr>3. Chi tiết về chương trình</vt:lpstr>
      <vt:lpstr>Demo chương trình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Thắng Minh</dc:creator>
  <cp:lastModifiedBy>Hung Nguyen Ba</cp:lastModifiedBy>
  <cp:revision>362</cp:revision>
  <dcterms:created xsi:type="dcterms:W3CDTF">2006-08-16T00:00:00Z</dcterms:created>
  <dcterms:modified xsi:type="dcterms:W3CDTF">2017-12-15T05:32:00Z</dcterms:modified>
</cp:coreProperties>
</file>