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A86810E5-8EF6-4532-BC7A-1E036BA5AAB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D69EFEC2-F8C9-4154-B768-FDFF4A33C07A}" type="parTrans" cxnId="{922EF416-2B89-4460-89E5-561A5477A948}">
      <dgm:prSet/>
      <dgm:spPr/>
      <dgm:t>
        <a:bodyPr/>
        <a:lstStyle/>
        <a:p>
          <a:endParaRPr lang="vi-VN"/>
        </a:p>
      </dgm:t>
    </dgm:pt>
    <dgm:pt modelId="{05EFC47C-0455-47FB-858A-932BD4561454}" type="sibTrans" cxnId="{922EF416-2B89-4460-89E5-561A5477A948}">
      <dgm:prSet/>
      <dgm:spPr/>
      <dgm:t>
        <a:bodyPr/>
        <a:lstStyle/>
        <a:p>
          <a:endParaRPr lang="vi-VN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5F306FE-BAB5-430C-A07D-829834CD251D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922EF416-2B89-4460-89E5-561A5477A948}" srcId="{E676F89A-84AC-4701-9F4F-D531D3C5300C}" destId="{A86810E5-8EF6-4532-BC7A-1E036BA5AAB2}" srcOrd="1" destOrd="0" parTransId="{D69EFEC2-F8C9-4154-B768-FDFF4A33C07A}" sibTransId="{05EFC47C-0455-47FB-858A-932BD4561454}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1D719482-E3ED-40C3-9D9A-458485DA3856}" srcId="{34B435B0-3833-45F0-9896-3595EF1A61AA}" destId="{093BBCB5-9F47-408E-925C-A3E14FDF045D}" srcOrd="0" destOrd="0" parTransId="{C4587D11-DC3A-446B-B3AE-63F0A87BB4CE}" sibTransId="{67AE4188-B193-4694-A48A-F72481ED11E6}"/>
    <dgm:cxn modelId="{594E38A3-8EE6-4896-B86A-64E2DA2C9B40}" type="presOf" srcId="{093BBCB5-9F47-408E-925C-A3E14FDF045D}" destId="{65F306FE-BAB5-430C-A07D-829834CD251D}" srcOrd="0" destOrd="0" presId="urn:microsoft.com/office/officeart/2005/8/layout/vList5"/>
    <dgm:cxn modelId="{ABE281D3-EB28-4068-A4FB-ED0CE44F6AED}" type="presOf" srcId="{A86810E5-8EF6-4532-BC7A-1E036BA5AAB2}" destId="{8153BA91-58E9-4037-8639-0CA4BDFC4917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A373EDB9-B6AB-4B9A-8C8D-C8C117D12CA6}" type="presParOf" srcId="{D07F63FB-8003-4CDB-8FC1-4D73236DBA56}" destId="{65F306FE-BAB5-430C-A07D-829834CD251D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Chợ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Tết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Online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Website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306FE-BAB5-430C-A07D-829834CD251D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đã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Sáu/17/01/2025 18:11:16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Sáu/17/01/2025 18:11:17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Sáu/17/01/2025 18:11:17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Sáu/17/01/2025 18:11:16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Sáu/17/01/2025 18:11:15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18:11:15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Chợ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Tết</a:t>
            </a:r>
            <a:r>
              <a:rPr lang="en-US" dirty="0">
                <a:latin typeface="Consolas" panose="020B0609020204030204" pitchFamily="49" charset="0"/>
              </a:rPr>
              <a:t> 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781" y="816638"/>
            <a:ext cx="8288436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62425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5F306FE-BAB5-430C-A07D-829834CD2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69715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18:11:16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dịp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/>
              <a:t>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865" y="879614"/>
            <a:ext cx="8297149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Sáu/17/01/2025 18:11:17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398" y="816638"/>
            <a:ext cx="8284083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538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42</cp:revision>
  <dcterms:created xsi:type="dcterms:W3CDTF">2024-09-12T03:26:10Z</dcterms:created>
  <dcterms:modified xsi:type="dcterms:W3CDTF">2025-01-17T11:18:42Z</dcterms:modified>
</cp:coreProperties>
</file>