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notesMasterIdLst>
    <p:notesMasterId r:id="rId19"/>
  </p:notesMasterIdLst>
  <p:sldIdLst>
    <p:sldId id="257" r:id="rId5"/>
    <p:sldId id="258" r:id="rId6"/>
    <p:sldId id="276" r:id="rId7"/>
    <p:sldId id="260" r:id="rId8"/>
    <p:sldId id="275" r:id="rId9"/>
    <p:sldId id="261" r:id="rId10"/>
    <p:sldId id="274" r:id="rId11"/>
    <p:sldId id="281" r:id="rId12"/>
    <p:sldId id="278" r:id="rId13"/>
    <p:sldId id="280" r:id="rId14"/>
    <p:sldId id="263" r:id="rId15"/>
    <p:sldId id="26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b="1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3BBCB5-9F47-408E-925C-A3E14FDF045D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4587D11-DC3A-446B-B3AE-63F0A87BB4CE}" type="parTrans" cxnId="{1D719482-E3ED-40C3-9D9A-458485DA3856}">
      <dgm:prSet/>
      <dgm:spPr/>
      <dgm:t>
        <a:bodyPr/>
        <a:lstStyle/>
        <a:p>
          <a:endParaRPr lang="en-US"/>
        </a:p>
      </dgm:t>
    </dgm:pt>
    <dgm:pt modelId="{67AE4188-B193-4694-A48A-F72481ED11E6}" type="sibTrans" cxnId="{1D719482-E3ED-40C3-9D9A-458485DA3856}">
      <dgm:prSet/>
      <dgm:spPr/>
      <dgm:t>
        <a:bodyPr/>
        <a:lstStyle/>
        <a:p>
          <a:endParaRPr lang="en-US"/>
        </a:p>
      </dgm:t>
    </dgm:pt>
    <dgm:pt modelId="{A86810E5-8EF6-4532-BC7A-1E036BA5AAB2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D69EFEC2-F8C9-4154-B768-FDFF4A33C07A}" type="parTrans" cxnId="{922EF416-2B89-4460-89E5-561A5477A948}">
      <dgm:prSet/>
      <dgm:spPr/>
      <dgm:t>
        <a:bodyPr/>
        <a:lstStyle/>
        <a:p>
          <a:endParaRPr lang="vi-VN"/>
        </a:p>
      </dgm:t>
    </dgm:pt>
    <dgm:pt modelId="{05EFC47C-0455-47FB-858A-932BD4561454}" type="sibTrans" cxnId="{922EF416-2B89-4460-89E5-561A5477A948}">
      <dgm:prSet/>
      <dgm:spPr/>
      <dgm:t>
        <a:bodyPr/>
        <a:lstStyle/>
        <a:p>
          <a:endParaRPr lang="vi-VN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F306FE-BAB5-430C-A07D-829834CD251D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922EF416-2B89-4460-89E5-561A5477A948}" srcId="{E676F89A-84AC-4701-9F4F-D531D3C5300C}" destId="{A86810E5-8EF6-4532-BC7A-1E036BA5AAB2}" srcOrd="1" destOrd="0" parTransId="{D69EFEC2-F8C9-4154-B768-FDFF4A33C07A}" sibTransId="{05EFC47C-0455-47FB-858A-932BD4561454}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1D719482-E3ED-40C3-9D9A-458485DA3856}" srcId="{34B435B0-3833-45F0-9896-3595EF1A61AA}" destId="{093BBCB5-9F47-408E-925C-A3E14FDF045D}" srcOrd="0" destOrd="0" parTransId="{C4587D11-DC3A-446B-B3AE-63F0A87BB4CE}" sibTransId="{67AE4188-B193-4694-A48A-F72481ED11E6}"/>
    <dgm:cxn modelId="{594E38A3-8EE6-4896-B86A-64E2DA2C9B40}" type="presOf" srcId="{093BBCB5-9F47-408E-925C-A3E14FDF045D}" destId="{65F306FE-BAB5-430C-A07D-829834CD251D}" srcOrd="0" destOrd="0" presId="urn:microsoft.com/office/officeart/2005/8/layout/vList5"/>
    <dgm:cxn modelId="{ABE281D3-EB28-4068-A4FB-ED0CE44F6AED}" type="presOf" srcId="{A86810E5-8EF6-4532-BC7A-1E036BA5AAB2}" destId="{8153BA91-58E9-4037-8639-0CA4BDFC4917}" srcOrd="0" destOrd="1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A373EDB9-B6AB-4B9A-8C8D-C8C117D12CA6}" type="presParOf" srcId="{D07F63FB-8003-4CDB-8FC1-4D73236DBA56}" destId="{65F306FE-BAB5-430C-A07D-829834CD251D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2600"/>
            <a:satOff val="-59399"/>
            <a:lumOff val="70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sz="2500" b="1" kern="1200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306FE-BAB5-430C-A07D-829834CD251D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1F20-3A60-4F2D-9E45-8C1DAD0D5D91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02F5A-DB92-4E8B-BFDB-84889EDF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19:20:52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4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0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1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8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67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9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9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1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15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10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36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0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57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6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8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2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367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0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69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5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55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17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3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8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9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15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43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55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99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5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2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068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19:20:53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3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15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19:20:53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19:20:52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Thứ Sáu/17/01/2025 19:20:52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5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19:20:52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8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19:20:52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46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41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841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7334" y="3522195"/>
            <a:ext cx="2074857" cy="23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8944" y="862967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5641" y="887114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AFA5-59EA-4BA6-909D-45F31B140FEE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19:20:52 Chiều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CDB1A-D6FC-FE10-E80E-C4B32932748B}"/>
              </a:ext>
            </a:extLst>
          </p:cNvPr>
          <p:cNvSpPr txBox="1"/>
          <p:nvPr/>
        </p:nvSpPr>
        <p:spPr>
          <a:xfrm>
            <a:off x="3752689" y="860126"/>
            <a:ext cx="447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Chủ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đề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Website Bán </a:t>
            </a:r>
            <a:r>
              <a:rPr lang="en-US" dirty="0" err="1">
                <a:latin typeface="Consolas" panose="020B0609020204030204" pitchFamily="49" charset="0"/>
              </a:rPr>
              <a:t>hàng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Tên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Chợ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Tết</a:t>
            </a:r>
            <a:r>
              <a:rPr lang="en-US" dirty="0">
                <a:latin typeface="Consolas" panose="020B0609020204030204" pitchFamily="49" charset="0"/>
              </a:rPr>
              <a:t> Online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2ED7-2C09-AE98-0324-5B6C0D0E0D0B}"/>
              </a:ext>
            </a:extLst>
          </p:cNvPr>
          <p:cNvSpPr txBox="1"/>
          <p:nvPr/>
        </p:nvSpPr>
        <p:spPr>
          <a:xfrm>
            <a:off x="2752191" y="2551837"/>
            <a:ext cx="647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mừng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0264-A787-F883-EA3D-1959E6B8D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C252BA-303F-3F2F-0FEB-FF4CEE3C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D6C7AF-AF78-2A6D-9A4C-29588F7FA576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D0C8512-B6AE-6432-029E-2E1696774C46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7C20BA-48F3-4102-E513-B2418692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5BB800-8BAA-6208-8FFD-9E9ECC7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28" y="2067451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113328-7D22-67DF-3C3D-4421586E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781" y="816638"/>
            <a:ext cx="8288436" cy="4699539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9D3353D-5693-DA81-32FE-584FFB5FA392}"/>
              </a:ext>
            </a:extLst>
          </p:cNvPr>
          <p:cNvSpPr txBox="1">
            <a:spLocks/>
          </p:cNvSpPr>
          <p:nvPr/>
        </p:nvSpPr>
        <p:spPr>
          <a:xfrm>
            <a:off x="4417906" y="5761715"/>
            <a:ext cx="3759311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16304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5.Tính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20274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63631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12" y="1985644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CE58AA-5059-3E3A-3683-55C3A56C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20503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41248" rtl="0" eaLnBrk="1" fontAlgn="auto" latinLnBrk="0" hangingPunct="1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2710861" y="0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3864892" y="4364096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8D43D-DE82-62A1-F6CB-575E31BE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717" y="2002979"/>
            <a:ext cx="1632229" cy="20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6971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50" y="1354301"/>
            <a:ext cx="8295242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489293-5AE2-F922-3718-7CE29B767418}"/>
              </a:ext>
            </a:extLst>
          </p:cNvPr>
          <p:cNvSpPr/>
          <p:nvPr/>
        </p:nvSpPr>
        <p:spPr>
          <a:xfrm>
            <a:off x="2175309" y="197121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6A809-B502-0128-97B2-1DD29D05026A}"/>
              </a:ext>
            </a:extLst>
          </p:cNvPr>
          <p:cNvGrpSpPr/>
          <p:nvPr/>
        </p:nvGrpSpPr>
        <p:grpSpPr>
          <a:xfrm>
            <a:off x="1450521" y="4534190"/>
            <a:ext cx="3645576" cy="1826552"/>
            <a:chOff x="885686" y="2564011"/>
            <a:chExt cx="3645576" cy="18265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9CA247-C739-3A8B-FAD1-61F0E09C240B}"/>
                </a:ext>
              </a:extLst>
            </p:cNvPr>
            <p:cNvSpPr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076DFE-B7B6-719A-C543-9A1890810206}"/>
                </a:ext>
              </a:extLst>
            </p:cNvPr>
            <p:cNvSpPr txBox="1"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1.Nguồn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gốc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Em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lấy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từ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Những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Website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bán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hàng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mạng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  <p:sp>
        <p:nvSpPr>
          <p:cNvPr id="11" name="Rectangle 10" descr="Cloud Computing">
            <a:extLst>
              <a:ext uri="{FF2B5EF4-FFF2-40B4-BE49-F238E27FC236}">
                <a16:creationId xmlns:a16="http://schemas.microsoft.com/office/drawing/2014/main" id="{5BBA1E5B-B007-B699-1177-7E95AF5F2F1F}"/>
              </a:ext>
            </a:extLst>
          </p:cNvPr>
          <p:cNvSpPr/>
          <p:nvPr/>
        </p:nvSpPr>
        <p:spPr>
          <a:xfrm>
            <a:off x="2715309" y="2433807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888E8D-BD08-48FE-D027-C959A9C1719F}"/>
              </a:ext>
            </a:extLst>
          </p:cNvPr>
          <p:cNvSpPr/>
          <p:nvPr/>
        </p:nvSpPr>
        <p:spPr>
          <a:xfrm>
            <a:off x="7223451" y="210668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Subtitles">
            <a:extLst>
              <a:ext uri="{FF2B5EF4-FFF2-40B4-BE49-F238E27FC236}">
                <a16:creationId xmlns:a16="http://schemas.microsoft.com/office/drawing/2014/main" id="{56CAA0B9-72CD-A214-5E82-152BFF1A5DA6}"/>
              </a:ext>
            </a:extLst>
          </p:cNvPr>
          <p:cNvSpPr/>
          <p:nvPr/>
        </p:nvSpPr>
        <p:spPr>
          <a:xfrm>
            <a:off x="7691451" y="2574686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862F50-7C7F-B3A5-4A01-1DE341F1D4F7}"/>
              </a:ext>
            </a:extLst>
          </p:cNvPr>
          <p:cNvGrpSpPr/>
          <p:nvPr/>
        </p:nvGrpSpPr>
        <p:grpSpPr>
          <a:xfrm>
            <a:off x="6008271" y="4551030"/>
            <a:ext cx="4733208" cy="1367082"/>
            <a:chOff x="5214687" y="2560249"/>
            <a:chExt cx="4733208" cy="13670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C33637-2AA4-55FB-7DAB-FB4BBC3F132A}"/>
                </a:ext>
              </a:extLst>
            </p:cNvPr>
            <p:cNvSpPr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9D64F4-B27D-18D5-3160-E2796A049B7F}"/>
                </a:ext>
              </a:extLst>
            </p:cNvPr>
            <p:cNvSpPr txBox="1"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2.Tác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dụng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Giúp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mọi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người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mua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sắm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đồ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cần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trong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dịp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842" y="1009588"/>
            <a:ext cx="8244316" cy="8303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652" y="2506662"/>
            <a:ext cx="9205575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Trong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5: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web,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000" dirty="0"/>
              <a:t>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8824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B52563F-CE3E-421F-9674-9B962A79070B}" type="datetime9">
              <a:rPr kumimoji="0" lang="vi-VN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AF534-B842-7E2A-2316-D247024D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2C542-AF8A-4C09-F260-776D1E8B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CF2746C-9AFE-71FE-C473-0F47633F8A3E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AFBCBC1-168A-4922-1C3B-4222D7F35148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F192CF-0F9C-B432-5738-CAF41DE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626A7-AB6A-4FAF-6793-C6BCE43C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33" y="5761715"/>
            <a:ext cx="3547457" cy="122921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29162-DA02-DF83-7FF5-B041F15B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865" y="879614"/>
            <a:ext cx="8297149" cy="4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6324-A2C7-B1A0-5326-EDE84C2B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197391-6FDC-F9C5-EB3A-414A4E54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873C65A-1284-84E7-835E-145A26059D75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19:20:53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56D7B3B-6870-7600-5294-68EA3302B85A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3A528-331B-364F-27F1-981AA3AD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318188-DEA5-FA94-1669-183928D3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7135A-8DB0-3D67-8930-2B63FEE5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398" y="816638"/>
            <a:ext cx="8284083" cy="4699540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61EEB65A-AC5D-63E6-F2F0-362B80C07AF9}"/>
              </a:ext>
            </a:extLst>
          </p:cNvPr>
          <p:cNvSpPr txBox="1">
            <a:spLocks/>
          </p:cNvSpPr>
          <p:nvPr/>
        </p:nvSpPr>
        <p:spPr>
          <a:xfrm>
            <a:off x="4413288" y="5761715"/>
            <a:ext cx="3768547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2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3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546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Aptos</vt:lpstr>
      <vt:lpstr>Arial</vt:lpstr>
      <vt:lpstr>Calibri</vt:lpstr>
      <vt:lpstr>Consolas</vt:lpstr>
      <vt:lpstr>Corbel</vt:lpstr>
      <vt:lpstr>Microsoft Sans Serif</vt:lpstr>
      <vt:lpstr>Tahoma</vt:lpstr>
      <vt:lpstr>Trebuchet MS</vt:lpstr>
      <vt:lpstr>Wingdings 3</vt:lpstr>
      <vt:lpstr>1_Facet</vt:lpstr>
      <vt:lpstr>Facet</vt:lpstr>
      <vt:lpstr>2_Facet</vt:lpstr>
      <vt:lpstr>3_Facet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 Một số hình ảnh về sản phẩm</vt:lpstr>
      <vt:lpstr>4. Một số hình ảnh về sản phẩm</vt:lpstr>
      <vt:lpstr>4. Một số hình ảnh về sản phẩm</vt:lpstr>
      <vt:lpstr>5.Tính năng của sản phẩm:</vt:lpstr>
      <vt:lpstr>6.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Nguyễn Hữu</dc:creator>
  <cp:lastModifiedBy>Duy Nguyễn Hữu</cp:lastModifiedBy>
  <cp:revision>43</cp:revision>
  <dcterms:created xsi:type="dcterms:W3CDTF">2024-09-12T03:26:10Z</dcterms:created>
  <dcterms:modified xsi:type="dcterms:W3CDTF">2025-01-17T12:26:44Z</dcterms:modified>
</cp:coreProperties>
</file>