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94" r:id="rId3"/>
    <p:sldMasterId id="2147483711" r:id="rId4"/>
  </p:sldMasterIdLst>
  <p:notesMasterIdLst>
    <p:notesMasterId r:id="rId19"/>
  </p:notesMasterIdLst>
  <p:sldIdLst>
    <p:sldId id="257" r:id="rId5"/>
    <p:sldId id="258" r:id="rId6"/>
    <p:sldId id="276" r:id="rId7"/>
    <p:sldId id="260" r:id="rId8"/>
    <p:sldId id="275" r:id="rId9"/>
    <p:sldId id="261" r:id="rId10"/>
    <p:sldId id="274" r:id="rId11"/>
    <p:sldId id="281" r:id="rId12"/>
    <p:sldId id="278" r:id="rId13"/>
    <p:sldId id="280" r:id="rId14"/>
    <p:sldId id="263" r:id="rId15"/>
    <p:sldId id="264" r:id="rId16"/>
    <p:sldId id="271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54BD19-F3D8-434D-91FB-012072082E74}" type="doc">
      <dgm:prSet loTypeId="urn:microsoft.com/office/officeart/2005/8/layout/StepDownProcess" loCatId="process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AD218C0-0048-4AD2-865C-DB3B2FCEF98C}">
      <dgm:prSet/>
      <dgm:spPr/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I.Giới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bản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thân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9C67377E-E4D1-4AC1-B4C4-4086F6471BC3}" type="parTrans" cxnId="{387F4B47-CEFB-4F67-B42B-A863A7F73BC0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77162A3-4EA0-4F75-A765-2560E70E76F8}" type="sibTrans" cxnId="{387F4B47-CEFB-4F67-B42B-A863A7F73BC0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BE96648-72C4-454C-AB1F-1DBE89A5866F}">
      <dgm:prSet/>
      <dgm:spPr/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II.Giới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E98CC274-26D1-4F55-AC18-3DAF4D4EAF40}" type="parTrans" cxnId="{FDD996CB-7F9E-44C4-AAB9-A1BC3F9BD278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21A0565-74F8-4C0D-8AE2-983D850BCA3B}" type="sibTrans" cxnId="{FDD996CB-7F9E-44C4-AAB9-A1BC3F9BD278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404E198-D1A2-41A4-94A0-4DB73AF60B49}">
      <dgm:prSet/>
      <dgm:spPr/>
      <dgm:t>
        <a:bodyPr/>
        <a:lstStyle/>
        <a:p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III.Kết thúc.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627B8BC-E644-48C8-B5A5-DEC320572D26}" type="parTrans" cxnId="{D299A8D1-7216-402E-9A5F-DC16BE96E05B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740222F-FD9C-4584-99F6-3F1E6DC84870}" type="sibTrans" cxnId="{D299A8D1-7216-402E-9A5F-DC16BE96E05B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E0BFFBA-B4BB-4BFE-9F85-575266AC9466}" type="pres">
      <dgm:prSet presAssocID="{6854BD19-F3D8-434D-91FB-012072082E74}" presName="rootnode" presStyleCnt="0">
        <dgm:presLayoutVars>
          <dgm:chMax/>
          <dgm:chPref/>
          <dgm:dir/>
          <dgm:animLvl val="lvl"/>
        </dgm:presLayoutVars>
      </dgm:prSet>
      <dgm:spPr/>
    </dgm:pt>
    <dgm:pt modelId="{3ED206BB-C658-417A-B0F6-A43670C252BF}" type="pres">
      <dgm:prSet presAssocID="{5AD218C0-0048-4AD2-865C-DB3B2FCEF98C}" presName="composite" presStyleCnt="0"/>
      <dgm:spPr/>
    </dgm:pt>
    <dgm:pt modelId="{CA343EBB-5D88-4CBF-B217-816D6BCAA919}" type="pres">
      <dgm:prSet presAssocID="{5AD218C0-0048-4AD2-865C-DB3B2FCEF98C}" presName="bentUpArrow1" presStyleLbl="alignImgPlace1" presStyleIdx="0" presStyleCnt="2"/>
      <dgm:spPr/>
    </dgm:pt>
    <dgm:pt modelId="{E1F072DC-5EC7-4B5F-8A9A-8312CDA3C9CB}" type="pres">
      <dgm:prSet presAssocID="{5AD218C0-0048-4AD2-865C-DB3B2FCEF98C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EB77783D-BC54-429E-B7A3-9C52C890171F}" type="pres">
      <dgm:prSet presAssocID="{5AD218C0-0048-4AD2-865C-DB3B2FCEF98C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44EE29B4-13F1-483B-A0F8-EF1CC48D8E13}" type="pres">
      <dgm:prSet presAssocID="{A77162A3-4EA0-4F75-A765-2560E70E76F8}" presName="sibTrans" presStyleCnt="0"/>
      <dgm:spPr/>
    </dgm:pt>
    <dgm:pt modelId="{2C43EC40-9DF0-479B-89FD-234FAFC4B42F}" type="pres">
      <dgm:prSet presAssocID="{DBE96648-72C4-454C-AB1F-1DBE89A5866F}" presName="composite" presStyleCnt="0"/>
      <dgm:spPr/>
    </dgm:pt>
    <dgm:pt modelId="{F276A61C-4A90-48E8-8C19-5370E17BA0F7}" type="pres">
      <dgm:prSet presAssocID="{DBE96648-72C4-454C-AB1F-1DBE89A5866F}" presName="bentUpArrow1" presStyleLbl="alignImgPlace1" presStyleIdx="1" presStyleCnt="2"/>
      <dgm:spPr/>
    </dgm:pt>
    <dgm:pt modelId="{D502CD2D-C9B8-400C-9621-DA4E3008E492}" type="pres">
      <dgm:prSet presAssocID="{DBE96648-72C4-454C-AB1F-1DBE89A5866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434B18D8-5BDC-44F6-B475-EDF4EC5D4316}" type="pres">
      <dgm:prSet presAssocID="{DBE96648-72C4-454C-AB1F-1DBE89A5866F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9C39B2E1-50C5-449A-BD72-7F881FA95688}" type="pres">
      <dgm:prSet presAssocID="{821A0565-74F8-4C0D-8AE2-983D850BCA3B}" presName="sibTrans" presStyleCnt="0"/>
      <dgm:spPr/>
    </dgm:pt>
    <dgm:pt modelId="{6D7CCAE4-D73A-4A1D-A7B6-54A303DA008B}" type="pres">
      <dgm:prSet presAssocID="{D404E198-D1A2-41A4-94A0-4DB73AF60B49}" presName="composite" presStyleCnt="0"/>
      <dgm:spPr/>
    </dgm:pt>
    <dgm:pt modelId="{E87DB5B4-6A01-4413-B76D-5F4E0D9839F6}" type="pres">
      <dgm:prSet presAssocID="{D404E198-D1A2-41A4-94A0-4DB73AF60B4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EBA82709-C6DF-4C83-B098-2FF079E5F330}" type="presOf" srcId="{DBE96648-72C4-454C-AB1F-1DBE89A5866F}" destId="{D502CD2D-C9B8-400C-9621-DA4E3008E492}" srcOrd="0" destOrd="0" presId="urn:microsoft.com/office/officeart/2005/8/layout/StepDownProcess"/>
    <dgm:cxn modelId="{0E81341C-DA7A-497A-9408-FB8DB16BDBCD}" type="presOf" srcId="{D404E198-D1A2-41A4-94A0-4DB73AF60B49}" destId="{E87DB5B4-6A01-4413-B76D-5F4E0D9839F6}" srcOrd="0" destOrd="0" presId="urn:microsoft.com/office/officeart/2005/8/layout/StepDownProcess"/>
    <dgm:cxn modelId="{387F4B47-CEFB-4F67-B42B-A863A7F73BC0}" srcId="{6854BD19-F3D8-434D-91FB-012072082E74}" destId="{5AD218C0-0048-4AD2-865C-DB3B2FCEF98C}" srcOrd="0" destOrd="0" parTransId="{9C67377E-E4D1-4AC1-B4C4-4086F6471BC3}" sibTransId="{A77162A3-4EA0-4F75-A765-2560E70E76F8}"/>
    <dgm:cxn modelId="{D60A0AA8-C3CF-4D3F-B19C-CBF5D51BAC84}" type="presOf" srcId="{5AD218C0-0048-4AD2-865C-DB3B2FCEF98C}" destId="{E1F072DC-5EC7-4B5F-8A9A-8312CDA3C9CB}" srcOrd="0" destOrd="0" presId="urn:microsoft.com/office/officeart/2005/8/layout/StepDownProcess"/>
    <dgm:cxn modelId="{8B5D31AC-ADD3-4D0F-96D0-FC2B1AD0D092}" type="presOf" srcId="{6854BD19-F3D8-434D-91FB-012072082E74}" destId="{BE0BFFBA-B4BB-4BFE-9F85-575266AC9466}" srcOrd="0" destOrd="0" presId="urn:microsoft.com/office/officeart/2005/8/layout/StepDownProcess"/>
    <dgm:cxn modelId="{FDD996CB-7F9E-44C4-AAB9-A1BC3F9BD278}" srcId="{6854BD19-F3D8-434D-91FB-012072082E74}" destId="{DBE96648-72C4-454C-AB1F-1DBE89A5866F}" srcOrd="1" destOrd="0" parTransId="{E98CC274-26D1-4F55-AC18-3DAF4D4EAF40}" sibTransId="{821A0565-74F8-4C0D-8AE2-983D850BCA3B}"/>
    <dgm:cxn modelId="{D299A8D1-7216-402E-9A5F-DC16BE96E05B}" srcId="{6854BD19-F3D8-434D-91FB-012072082E74}" destId="{D404E198-D1A2-41A4-94A0-4DB73AF60B49}" srcOrd="2" destOrd="0" parTransId="{A627B8BC-E644-48C8-B5A5-DEC320572D26}" sibTransId="{1740222F-FD9C-4584-99F6-3F1E6DC84870}"/>
    <dgm:cxn modelId="{D1B9DE25-82C7-4D8A-AEA8-B3E456A6A8D2}" type="presParOf" srcId="{BE0BFFBA-B4BB-4BFE-9F85-575266AC9466}" destId="{3ED206BB-C658-417A-B0F6-A43670C252BF}" srcOrd="0" destOrd="0" presId="urn:microsoft.com/office/officeart/2005/8/layout/StepDownProcess"/>
    <dgm:cxn modelId="{B82F2EBA-CFAC-4B96-8DD3-58C815747FFA}" type="presParOf" srcId="{3ED206BB-C658-417A-B0F6-A43670C252BF}" destId="{CA343EBB-5D88-4CBF-B217-816D6BCAA919}" srcOrd="0" destOrd="0" presId="urn:microsoft.com/office/officeart/2005/8/layout/StepDownProcess"/>
    <dgm:cxn modelId="{7377239E-F72F-4B95-9617-079166A03893}" type="presParOf" srcId="{3ED206BB-C658-417A-B0F6-A43670C252BF}" destId="{E1F072DC-5EC7-4B5F-8A9A-8312CDA3C9CB}" srcOrd="1" destOrd="0" presId="urn:microsoft.com/office/officeart/2005/8/layout/StepDownProcess"/>
    <dgm:cxn modelId="{0ECF24ED-C491-49E1-A8B9-596B26718941}" type="presParOf" srcId="{3ED206BB-C658-417A-B0F6-A43670C252BF}" destId="{EB77783D-BC54-429E-B7A3-9C52C890171F}" srcOrd="2" destOrd="0" presId="urn:microsoft.com/office/officeart/2005/8/layout/StepDownProcess"/>
    <dgm:cxn modelId="{71A39243-194D-40A1-844F-CBD9FA489FEF}" type="presParOf" srcId="{BE0BFFBA-B4BB-4BFE-9F85-575266AC9466}" destId="{44EE29B4-13F1-483B-A0F8-EF1CC48D8E13}" srcOrd="1" destOrd="0" presId="urn:microsoft.com/office/officeart/2005/8/layout/StepDownProcess"/>
    <dgm:cxn modelId="{018E70D7-DA8C-4F27-A50E-83D48DB8FE7D}" type="presParOf" srcId="{BE0BFFBA-B4BB-4BFE-9F85-575266AC9466}" destId="{2C43EC40-9DF0-479B-89FD-234FAFC4B42F}" srcOrd="2" destOrd="0" presId="urn:microsoft.com/office/officeart/2005/8/layout/StepDownProcess"/>
    <dgm:cxn modelId="{3F8439FA-978C-4875-93BC-997C51F4988E}" type="presParOf" srcId="{2C43EC40-9DF0-479B-89FD-234FAFC4B42F}" destId="{F276A61C-4A90-48E8-8C19-5370E17BA0F7}" srcOrd="0" destOrd="0" presId="urn:microsoft.com/office/officeart/2005/8/layout/StepDownProcess"/>
    <dgm:cxn modelId="{7B70CAD0-2E57-4BAC-B9DC-FA30C8F8B0DC}" type="presParOf" srcId="{2C43EC40-9DF0-479B-89FD-234FAFC4B42F}" destId="{D502CD2D-C9B8-400C-9621-DA4E3008E492}" srcOrd="1" destOrd="0" presId="urn:microsoft.com/office/officeart/2005/8/layout/StepDownProcess"/>
    <dgm:cxn modelId="{EEA38331-7A8F-4AA5-8E4B-070617B6DF5A}" type="presParOf" srcId="{2C43EC40-9DF0-479B-89FD-234FAFC4B42F}" destId="{434B18D8-5BDC-44F6-B475-EDF4EC5D4316}" srcOrd="2" destOrd="0" presId="urn:microsoft.com/office/officeart/2005/8/layout/StepDownProcess"/>
    <dgm:cxn modelId="{77CD5068-CE10-4CDD-A751-7028A6765B29}" type="presParOf" srcId="{BE0BFFBA-B4BB-4BFE-9F85-575266AC9466}" destId="{9C39B2E1-50C5-449A-BD72-7F881FA95688}" srcOrd="3" destOrd="0" presId="urn:microsoft.com/office/officeart/2005/8/layout/StepDownProcess"/>
    <dgm:cxn modelId="{7AF57289-53F2-480B-9119-7B707632E800}" type="presParOf" srcId="{BE0BFFBA-B4BB-4BFE-9F85-575266AC9466}" destId="{6D7CCAE4-D73A-4A1D-A7B6-54A303DA008B}" srcOrd="4" destOrd="0" presId="urn:microsoft.com/office/officeart/2005/8/layout/StepDownProcess"/>
    <dgm:cxn modelId="{77CF5594-DACF-468D-A1B9-0414BC6DB723}" type="presParOf" srcId="{6D7CCAE4-D73A-4A1D-A7B6-54A303DA008B}" destId="{E87DB5B4-6A01-4413-B76D-5F4E0D9839F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F4EF3B-5D1F-4A12-9A3B-E74D3433196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EB82B1-2FE6-4148-9991-9E16A458A8E7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>
            <a:lnSpc>
              <a:spcPct val="100000"/>
            </a:lnSpc>
          </a:pP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Tên</a:t>
          </a:r>
          <a:r>
            <a:rPr lang="en-US" b="1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b="1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b="1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Chợ</a:t>
          </a:r>
          <a:r>
            <a:rPr lang="en-US" b="1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Tết</a:t>
          </a:r>
          <a:r>
            <a:rPr lang="en-US" b="1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Online</a:t>
          </a:r>
        </a:p>
      </dgm:t>
    </dgm:pt>
    <dgm:pt modelId="{8EEB9B06-B4E0-4E2C-ABC1-91D01340983D}" type="parTrans" cxnId="{51183250-2CC8-462F-BA38-110FD69CC203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bg1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FEA0ABE-4C68-45C0-9E23-61E2EEF956D3}" type="sibTrans" cxnId="{51183250-2CC8-462F-BA38-110FD69CC203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bg1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5EEC0C5-50C5-4217-A622-F8663E7FD67A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>
            <a:lnSpc>
              <a:spcPct val="100000"/>
            </a:lnSpc>
          </a:pP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Chủ</a:t>
          </a:r>
          <a:r>
            <a:rPr lang="en-US" b="1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đề</a:t>
          </a:r>
          <a:r>
            <a:rPr lang="en-US" b="1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của</a:t>
          </a:r>
          <a:r>
            <a:rPr lang="en-US" b="1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b="1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b="1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Website Bán </a:t>
          </a: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hàng</a:t>
          </a:r>
          <a:endParaRPr lang="en-US" b="1" cap="none" spc="0" dirty="0">
            <a:ln/>
            <a:solidFill>
              <a:schemeClr val="bg1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1C9DF3D-3D85-4646-8870-2100E6D45F16}" type="parTrans" cxnId="{CE03E93F-40BF-4146-8A17-F653E4D30842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bg1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8A52D6A-8781-48C6-8D0F-ECA1BCEDC3A5}" type="sibTrans" cxnId="{CE03E93F-40BF-4146-8A17-F653E4D30842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bg1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B032887-0AF0-4C5A-8B91-C104676AE57C}" type="pres">
      <dgm:prSet presAssocID="{19F4EF3B-5D1F-4A12-9A3B-E74D34331962}" presName="root" presStyleCnt="0">
        <dgm:presLayoutVars>
          <dgm:dir/>
          <dgm:resizeHandles val="exact"/>
        </dgm:presLayoutVars>
      </dgm:prSet>
      <dgm:spPr/>
    </dgm:pt>
    <dgm:pt modelId="{2060A8C3-19EC-4F54-A0F7-77982F29AAB4}" type="pres">
      <dgm:prSet presAssocID="{13EB82B1-2FE6-4148-9991-9E16A458A8E7}" presName="compNode" presStyleCnt="0"/>
      <dgm:spPr/>
    </dgm:pt>
    <dgm:pt modelId="{2FE845E4-8A21-4190-8B65-D46C1EC7D07D}" type="pres">
      <dgm:prSet presAssocID="{13EB82B1-2FE6-4148-9991-9E16A458A8E7}" presName="bgRect" presStyleLbl="bgShp" presStyleIdx="0" presStyleCnt="2"/>
      <dgm:spPr/>
    </dgm:pt>
    <dgm:pt modelId="{18732B78-5F7F-4B89-A743-B602042A7ABE}" type="pres">
      <dgm:prSet presAssocID="{13EB82B1-2FE6-4148-9991-9E16A458A8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board with solid fill"/>
        </a:ext>
      </dgm:extLst>
    </dgm:pt>
    <dgm:pt modelId="{9DD54799-87B3-454D-B78B-3591BB235CE5}" type="pres">
      <dgm:prSet presAssocID="{13EB82B1-2FE6-4148-9991-9E16A458A8E7}" presName="spaceRect" presStyleCnt="0"/>
      <dgm:spPr/>
    </dgm:pt>
    <dgm:pt modelId="{9F385A58-D596-4512-9BE7-17E1D84AC766}" type="pres">
      <dgm:prSet presAssocID="{13EB82B1-2FE6-4148-9991-9E16A458A8E7}" presName="parTx" presStyleLbl="revTx" presStyleIdx="0" presStyleCnt="2">
        <dgm:presLayoutVars>
          <dgm:chMax val="0"/>
          <dgm:chPref val="0"/>
        </dgm:presLayoutVars>
      </dgm:prSet>
      <dgm:spPr/>
    </dgm:pt>
    <dgm:pt modelId="{DF9A4F7F-FB2D-4291-BF86-7950E8B13F10}" type="pres">
      <dgm:prSet presAssocID="{3FEA0ABE-4C68-45C0-9E23-61E2EEF956D3}" presName="sibTrans" presStyleCnt="0"/>
      <dgm:spPr/>
    </dgm:pt>
    <dgm:pt modelId="{EA8C2EF8-EFE1-4AFC-8F4A-CF272634F21C}" type="pres">
      <dgm:prSet presAssocID="{C5EEC0C5-50C5-4217-A622-F8663E7FD67A}" presName="compNode" presStyleCnt="0"/>
      <dgm:spPr/>
    </dgm:pt>
    <dgm:pt modelId="{A23B9F0F-9904-430A-B81C-793AF15F5C43}" type="pres">
      <dgm:prSet presAssocID="{C5EEC0C5-50C5-4217-A622-F8663E7FD67A}" presName="bgRect" presStyleLbl="bgShp" presStyleIdx="1" presStyleCnt="2"/>
      <dgm:spPr/>
    </dgm:pt>
    <dgm:pt modelId="{130127B2-8E83-4632-88FC-2FE33CCF86C0}" type="pres">
      <dgm:prSet presAssocID="{C5EEC0C5-50C5-4217-A622-F8663E7FD67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0E6F77D-F935-4B8A-B88D-99B73E1BCEF3}" type="pres">
      <dgm:prSet presAssocID="{C5EEC0C5-50C5-4217-A622-F8663E7FD67A}" presName="spaceRect" presStyleCnt="0"/>
      <dgm:spPr/>
    </dgm:pt>
    <dgm:pt modelId="{AAEAE8BB-1F6A-44F0-B40D-FB4E028A8EFB}" type="pres">
      <dgm:prSet presAssocID="{C5EEC0C5-50C5-4217-A622-F8663E7FD67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30D5D26-13F7-4545-A372-EFAF82293672}" type="presOf" srcId="{C5EEC0C5-50C5-4217-A622-F8663E7FD67A}" destId="{AAEAE8BB-1F6A-44F0-B40D-FB4E028A8EFB}" srcOrd="0" destOrd="0" presId="urn:microsoft.com/office/officeart/2018/2/layout/IconVerticalSolidList"/>
    <dgm:cxn modelId="{CE03E93F-40BF-4146-8A17-F653E4D30842}" srcId="{19F4EF3B-5D1F-4A12-9A3B-E74D34331962}" destId="{C5EEC0C5-50C5-4217-A622-F8663E7FD67A}" srcOrd="1" destOrd="0" parTransId="{C1C9DF3D-3D85-4646-8870-2100E6D45F16}" sibTransId="{08A52D6A-8781-48C6-8D0F-ECA1BCEDC3A5}"/>
    <dgm:cxn modelId="{51183250-2CC8-462F-BA38-110FD69CC203}" srcId="{19F4EF3B-5D1F-4A12-9A3B-E74D34331962}" destId="{13EB82B1-2FE6-4148-9991-9E16A458A8E7}" srcOrd="0" destOrd="0" parTransId="{8EEB9B06-B4E0-4E2C-ABC1-91D01340983D}" sibTransId="{3FEA0ABE-4C68-45C0-9E23-61E2EEF956D3}"/>
    <dgm:cxn modelId="{9877FD9A-1551-494C-84E7-174C9F822FC4}" type="presOf" srcId="{13EB82B1-2FE6-4148-9991-9E16A458A8E7}" destId="{9F385A58-D596-4512-9BE7-17E1D84AC766}" srcOrd="0" destOrd="0" presId="urn:microsoft.com/office/officeart/2018/2/layout/IconVerticalSolidList"/>
    <dgm:cxn modelId="{0DB0C19C-3AF2-4657-84D7-14C082F6473C}" type="presOf" srcId="{19F4EF3B-5D1F-4A12-9A3B-E74D34331962}" destId="{1B032887-0AF0-4C5A-8B91-C104676AE57C}" srcOrd="0" destOrd="0" presId="urn:microsoft.com/office/officeart/2018/2/layout/IconVerticalSolidList"/>
    <dgm:cxn modelId="{161571A6-726A-476F-9634-69F1A1C085AF}" type="presParOf" srcId="{1B032887-0AF0-4C5A-8B91-C104676AE57C}" destId="{2060A8C3-19EC-4F54-A0F7-77982F29AAB4}" srcOrd="0" destOrd="0" presId="urn:microsoft.com/office/officeart/2018/2/layout/IconVerticalSolidList"/>
    <dgm:cxn modelId="{03164D40-1F85-43BF-929A-0E48BC4E5F1F}" type="presParOf" srcId="{2060A8C3-19EC-4F54-A0F7-77982F29AAB4}" destId="{2FE845E4-8A21-4190-8B65-D46C1EC7D07D}" srcOrd="0" destOrd="0" presId="urn:microsoft.com/office/officeart/2018/2/layout/IconVerticalSolidList"/>
    <dgm:cxn modelId="{B38D2FD1-9E66-4822-9A17-47974FAA36D6}" type="presParOf" srcId="{2060A8C3-19EC-4F54-A0F7-77982F29AAB4}" destId="{18732B78-5F7F-4B89-A743-B602042A7ABE}" srcOrd="1" destOrd="0" presId="urn:microsoft.com/office/officeart/2018/2/layout/IconVerticalSolidList"/>
    <dgm:cxn modelId="{1CEE61D4-699F-4821-8A5B-B22F6F5FE32D}" type="presParOf" srcId="{2060A8C3-19EC-4F54-A0F7-77982F29AAB4}" destId="{9DD54799-87B3-454D-B78B-3591BB235CE5}" srcOrd="2" destOrd="0" presId="urn:microsoft.com/office/officeart/2018/2/layout/IconVerticalSolidList"/>
    <dgm:cxn modelId="{02AB7C09-890A-4983-9708-F89247036639}" type="presParOf" srcId="{2060A8C3-19EC-4F54-A0F7-77982F29AAB4}" destId="{9F385A58-D596-4512-9BE7-17E1D84AC766}" srcOrd="3" destOrd="0" presId="urn:microsoft.com/office/officeart/2018/2/layout/IconVerticalSolidList"/>
    <dgm:cxn modelId="{98FFB848-2FC4-40B8-9426-9B9684CC530F}" type="presParOf" srcId="{1B032887-0AF0-4C5A-8B91-C104676AE57C}" destId="{DF9A4F7F-FB2D-4291-BF86-7950E8B13F10}" srcOrd="1" destOrd="0" presId="urn:microsoft.com/office/officeart/2018/2/layout/IconVerticalSolidList"/>
    <dgm:cxn modelId="{CEAF602A-C74D-4AFF-8F61-F4AB9CF51F13}" type="presParOf" srcId="{1B032887-0AF0-4C5A-8B91-C104676AE57C}" destId="{EA8C2EF8-EFE1-4AFC-8F4A-CF272634F21C}" srcOrd="2" destOrd="0" presId="urn:microsoft.com/office/officeart/2018/2/layout/IconVerticalSolidList"/>
    <dgm:cxn modelId="{05E21880-7514-4BFE-878B-FC5461FFBA45}" type="presParOf" srcId="{EA8C2EF8-EFE1-4AFC-8F4A-CF272634F21C}" destId="{A23B9F0F-9904-430A-B81C-793AF15F5C43}" srcOrd="0" destOrd="0" presId="urn:microsoft.com/office/officeart/2018/2/layout/IconVerticalSolidList"/>
    <dgm:cxn modelId="{78B34738-3914-4A36-827C-E99CC93E3741}" type="presParOf" srcId="{EA8C2EF8-EFE1-4AFC-8F4A-CF272634F21C}" destId="{130127B2-8E83-4632-88FC-2FE33CCF86C0}" srcOrd="1" destOrd="0" presId="urn:microsoft.com/office/officeart/2018/2/layout/IconVerticalSolidList"/>
    <dgm:cxn modelId="{2544563F-AC9A-4DEA-8BB0-28DD857C7252}" type="presParOf" srcId="{EA8C2EF8-EFE1-4AFC-8F4A-CF272634F21C}" destId="{90E6F77D-F935-4B8A-B88D-99B73E1BCEF3}" srcOrd="2" destOrd="0" presId="urn:microsoft.com/office/officeart/2018/2/layout/IconVerticalSolidList"/>
    <dgm:cxn modelId="{003E8B69-609F-443E-A17B-989405829CD4}" type="presParOf" srcId="{EA8C2EF8-EFE1-4AFC-8F4A-CF272634F21C}" destId="{AAEAE8BB-1F6A-44F0-B40D-FB4E028A8E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E4D462-290D-4554-AC4B-447C04B36637}" type="doc">
      <dgm:prSet loTypeId="urn:microsoft.com/office/officeart/2005/8/layout/vList5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B435B0-3833-45F0-9896-3595EF1A61AA}">
      <dgm:prSet custT="1"/>
      <dgm:spPr/>
      <dgm:t>
        <a:bodyPr/>
        <a:lstStyle/>
        <a:p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1.Những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hạn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chế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gm:t>
    </dgm:pt>
    <dgm:pt modelId="{64B346D0-5ECB-464B-8D1E-6E1682346604}" type="parTrans" cxnId="{E5ED5F72-FECB-4BC5-8AA4-6E82494682F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CE39F9C-CE2B-4F26-A308-F6E7F74EF52E}" type="sibTrans" cxnId="{E5ED5F72-FECB-4BC5-8AA4-6E82494682F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676F89A-84AC-4701-9F4F-D531D3C5300C}">
      <dgm:prSet custT="1"/>
      <dgm:spPr/>
      <dgm:t>
        <a:bodyPr/>
        <a:lstStyle/>
        <a:p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2.Khắc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phục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gm:t>
    </dgm:pt>
    <dgm:pt modelId="{49231E4B-0338-4512-B838-D7CBB54DE4A5}" type="parTrans" cxnId="{B0FDB220-B7CA-43ED-A278-DB31641C1B57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5751BF-E43D-4FD1-AA7C-B5D3FDF064CD}" type="sibTrans" cxnId="{B0FDB220-B7CA-43ED-A278-DB31641C1B57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37C90EB-7616-4A49-984C-B79B3156E967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Khắc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phục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bố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cục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68253BE9-BCBB-41AD-AD4A-E3793C1AF77F}" type="parTrans" cxnId="{671DDE28-2568-4C4E-8FE1-123EB94C536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AE49BAD-6342-4B73-BDBB-91B34B6056A8}" type="sibTrans" cxnId="{671DDE28-2568-4C4E-8FE1-123EB94C536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93BBCB5-9F47-408E-925C-A3E14FDF045D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Phần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tải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xuống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C4587D11-DC3A-446B-B3AE-63F0A87BB4CE}" type="parTrans" cxnId="{1D719482-E3ED-40C3-9D9A-458485DA3856}">
      <dgm:prSet/>
      <dgm:spPr/>
      <dgm:t>
        <a:bodyPr/>
        <a:lstStyle/>
        <a:p>
          <a:endParaRPr lang="en-US"/>
        </a:p>
      </dgm:t>
    </dgm:pt>
    <dgm:pt modelId="{67AE4188-B193-4694-A48A-F72481ED11E6}" type="sibTrans" cxnId="{1D719482-E3ED-40C3-9D9A-458485DA3856}">
      <dgm:prSet/>
      <dgm:spPr/>
      <dgm:t>
        <a:bodyPr/>
        <a:lstStyle/>
        <a:p>
          <a:endParaRPr lang="en-US"/>
        </a:p>
      </dgm:t>
    </dgm:pt>
    <dgm:pt modelId="{A86810E5-8EF6-4532-BC7A-1E036BA5AAB2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Giỏ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hàng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đã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D69EFEC2-F8C9-4154-B768-FDFF4A33C07A}" type="parTrans" cxnId="{922EF416-2B89-4460-89E5-561A5477A948}">
      <dgm:prSet/>
      <dgm:spPr/>
      <dgm:t>
        <a:bodyPr/>
        <a:lstStyle/>
        <a:p>
          <a:endParaRPr lang="vi-VN"/>
        </a:p>
      </dgm:t>
    </dgm:pt>
    <dgm:pt modelId="{05EFC47C-0455-47FB-858A-932BD4561454}" type="sibTrans" cxnId="{922EF416-2B89-4460-89E5-561A5477A948}">
      <dgm:prSet/>
      <dgm:spPr/>
      <dgm:t>
        <a:bodyPr/>
        <a:lstStyle/>
        <a:p>
          <a:endParaRPr lang="vi-VN"/>
        </a:p>
      </dgm:t>
    </dgm:pt>
    <dgm:pt modelId="{501A73DB-1F05-419D-8FC4-6962E850BACD}" type="pres">
      <dgm:prSet presAssocID="{AFE4D462-290D-4554-AC4B-447C04B36637}" presName="Name0" presStyleCnt="0">
        <dgm:presLayoutVars>
          <dgm:dir/>
          <dgm:animLvl val="lvl"/>
          <dgm:resizeHandles val="exact"/>
        </dgm:presLayoutVars>
      </dgm:prSet>
      <dgm:spPr/>
    </dgm:pt>
    <dgm:pt modelId="{D07F63FB-8003-4CDB-8FC1-4D73236DBA56}" type="pres">
      <dgm:prSet presAssocID="{34B435B0-3833-45F0-9896-3595EF1A61AA}" presName="linNode" presStyleCnt="0"/>
      <dgm:spPr/>
    </dgm:pt>
    <dgm:pt modelId="{F313377C-A003-4080-B042-558F9DA89E78}" type="pres">
      <dgm:prSet presAssocID="{34B435B0-3833-45F0-9896-3595EF1A61A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65F306FE-BAB5-430C-A07D-829834CD251D}" type="pres">
      <dgm:prSet presAssocID="{34B435B0-3833-45F0-9896-3595EF1A61AA}" presName="descendantText" presStyleLbl="alignAccFollowNode1" presStyleIdx="0" presStyleCnt="2">
        <dgm:presLayoutVars>
          <dgm:bulletEnabled val="1"/>
        </dgm:presLayoutVars>
      </dgm:prSet>
      <dgm:spPr/>
    </dgm:pt>
    <dgm:pt modelId="{936C54F0-7A4A-4A2C-92E2-D7F3AFE690AE}" type="pres">
      <dgm:prSet presAssocID="{ECE39F9C-CE2B-4F26-A308-F6E7F74EF52E}" presName="sp" presStyleCnt="0"/>
      <dgm:spPr/>
    </dgm:pt>
    <dgm:pt modelId="{76FD1938-3CAE-48EC-AF98-A195D54198B2}" type="pres">
      <dgm:prSet presAssocID="{E676F89A-84AC-4701-9F4F-D531D3C5300C}" presName="linNode" presStyleCnt="0"/>
      <dgm:spPr/>
    </dgm:pt>
    <dgm:pt modelId="{1C514E13-3FA3-49DA-92C5-C30367F4463F}" type="pres">
      <dgm:prSet presAssocID="{E676F89A-84AC-4701-9F4F-D531D3C5300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8153BA91-58E9-4037-8639-0CA4BDFC4917}" type="pres">
      <dgm:prSet presAssocID="{E676F89A-84AC-4701-9F4F-D531D3C5300C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0ADDD05-7A63-4987-9C93-577C5B42F795}" type="presOf" srcId="{AFE4D462-290D-4554-AC4B-447C04B36637}" destId="{501A73DB-1F05-419D-8FC4-6962E850BACD}" srcOrd="0" destOrd="0" presId="urn:microsoft.com/office/officeart/2005/8/layout/vList5"/>
    <dgm:cxn modelId="{922EF416-2B89-4460-89E5-561A5477A948}" srcId="{E676F89A-84AC-4701-9F4F-D531D3C5300C}" destId="{A86810E5-8EF6-4532-BC7A-1E036BA5AAB2}" srcOrd="1" destOrd="0" parTransId="{D69EFEC2-F8C9-4154-B768-FDFF4A33C07A}" sibTransId="{05EFC47C-0455-47FB-858A-932BD4561454}"/>
    <dgm:cxn modelId="{B0FDB220-B7CA-43ED-A278-DB31641C1B57}" srcId="{AFE4D462-290D-4554-AC4B-447C04B36637}" destId="{E676F89A-84AC-4701-9F4F-D531D3C5300C}" srcOrd="1" destOrd="0" parTransId="{49231E4B-0338-4512-B838-D7CBB54DE4A5}" sibTransId="{4F5751BF-E43D-4FD1-AA7C-B5D3FDF064CD}"/>
    <dgm:cxn modelId="{671DDE28-2568-4C4E-8FE1-123EB94C5363}" srcId="{E676F89A-84AC-4701-9F4F-D531D3C5300C}" destId="{137C90EB-7616-4A49-984C-B79B3156E967}" srcOrd="0" destOrd="0" parTransId="{68253BE9-BCBB-41AD-AD4A-E3793C1AF77F}" sibTransId="{5AE49BAD-6342-4B73-BDBB-91B34B6056A8}"/>
    <dgm:cxn modelId="{244FF051-C26B-4FA8-BF96-EC8D40CF7916}" type="presOf" srcId="{34B435B0-3833-45F0-9896-3595EF1A61AA}" destId="{F313377C-A003-4080-B042-558F9DA89E78}" srcOrd="0" destOrd="0" presId="urn:microsoft.com/office/officeart/2005/8/layout/vList5"/>
    <dgm:cxn modelId="{E5ED5F72-FECB-4BC5-8AA4-6E82494682F3}" srcId="{AFE4D462-290D-4554-AC4B-447C04B36637}" destId="{34B435B0-3833-45F0-9896-3595EF1A61AA}" srcOrd="0" destOrd="0" parTransId="{64B346D0-5ECB-464B-8D1E-6E1682346604}" sibTransId="{ECE39F9C-CE2B-4F26-A308-F6E7F74EF52E}"/>
    <dgm:cxn modelId="{1D719482-E3ED-40C3-9D9A-458485DA3856}" srcId="{34B435B0-3833-45F0-9896-3595EF1A61AA}" destId="{093BBCB5-9F47-408E-925C-A3E14FDF045D}" srcOrd="0" destOrd="0" parTransId="{C4587D11-DC3A-446B-B3AE-63F0A87BB4CE}" sibTransId="{67AE4188-B193-4694-A48A-F72481ED11E6}"/>
    <dgm:cxn modelId="{594E38A3-8EE6-4896-B86A-64E2DA2C9B40}" type="presOf" srcId="{093BBCB5-9F47-408E-925C-A3E14FDF045D}" destId="{65F306FE-BAB5-430C-A07D-829834CD251D}" srcOrd="0" destOrd="0" presId="urn:microsoft.com/office/officeart/2005/8/layout/vList5"/>
    <dgm:cxn modelId="{ABE281D3-EB28-4068-A4FB-ED0CE44F6AED}" type="presOf" srcId="{A86810E5-8EF6-4532-BC7A-1E036BA5AAB2}" destId="{8153BA91-58E9-4037-8639-0CA4BDFC4917}" srcOrd="0" destOrd="1" presId="urn:microsoft.com/office/officeart/2005/8/layout/vList5"/>
    <dgm:cxn modelId="{FC6546F6-2271-43BD-9B98-EDB967197FAB}" type="presOf" srcId="{137C90EB-7616-4A49-984C-B79B3156E967}" destId="{8153BA91-58E9-4037-8639-0CA4BDFC4917}" srcOrd="0" destOrd="0" presId="urn:microsoft.com/office/officeart/2005/8/layout/vList5"/>
    <dgm:cxn modelId="{E151E4FE-73AB-49CC-A5E5-BDCE8450995A}" type="presOf" srcId="{E676F89A-84AC-4701-9F4F-D531D3C5300C}" destId="{1C514E13-3FA3-49DA-92C5-C30367F4463F}" srcOrd="0" destOrd="0" presId="urn:microsoft.com/office/officeart/2005/8/layout/vList5"/>
    <dgm:cxn modelId="{48617C2F-2A48-4F4D-8A05-2172B4D4EA86}" type="presParOf" srcId="{501A73DB-1F05-419D-8FC4-6962E850BACD}" destId="{D07F63FB-8003-4CDB-8FC1-4D73236DBA56}" srcOrd="0" destOrd="0" presId="urn:microsoft.com/office/officeart/2005/8/layout/vList5"/>
    <dgm:cxn modelId="{234E6D86-8464-435B-9860-BBB7D7EAE9B3}" type="presParOf" srcId="{D07F63FB-8003-4CDB-8FC1-4D73236DBA56}" destId="{F313377C-A003-4080-B042-558F9DA89E78}" srcOrd="0" destOrd="0" presId="urn:microsoft.com/office/officeart/2005/8/layout/vList5"/>
    <dgm:cxn modelId="{A373EDB9-B6AB-4B9A-8C8D-C8C117D12CA6}" type="presParOf" srcId="{D07F63FB-8003-4CDB-8FC1-4D73236DBA56}" destId="{65F306FE-BAB5-430C-A07D-829834CD251D}" srcOrd="1" destOrd="0" presId="urn:microsoft.com/office/officeart/2005/8/layout/vList5"/>
    <dgm:cxn modelId="{B56F0512-1AFC-441B-BE4D-1124BCB3F816}" type="presParOf" srcId="{501A73DB-1F05-419D-8FC4-6962E850BACD}" destId="{936C54F0-7A4A-4A2C-92E2-D7F3AFE690AE}" srcOrd="1" destOrd="0" presId="urn:microsoft.com/office/officeart/2005/8/layout/vList5"/>
    <dgm:cxn modelId="{623252A1-AE13-4D32-852C-280E2F54ACBE}" type="presParOf" srcId="{501A73DB-1F05-419D-8FC4-6962E850BACD}" destId="{76FD1938-3CAE-48EC-AF98-A195D54198B2}" srcOrd="2" destOrd="0" presId="urn:microsoft.com/office/officeart/2005/8/layout/vList5"/>
    <dgm:cxn modelId="{A81EB79C-0906-4327-811E-61E7B7D9421C}" type="presParOf" srcId="{76FD1938-3CAE-48EC-AF98-A195D54198B2}" destId="{1C514E13-3FA3-49DA-92C5-C30367F4463F}" srcOrd="0" destOrd="0" presId="urn:microsoft.com/office/officeart/2005/8/layout/vList5"/>
    <dgm:cxn modelId="{B5534924-B9D4-49E7-B8B2-12FA21421420}" type="presParOf" srcId="{76FD1938-3CAE-48EC-AF98-A195D54198B2}" destId="{8153BA91-58E9-4037-8639-0CA4BDFC491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43EBB-5D88-4CBF-B217-816D6BCAA919}">
      <dsp:nvSpPr>
        <dsp:cNvPr id="0" name=""/>
        <dsp:cNvSpPr/>
      </dsp:nvSpPr>
      <dsp:spPr>
        <a:xfrm rot="5400000">
          <a:off x="743709" y="1116866"/>
          <a:ext cx="987772" cy="11245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1F072DC-5EC7-4B5F-8A9A-8312CDA3C9CB}">
      <dsp:nvSpPr>
        <dsp:cNvPr id="0" name=""/>
        <dsp:cNvSpPr/>
      </dsp:nvSpPr>
      <dsp:spPr>
        <a:xfrm>
          <a:off x="482010" y="21901"/>
          <a:ext cx="1662827" cy="1163925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I.Giới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bản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thân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538838" y="78729"/>
        <a:ext cx="1549171" cy="1050269"/>
      </dsp:txXfrm>
    </dsp:sp>
    <dsp:sp modelId="{EB77783D-BC54-429E-B7A3-9C52C890171F}">
      <dsp:nvSpPr>
        <dsp:cNvPr id="0" name=""/>
        <dsp:cNvSpPr/>
      </dsp:nvSpPr>
      <dsp:spPr>
        <a:xfrm>
          <a:off x="2144837" y="132908"/>
          <a:ext cx="1209382" cy="940735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76A61C-4A90-48E8-8C19-5370E17BA0F7}">
      <dsp:nvSpPr>
        <dsp:cNvPr id="0" name=""/>
        <dsp:cNvSpPr/>
      </dsp:nvSpPr>
      <dsp:spPr>
        <a:xfrm rot="5400000">
          <a:off x="2122370" y="2424338"/>
          <a:ext cx="987772" cy="11245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952600"/>
            <a:satOff val="-59399"/>
            <a:lumOff val="707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502CD2D-C9B8-400C-9621-DA4E3008E492}">
      <dsp:nvSpPr>
        <dsp:cNvPr id="0" name=""/>
        <dsp:cNvSpPr/>
      </dsp:nvSpPr>
      <dsp:spPr>
        <a:xfrm>
          <a:off x="1860670" y="1329373"/>
          <a:ext cx="1662827" cy="1163925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II.Giới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1917498" y="1386201"/>
        <a:ext cx="1549171" cy="1050269"/>
      </dsp:txXfrm>
    </dsp:sp>
    <dsp:sp modelId="{434B18D8-5BDC-44F6-B475-EDF4EC5D4316}">
      <dsp:nvSpPr>
        <dsp:cNvPr id="0" name=""/>
        <dsp:cNvSpPr/>
      </dsp:nvSpPr>
      <dsp:spPr>
        <a:xfrm>
          <a:off x="3523498" y="1440380"/>
          <a:ext cx="1209382" cy="940735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7DB5B4-6A01-4413-B76D-5F4E0D9839F6}">
      <dsp:nvSpPr>
        <dsp:cNvPr id="0" name=""/>
        <dsp:cNvSpPr/>
      </dsp:nvSpPr>
      <dsp:spPr>
        <a:xfrm>
          <a:off x="3239331" y="2636845"/>
          <a:ext cx="1662827" cy="1163925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III.Kết thúc.</a:t>
          </a:r>
          <a:endParaRPr lang="en-US" sz="21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296159" y="2693673"/>
        <a:ext cx="1549171" cy="10502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845E4-8A21-4190-8B65-D46C1EC7D07D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32B78-5F7F-4B89-A743-B602042A7ABE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85A58-D596-4512-9BE7-17E1D84AC766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Tên</a:t>
          </a:r>
          <a:r>
            <a:rPr lang="en-US" sz="2500" b="1" kern="1200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sz="2500" b="1" kern="1200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sz="2500" b="1" kern="1200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Chợ</a:t>
          </a:r>
          <a:r>
            <a:rPr lang="en-US" sz="2500" b="1" kern="1200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Tết</a:t>
          </a:r>
          <a:r>
            <a:rPr lang="en-US" sz="2500" b="1" kern="1200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Online</a:t>
          </a:r>
        </a:p>
      </dsp:txBody>
      <dsp:txXfrm>
        <a:off x="1507738" y="707092"/>
        <a:ext cx="9007861" cy="1305401"/>
      </dsp:txXfrm>
    </dsp:sp>
    <dsp:sp modelId="{A23B9F0F-9904-430A-B81C-793AF15F5C43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127B2-8E83-4632-88FC-2FE33CCF86C0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AE8BB-1F6A-44F0-B40D-FB4E028A8EFB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Chủ</a:t>
          </a:r>
          <a:r>
            <a:rPr lang="en-US" sz="2500" b="1" kern="1200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đề</a:t>
          </a:r>
          <a:r>
            <a:rPr lang="en-US" sz="2500" b="1" kern="1200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của</a:t>
          </a:r>
          <a:r>
            <a:rPr lang="en-US" sz="2500" b="1" kern="1200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sz="2500" b="1" kern="1200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sz="2500" b="1" kern="1200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Website Bán </a:t>
          </a: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hàng</a:t>
          </a:r>
          <a:endParaRPr lang="en-US" sz="2500" b="1" kern="1200" cap="none" spc="0" dirty="0">
            <a:ln/>
            <a:solidFill>
              <a:schemeClr val="bg1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507738" y="2338844"/>
        <a:ext cx="9007861" cy="1305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306FE-BAB5-430C-A07D-829834CD251D}">
      <dsp:nvSpPr>
        <dsp:cNvPr id="0" name=""/>
        <dsp:cNvSpPr/>
      </dsp:nvSpPr>
      <dsp:spPr>
        <a:xfrm rot="5400000">
          <a:off x="6738412" y="-2472655"/>
          <a:ext cx="1791879" cy="71852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Phần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tải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xuống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 rot="-5400000">
        <a:off x="4041716" y="311513"/>
        <a:ext cx="7097800" cy="1616935"/>
      </dsp:txXfrm>
    </dsp:sp>
    <dsp:sp modelId="{F313377C-A003-4080-B042-558F9DA89E78}">
      <dsp:nvSpPr>
        <dsp:cNvPr id="0" name=""/>
        <dsp:cNvSpPr/>
      </dsp:nvSpPr>
      <dsp:spPr>
        <a:xfrm>
          <a:off x="0" y="56"/>
          <a:ext cx="4041716" cy="2239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1.Những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hạn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chế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sp:txBody>
      <dsp:txXfrm>
        <a:off x="109340" y="109396"/>
        <a:ext cx="3823036" cy="2021169"/>
      </dsp:txXfrm>
    </dsp:sp>
    <dsp:sp modelId="{8153BA91-58E9-4037-8639-0CA4BDFC4917}">
      <dsp:nvSpPr>
        <dsp:cNvPr id="0" name=""/>
        <dsp:cNvSpPr/>
      </dsp:nvSpPr>
      <dsp:spPr>
        <a:xfrm rot="5400000">
          <a:off x="6738412" y="-120814"/>
          <a:ext cx="1791879" cy="71852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Khắc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phục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bố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cục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Giỏ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hàng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đã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 rot="-5400000">
        <a:off x="4041716" y="2663354"/>
        <a:ext cx="7097800" cy="1616935"/>
      </dsp:txXfrm>
    </dsp:sp>
    <dsp:sp modelId="{1C514E13-3FA3-49DA-92C5-C30367F4463F}">
      <dsp:nvSpPr>
        <dsp:cNvPr id="0" name=""/>
        <dsp:cNvSpPr/>
      </dsp:nvSpPr>
      <dsp:spPr>
        <a:xfrm>
          <a:off x="0" y="2351897"/>
          <a:ext cx="4041716" cy="2239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2.Khắc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phục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sp:txBody>
      <dsp:txXfrm>
        <a:off x="109340" y="2461237"/>
        <a:ext cx="3823036" cy="2021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51F20-3A60-4F2D-9E45-8C1DAD0D5D91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02F5A-DB92-4E8B-BFDB-84889EDF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32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71BD-708C-456A-8E5A-A9B097A45B3E}" type="datetime9">
              <a:rPr lang="vi-VN" smtClean="0"/>
              <a:t>Thứ Sáu/17/01/2025 19:18:38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4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00CA-FA77-48E1-ADDF-95BBD6C9D6F1}" type="datetime9">
              <a:rPr lang="vi-VN" smtClean="0"/>
              <a:t>Thứ Sáu/17/01/2025 19:18:39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3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798A-1DC7-4A4B-869E-5CC7177FF234}" type="datetime9">
              <a:rPr lang="vi-VN" smtClean="0"/>
              <a:t>Thứ Sáu/17/01/2025 19:18:39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1243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C67-7B9A-49AD-A072-96BC8A7EB7FE}" type="datetime9">
              <a:rPr lang="vi-VN" smtClean="0"/>
              <a:t>Thứ Sáu/17/01/2025 19:18:39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43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F295-3D89-460D-BF0A-AFBB7C3CB817}" type="datetime9">
              <a:rPr lang="vi-VN" smtClean="0"/>
              <a:t>Thứ Sáu/17/01/2025 19:18:39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7309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CD34-AFFB-4707-91F4-9648E4A5CF9F}" type="datetime9">
              <a:rPr lang="vi-VN" smtClean="0"/>
              <a:t>Thứ Sáu/17/01/2025 19:18:39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71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72B3-AD88-4B6F-8799-563049675233}" type="datetime9">
              <a:rPr lang="vi-VN" smtClean="0"/>
              <a:t>Thứ Sáu/17/01/2025 19:18:39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32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7619-632E-4252-9813-05A7FA8B1860}" type="datetime9">
              <a:rPr lang="vi-VN" smtClean="0"/>
              <a:t>Thứ Sáu/17/01/2025 19:18:39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78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CC87-94ED-4D0F-91EA-882E4FCB1A4F}" type="datetime9">
              <a:rPr lang="vi-VN" smtClean="0"/>
              <a:t>Thứ Sáu/17/01/2025 19:18:39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917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B0FD-8BCF-42E1-A5F6-605CACDDD3BC}" type="datetime9">
              <a:rPr lang="vi-VN" smtClean="0"/>
              <a:t>Thứ Sáu/17/01/2025 19:18:39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7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2699-8120-4EBB-B1B7-17CCDAB252A9}" type="datetime9">
              <a:rPr lang="vi-VN" smtClean="0"/>
              <a:t>Thứ Sáu/17/01/2025 19:18:39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C0C8-5AC7-41AC-A8D5-CC46EAAF2B86}" type="datetime9">
              <a:rPr lang="vi-VN" smtClean="0"/>
              <a:t>Thứ Sáu/17/01/2025 19:18:38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28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66FB-44A6-4367-ACFB-09D7D88A6CD4}" type="datetime9">
              <a:rPr lang="vi-VN" smtClean="0"/>
              <a:t>Thứ Sáu/17/01/2025 19:18:39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30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9EED-4C4E-4A7C-A68B-CE9F367B0901}" type="datetime9">
              <a:rPr lang="vi-VN" smtClean="0"/>
              <a:t>Thứ Sáu/17/01/2025 19:18:39 Chiều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5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0474-D8E9-4417-B747-B19E264F8D03}" type="datetime9">
              <a:rPr lang="vi-VN" smtClean="0"/>
              <a:t>Thứ Sáu/17/01/2025 19:18:39 Chiều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07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CBB7-4F92-479A-B584-3C3B3AECC9D1}" type="datetime9">
              <a:rPr lang="vi-VN" smtClean="0"/>
              <a:t>Thứ Sáu/17/01/2025 19:18:39 Chiều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884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E4C8-A228-4B2A-AFAE-7D2EDB50A695}" type="datetime9">
              <a:rPr lang="vi-VN" smtClean="0"/>
              <a:t>Thứ Sáu/17/01/2025 19:18:39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289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9881-6EB0-416F-ACBF-3E0091C1A005}" type="datetime9">
              <a:rPr lang="vi-VN" smtClean="0"/>
              <a:t>Thứ Sáu/17/01/2025 19:18:39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042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5231-DEED-4242-8AFF-7A245DAD008C}" type="datetime9">
              <a:rPr lang="vi-VN" smtClean="0"/>
              <a:t>Thứ Sáu/17/01/2025 19:18:39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535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280D-8265-4DC5-949C-A12E70ED81F4}" type="datetime9">
              <a:rPr lang="vi-VN" smtClean="0"/>
              <a:t>Thứ Sáu/17/01/2025 19:18:39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56778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BC92-E4CF-4BE1-96ED-AA990B51DEC3}" type="datetime9">
              <a:rPr lang="vi-VN" smtClean="0"/>
              <a:t>Thứ Sáu/17/01/2025 19:18:39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765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6192-DBDB-4419-B3A5-B2A3C538E6EE}" type="datetime9">
              <a:rPr lang="vi-VN" smtClean="0"/>
              <a:t>Thứ Sáu/17/01/2025 19:18:39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649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EDC8-099A-4CA6-83E8-1CB5D7CF20BA}" type="datetime9">
              <a:rPr lang="vi-VN" smtClean="0"/>
              <a:t>Thứ Sáu/17/01/2025 19:18:39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485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F439-8C81-451E-BBF4-05798614FB10}" type="datetime9">
              <a:rPr lang="vi-VN" smtClean="0"/>
              <a:t>Thứ Sáu/17/01/2025 19:18:39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591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1D72-DCAE-43E1-8E86-F2592DDD949D}" type="datetime9">
              <a:rPr lang="vi-VN" smtClean="0"/>
              <a:t>Thứ Sáu/17/01/2025 19:18:39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128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6B35-99B0-4924-B3AC-781CB689F82A}" type="datetime9">
              <a:rPr lang="vi-VN" smtClean="0"/>
              <a:t>Thứ Sáu/17/01/2025 19:18:39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816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71BD-708C-456A-8E5A-A9B097A45B3E}" type="datetime9">
              <a:rPr lang="vi-VN" smtClean="0"/>
              <a:t>Thứ Sáu/17/01/2025 19:18:39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017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C0C8-5AC7-41AC-A8D5-CC46EAAF2B86}" type="datetime9">
              <a:rPr lang="vi-VN" smtClean="0"/>
              <a:t>Thứ Sáu/17/01/2025 19:18:39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915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EDC8-099A-4CA6-83E8-1CB5D7CF20BA}" type="datetime9">
              <a:rPr lang="vi-VN" smtClean="0"/>
              <a:t>Thứ Sáu/17/01/2025 19:18:39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810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AD29-ACB0-4ED5-AAA3-9EDB6BB643FE}" type="datetime9">
              <a:rPr lang="vi-VN" smtClean="0"/>
              <a:t>Thứ Sáu/17/01/2025 19:18:39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036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EACB-261B-4400-8E37-B947216B41AD}" type="datetime9">
              <a:rPr lang="vi-VN" smtClean="0"/>
              <a:t>Thứ Sáu/17/01/2025 19:18:39 Chiều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409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70D-B6D7-469D-834C-0AE5DE6F4142}" type="datetime9">
              <a:rPr lang="vi-VN" smtClean="0"/>
              <a:t>Thứ Sáu/17/01/2025 19:18:39 Chiều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93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7B37-7E6D-44D4-AE68-096D3D16DF11}" type="datetime9">
              <a:rPr lang="vi-VN" smtClean="0"/>
              <a:t>Thứ Sáu/17/01/2025 19:18:39 Chiều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3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AD29-ACB0-4ED5-AAA3-9EDB6BB643FE}" type="datetime9">
              <a:rPr lang="vi-VN" smtClean="0"/>
              <a:t>Thứ Sáu/17/01/2025 19:18:39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257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BA45-E1A7-45DA-9E52-8AB6E3DC84F7}" type="datetime9">
              <a:rPr lang="vi-VN" smtClean="0"/>
              <a:t>Thứ Sáu/17/01/2025 19:18:39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468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05D4-7382-48DF-BFCE-B479BB277D58}" type="datetime9">
              <a:rPr lang="vi-VN" smtClean="0"/>
              <a:t>Thứ Sáu/17/01/2025 19:18:39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280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00CA-FA77-48E1-ADDF-95BBD6C9D6F1}" type="datetime9">
              <a:rPr lang="vi-VN" smtClean="0"/>
              <a:t>Thứ Sáu/17/01/2025 19:18:39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729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798A-1DC7-4A4B-869E-5CC7177FF234}" type="datetime9">
              <a:rPr lang="vi-VN" smtClean="0"/>
              <a:t>Thứ Sáu/17/01/2025 19:18:39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33671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C67-7B9A-49AD-A072-96BC8A7EB7FE}" type="datetime9">
              <a:rPr lang="vi-VN" smtClean="0"/>
              <a:t>Thứ Sáu/17/01/2025 19:18:39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308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F295-3D89-460D-BF0A-AFBB7C3CB817}" type="datetime9">
              <a:rPr lang="vi-VN" smtClean="0"/>
              <a:t>Thứ Sáu/17/01/2025 19:18:39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869629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CD34-AFFB-4707-91F4-9648E4A5CF9F}" type="datetime9">
              <a:rPr lang="vi-VN" smtClean="0"/>
              <a:t>Thứ Sáu/17/01/2025 19:18:39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751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72B3-AD88-4B6F-8799-563049675233}" type="datetime9">
              <a:rPr lang="vi-VN" smtClean="0"/>
              <a:t>Thứ Sáu/17/01/2025 19:18:39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26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7619-632E-4252-9813-05A7FA8B1860}" type="datetime9">
              <a:rPr lang="vi-VN" smtClean="0"/>
              <a:t>Thứ Sáu/17/01/2025 19:18:39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155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71BD-708C-456A-8E5A-A9B097A45B3E}" type="datetime9">
              <a:rPr lang="vi-VN" smtClean="0"/>
              <a:t>Thứ Sáu/17/01/2025 19:18:39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9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EACB-261B-4400-8E37-B947216B41AD}" type="datetime9">
              <a:rPr lang="vi-VN" smtClean="0"/>
              <a:t>Thứ Sáu/17/01/2025 19:18:39 Chiều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517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C0C8-5AC7-41AC-A8D5-CC46EAAF2B86}" type="datetime9">
              <a:rPr lang="vi-VN" smtClean="0"/>
              <a:t>Thứ Sáu/17/01/2025 19:18:39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231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EDC8-099A-4CA6-83E8-1CB5D7CF20BA}" type="datetime9">
              <a:rPr lang="vi-VN" smtClean="0"/>
              <a:t>Thứ Sáu/17/01/2025 19:18:39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183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AD29-ACB0-4ED5-AAA3-9EDB6BB643FE}" type="datetime9">
              <a:rPr lang="vi-VN" smtClean="0"/>
              <a:t>Thứ Sáu/17/01/2025 19:18:39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1962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EACB-261B-4400-8E37-B947216B41AD}" type="datetime9">
              <a:rPr lang="vi-VN" smtClean="0"/>
              <a:t>Thứ Sáu/17/01/2025 19:18:39 Chiều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6155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70D-B6D7-469D-834C-0AE5DE6F4142}" type="datetime9">
              <a:rPr lang="vi-VN" smtClean="0"/>
              <a:t>Thứ Sáu/17/01/2025 19:18:39 Chiều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10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7B37-7E6D-44D4-AE68-096D3D16DF11}" type="datetime9">
              <a:rPr lang="vi-VN" smtClean="0"/>
              <a:t>Thứ Sáu/17/01/2025 19:18:39 Chiều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643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BA45-E1A7-45DA-9E52-8AB6E3DC84F7}" type="datetime9">
              <a:rPr lang="vi-VN" smtClean="0"/>
              <a:t>Thứ Sáu/17/01/2025 19:18:39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8559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05D4-7382-48DF-BFCE-B479BB277D58}" type="datetime9">
              <a:rPr lang="vi-VN" smtClean="0"/>
              <a:t>Thứ Sáu/17/01/2025 19:18:39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391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00CA-FA77-48E1-ADDF-95BBD6C9D6F1}" type="datetime9">
              <a:rPr lang="vi-VN" smtClean="0"/>
              <a:t>Thứ Sáu/17/01/2025 19:18:39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5995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798A-1DC7-4A4B-869E-5CC7177FF234}" type="datetime9">
              <a:rPr lang="vi-VN" smtClean="0"/>
              <a:t>Thứ Sáu/17/01/2025 19:18:39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651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70D-B6D7-469D-834C-0AE5DE6F4142}" type="datetime9">
              <a:rPr lang="vi-VN" smtClean="0"/>
              <a:t>Thứ Sáu/17/01/2025 19:18:39 Chiều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8823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C67-7B9A-49AD-A072-96BC8A7EB7FE}" type="datetime9">
              <a:rPr lang="vi-VN" smtClean="0"/>
              <a:t>Thứ Sáu/17/01/2025 19:18:39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1018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F295-3D89-460D-BF0A-AFBB7C3CB817}" type="datetime9">
              <a:rPr lang="vi-VN" smtClean="0"/>
              <a:t>Thứ Sáu/17/01/2025 19:18:39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706884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CD34-AFFB-4707-91F4-9648E4A5CF9F}" type="datetime9">
              <a:rPr lang="vi-VN" smtClean="0"/>
              <a:t>Thứ Sáu/17/01/2025 19:18:39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5362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72B3-AD88-4B6F-8799-563049675233}" type="datetime9">
              <a:rPr lang="vi-VN" smtClean="0"/>
              <a:t>Thứ Sáu/17/01/2025 19:18:39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9155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7619-632E-4252-9813-05A7FA8B1860}" type="datetime9">
              <a:rPr lang="vi-VN" smtClean="0"/>
              <a:t>Thứ Sáu/17/01/2025 19:18:39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0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7B37-7E6D-44D4-AE68-096D3D16DF11}" type="datetime9">
              <a:rPr lang="vi-VN" smtClean="0"/>
              <a:t>Thứ Sáu/17/01/2025 19:18:39 Chiều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56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BA45-E1A7-45DA-9E52-8AB6E3DC84F7}" type="datetime9">
              <a:rPr lang="vi-VN" smtClean="0"/>
              <a:t>Thứ Sáu/17/01/2025 19:18:39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7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05D4-7382-48DF-BFCE-B479BB277D58}" type="datetime9">
              <a:rPr lang="vi-VN" smtClean="0"/>
              <a:t>Thứ Sáu/17/01/2025 19:18:39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6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D7CC8-08DC-47A2-ADC1-643776DD63F7}" type="datetime9">
              <a:rPr lang="vi-VN" smtClean="0"/>
              <a:t>Thứ Sáu/17/01/2025 19:18:38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Nguyễn Hữu Duy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02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8B3D2-624F-471B-BB11-5E14629CB686}" type="datetime9">
              <a:rPr lang="vi-VN" smtClean="0"/>
              <a:t>Thứ Sáu/17/01/2025 19:18:38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Nguyễn Hữu Duy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75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D7CC8-08DC-47A2-ADC1-643776DD63F7}" type="datetime9">
              <a:rPr lang="vi-VN" smtClean="0"/>
              <a:t>Thứ Sáu/17/01/2025 19:18:38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Nguyễn Hữu Duy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829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D7CC8-08DC-47A2-ADC1-643776DD63F7}" type="datetime9">
              <a:rPr lang="vi-VN" smtClean="0"/>
              <a:t>Thứ Sáu/17/01/2025 19:18:38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Nguyễn Hữu Duy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46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sv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svg"/><Relationship Id="rId10" Type="http://schemas.openxmlformats.org/officeDocument/2006/relationships/image" Target="../media/image28.sv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>
            <a:extLst>
              <a:ext uri="{FF2B5EF4-FFF2-40B4-BE49-F238E27FC236}">
                <a16:creationId xmlns:a16="http://schemas.microsoft.com/office/drawing/2014/main" id="{1EF856EA-1347-F45C-44DC-DE9E82DD63DA}"/>
              </a:ext>
            </a:extLst>
          </p:cNvPr>
          <p:cNvSpPr>
            <a:spLocks/>
          </p:cNvSpPr>
          <p:nvPr/>
        </p:nvSpPr>
        <p:spPr>
          <a:xfrm>
            <a:off x="4515377" y="3996267"/>
            <a:ext cx="6987645" cy="138853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0AEC9-6DC5-8297-8C04-B76828DA8D89}"/>
              </a:ext>
            </a:extLst>
          </p:cNvPr>
          <p:cNvSpPr>
            <a:spLocks/>
          </p:cNvSpPr>
          <p:nvPr/>
        </p:nvSpPr>
        <p:spPr>
          <a:xfrm>
            <a:off x="10810676" y="6054569"/>
            <a:ext cx="508540" cy="3368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8412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92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8412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13" name="Picture 2" descr="Kết quả hình ảnh cho dinosaur cartoon gif">
            <a:extLst>
              <a:ext uri="{FF2B5EF4-FFF2-40B4-BE49-F238E27FC236}">
                <a16:creationId xmlns:a16="http://schemas.microsoft.com/office/drawing/2014/main" id="{F61FFF04-9B50-1AE9-12EE-0BF42037F7B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677334" y="3522195"/>
            <a:ext cx="2074857" cy="233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Peace Gesture outline">
            <a:extLst>
              <a:ext uri="{FF2B5EF4-FFF2-40B4-BE49-F238E27FC236}">
                <a16:creationId xmlns:a16="http://schemas.microsoft.com/office/drawing/2014/main" id="{1E0C4DAB-CCDE-53D0-261D-CE7AC1489F9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8944" y="862967"/>
            <a:ext cx="843681" cy="843681"/>
          </a:xfrm>
          <a:prstGeom prst="rect">
            <a:avLst/>
          </a:prstGeom>
        </p:spPr>
      </p:pic>
      <p:pic>
        <p:nvPicPr>
          <p:cNvPr id="15" name="Graphic 14" descr="Wave Gesture outline">
            <a:extLst>
              <a:ext uri="{FF2B5EF4-FFF2-40B4-BE49-F238E27FC236}">
                <a16:creationId xmlns:a16="http://schemas.microsoft.com/office/drawing/2014/main" id="{91A1783D-E72E-8ECD-B14A-BDD67344D61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45641" y="887114"/>
            <a:ext cx="843681" cy="843681"/>
          </a:xfrm>
          <a:prstGeom prst="rect">
            <a:avLst/>
          </a:prstGeom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390096F-ECC7-7E6A-DAB0-88F5F977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67334" y="5978597"/>
            <a:ext cx="244440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8BAFA5-59EA-4BA6-909D-45F31B140FEE}" type="datetime9">
              <a:rPr kumimoji="0" lang="vi-VN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Thứ Sáu/17/01/2025 19:18:38 Chiều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FC7B803-7AB0-205C-424D-10A2B3C8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C27AF1A-9D2B-34FC-CE02-4F6015CA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B850FF-6169-4056-8077-06FFA93A536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CDB1A-D6FC-FE10-E80E-C4B32932748B}"/>
              </a:ext>
            </a:extLst>
          </p:cNvPr>
          <p:cNvSpPr txBox="1"/>
          <p:nvPr/>
        </p:nvSpPr>
        <p:spPr>
          <a:xfrm>
            <a:off x="3752689" y="860126"/>
            <a:ext cx="4473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Chủ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đề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sản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phẩm</a:t>
            </a:r>
            <a:r>
              <a:rPr lang="en-US" dirty="0">
                <a:latin typeface="Consolas" panose="020B0609020204030204" pitchFamily="49" charset="0"/>
              </a:rPr>
              <a:t>: Website Bán </a:t>
            </a:r>
            <a:r>
              <a:rPr lang="en-US" dirty="0" err="1">
                <a:latin typeface="Consolas" panose="020B0609020204030204" pitchFamily="49" charset="0"/>
              </a:rPr>
              <a:t>hàng</a:t>
            </a:r>
            <a:endParaRPr lang="en-US" dirty="0">
              <a:latin typeface="Consolas" panose="020B0609020204030204" pitchFamily="49" charset="0"/>
            </a:endParaRPr>
          </a:p>
          <a:p>
            <a:pPr algn="ctr"/>
            <a:r>
              <a:rPr lang="en-US" dirty="0" err="1">
                <a:latin typeface="Consolas" panose="020B0609020204030204" pitchFamily="49" charset="0"/>
              </a:rPr>
              <a:t>Tên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sản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phẩm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</a:rPr>
              <a:t>Chợ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Tết</a:t>
            </a:r>
            <a:r>
              <a:rPr lang="en-US" dirty="0">
                <a:latin typeface="Consolas" panose="020B0609020204030204" pitchFamily="49" charset="0"/>
              </a:rPr>
              <a:t> Online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B82ED7-2C09-AE98-0324-5B6C0D0E0D0B}"/>
              </a:ext>
            </a:extLst>
          </p:cNvPr>
          <p:cNvSpPr txBox="1"/>
          <p:nvPr/>
        </p:nvSpPr>
        <p:spPr>
          <a:xfrm>
            <a:off x="2752191" y="2551837"/>
            <a:ext cx="64746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Chào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mừng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hôm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nay</a:t>
            </a:r>
          </a:p>
        </p:txBody>
      </p:sp>
    </p:spTree>
    <p:extLst>
      <p:ext uri="{BB962C8B-B14F-4D97-AF65-F5344CB8AC3E}">
        <p14:creationId xmlns:p14="http://schemas.microsoft.com/office/powerpoint/2010/main" val="129099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30264-A787-F883-EA3D-1959E6B8D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2C252BA-303F-3F2F-0FEB-FF4CEE3C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85" y="6406487"/>
            <a:ext cx="68333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AD6C7AF-AF78-2A6D-9A4C-29588F7FA576}"/>
              </a:ext>
            </a:extLst>
          </p:cNvPr>
          <p:cNvSpPr txBox="1">
            <a:spLocks/>
          </p:cNvSpPr>
          <p:nvPr/>
        </p:nvSpPr>
        <p:spPr>
          <a:xfrm>
            <a:off x="6297562" y="6193762"/>
            <a:ext cx="19719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EA44F7-2699-47CF-AC54-A29BC88FA966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Thứ Sáu/17/01/2025 19:18:39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3D0C8512-B6AE-6432-029E-2E1696774C46}"/>
              </a:ext>
            </a:extLst>
          </p:cNvPr>
          <p:cNvSpPr txBox="1">
            <a:spLocks/>
          </p:cNvSpPr>
          <p:nvPr/>
        </p:nvSpPr>
        <p:spPr>
          <a:xfrm>
            <a:off x="-403172" y="61937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7C20BA-48F3-4102-E513-B2418692E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5503" y="103189"/>
            <a:ext cx="6720993" cy="713449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85BB800-8BAA-6208-8FFD-9E9ECC7E5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828" y="2067451"/>
            <a:ext cx="8596668" cy="388077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1113328-7D22-67DF-3C3D-4421586E6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51781" y="816638"/>
            <a:ext cx="8288436" cy="4699539"/>
          </a:xfrm>
          <a:prstGeom prst="rect">
            <a:avLst/>
          </a:prstGeom>
        </p:spPr>
      </p:pic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49D3353D-5693-DA81-32FE-584FFB5FA392}"/>
              </a:ext>
            </a:extLst>
          </p:cNvPr>
          <p:cNvSpPr txBox="1">
            <a:spLocks/>
          </p:cNvSpPr>
          <p:nvPr/>
        </p:nvSpPr>
        <p:spPr>
          <a:xfrm>
            <a:off x="4417906" y="5761715"/>
            <a:ext cx="3759311" cy="1229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xuống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2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E0F7-B4EB-BEC9-0F47-0D6DE2845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916304"/>
            <a:ext cx="10515600" cy="72875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5.Tính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dirty="0">
              <a:solidFill>
                <a:srgbClr val="92D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062D0-CDB0-A06F-63F7-8FC88B140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20274"/>
            <a:ext cx="10515600" cy="4351338"/>
          </a:xfrm>
        </p:spPr>
        <p:txBody>
          <a:bodyPr/>
          <a:lstStyle/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ý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9CADFF6-5B2F-2B2A-77D5-A8A92FFC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85" y="6406487"/>
            <a:ext cx="68333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1CBBBEB-EF9E-0602-CD7E-FC51657956C9}"/>
              </a:ext>
            </a:extLst>
          </p:cNvPr>
          <p:cNvSpPr txBox="1">
            <a:spLocks/>
          </p:cNvSpPr>
          <p:nvPr/>
        </p:nvSpPr>
        <p:spPr>
          <a:xfrm>
            <a:off x="6297562" y="6193762"/>
            <a:ext cx="19719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EA44F7-2699-47CF-AC54-A29BC88FA966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Thứ Sáu/17/01/2025 19:18:39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46934C0E-4DB7-E935-1ECC-90087B477C83}"/>
              </a:ext>
            </a:extLst>
          </p:cNvPr>
          <p:cNvSpPr txBox="1">
            <a:spLocks/>
          </p:cNvSpPr>
          <p:nvPr/>
        </p:nvSpPr>
        <p:spPr>
          <a:xfrm>
            <a:off x="-403172" y="61937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</p:spTree>
    <p:extLst>
      <p:ext uri="{BB962C8B-B14F-4D97-AF65-F5344CB8AC3E}">
        <p14:creationId xmlns:p14="http://schemas.microsoft.com/office/powerpoint/2010/main" val="358849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95AD-D1C4-BEBD-120F-8C813C8B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01651"/>
            <a:ext cx="10134600" cy="176454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chế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khắc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phục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tương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lai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sz="3200" dirty="0">
              <a:solidFill>
                <a:srgbClr val="92D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8EAB22E-B8E0-C9EE-DEC2-B80ADDC91A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863631"/>
              </p:ext>
            </p:extLst>
          </p:nvPr>
        </p:nvGraphicFramePr>
        <p:xfrm>
          <a:off x="482789" y="1764546"/>
          <a:ext cx="11226989" cy="4591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C6630-023C-D1C9-587E-B3E337F123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0" y="6406344"/>
            <a:ext cx="1962185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56EBA9-8B4F-42B3-B4E3-1A8EE64A0EEE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Thứ Sáu/17/01/2025 19:18:39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4954D-A4AF-500D-5353-A7EF793E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032" y="6406487"/>
            <a:ext cx="6297612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94640-17C4-33BA-6408-EDF2300C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8629" y="6406344"/>
            <a:ext cx="68333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24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65F306FE-BAB5-430C-A07D-829834CD25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65F306FE-BAB5-430C-A07D-829834CD25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65F306FE-BAB5-430C-A07D-829834CD25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65F306FE-BAB5-430C-A07D-829834CD25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>
                                            <p:graphicEl>
                                              <a:dgm id="{65F306FE-BAB5-430C-A07D-829834CD25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65F306FE-BAB5-430C-A07D-829834CD25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65F306FE-BAB5-430C-A07D-829834CD25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65F306FE-BAB5-430C-A07D-829834CD25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65F306FE-BAB5-430C-A07D-829834CD25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8" grpId="0" uiExpand="1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3F993C45-B237-4CD5-A232-CD2DFFF5A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E9EA4F6-F0E3-4DB3-8F82-B91A1F693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A7345F-1794-4777-80F8-B67B01BE7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AEB4062E-9879-4D6E-8C9A-55D81D61C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E0E1E50E-9B56-49FC-AC93-34C80F438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786CF095-2697-4E6D-832B-E71B7C8D6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A93A2EA0-D245-490B-A61D-8B32A8DF4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6BAC7BF2-009C-48C7-A7F2-2139B507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7D60F62B-3828-4F12-B884-8A8925325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D8A41293-53F5-4380-B216-EB66A4353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A6DDE673-E05B-400B-B6E1-335E425D8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</p:grp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1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5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BCDE1-3852-4DAB-B39E-E3F571CD2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6312" y="1985644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Bây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giờ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em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sẽ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trình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bày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sản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phẩm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của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em</a:t>
            </a:r>
            <a:endParaRPr lang="en-US" sz="6000" dirty="0">
              <a:solidFill>
                <a:srgbClr val="FFFFFF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29E94-0C6C-4398-9F59-F1A8353C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19136" y="6041362"/>
            <a:ext cx="36843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all" spc="2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B8911-D0C4-42CD-BBA9-7F216C92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70234" y="6041362"/>
            <a:ext cx="12330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D81262E-2E35-4245-9C65-A92260F501A1}" type="datetime9">
              <a:rPr kumimoji="0" lang="vi-VN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Thứ Sáu/17/01/2025 19:18:39 Chiều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E1C60-9D8F-41C7-B2D0-F7002694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6842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3CE58AA-5059-3E3A-3683-55C3A56C2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0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A2B7-72BA-456F-B154-960B087F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527" y="265153"/>
            <a:ext cx="5652945" cy="12863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900" kern="120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Cảm ơn mọi người đã lắng nghe bài thuyết trình của</a:t>
            </a:r>
            <a:r>
              <a:rPr lang="en-US" sz="290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kern="120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em!</a:t>
            </a:r>
            <a:endParaRPr lang="en-US" sz="2900" kern="1200" dirty="0">
              <a:ln w="0"/>
              <a:solidFill>
                <a:srgbClr val="FF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C1D4B2-5EAC-41F8-91B2-E0456641BD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1046" y="6353703"/>
            <a:ext cx="2387285" cy="365125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3204599-1428-4826-A89E-56E4E4C9FA3F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Thứ Sáu/17/01/2025 19:18:39 Chiều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F09FC-11FE-6AAE-3B28-ED9CD9D5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Nguyễn Hữu Duy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E24D2-37A9-4D57-810D-EE83A969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9122" y="6356350"/>
            <a:ext cx="9746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F5A88BF-7E91-4A45-B6AC-0EAEC19449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12" descr="Game controller">
            <a:extLst>
              <a:ext uri="{FF2B5EF4-FFF2-40B4-BE49-F238E27FC236}">
                <a16:creationId xmlns:a16="http://schemas.microsoft.com/office/drawing/2014/main" id="{DC1F5997-F07C-427C-B110-A42E023383A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140" y="1791308"/>
            <a:ext cx="912742" cy="912742"/>
          </a:xfrm>
          <a:prstGeom prst="rect">
            <a:avLst/>
          </a:prstGeom>
        </p:spPr>
      </p:pic>
      <p:pic>
        <p:nvPicPr>
          <p:cNvPr id="19" name="Graphic 6" descr="Monitor">
            <a:extLst>
              <a:ext uri="{FF2B5EF4-FFF2-40B4-BE49-F238E27FC236}">
                <a16:creationId xmlns:a16="http://schemas.microsoft.com/office/drawing/2014/main" id="{BBA91C1C-3902-41E8-2A4D-41ADA7A1F8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9527" y="1690636"/>
            <a:ext cx="1162460" cy="1162460"/>
          </a:xfrm>
          <a:prstGeom prst="rect">
            <a:avLst/>
          </a:prstGeom>
        </p:spPr>
      </p:pic>
      <p:pic>
        <p:nvPicPr>
          <p:cNvPr id="14" name="Picture Placeholder 4">
            <a:extLst>
              <a:ext uri="{FF2B5EF4-FFF2-40B4-BE49-F238E27FC236}">
                <a16:creationId xmlns:a16="http://schemas.microsoft.com/office/drawing/2014/main" id="{A1319A0F-A605-4B6C-9685-2C83AB652D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86" b="10586"/>
          <a:stretch>
            <a:fillRect/>
          </a:stretch>
        </p:blipFill>
        <p:spPr>
          <a:xfrm>
            <a:off x="786047" y="3742721"/>
            <a:ext cx="2032216" cy="1605970"/>
          </a:xfrm>
          <a:prstGeom prst="rect">
            <a:avLst/>
          </a:prstGeom>
        </p:spPr>
      </p:pic>
      <p:pic>
        <p:nvPicPr>
          <p:cNvPr id="8" name="Graphic 7" descr="Contract RTL">
            <a:extLst>
              <a:ext uri="{FF2B5EF4-FFF2-40B4-BE49-F238E27FC236}">
                <a16:creationId xmlns:a16="http://schemas.microsoft.com/office/drawing/2014/main" id="{F01714AA-2AAC-4E98-9008-C809D14E70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96282" y="1690636"/>
            <a:ext cx="1876714" cy="1876714"/>
          </a:xfrm>
          <a:prstGeom prst="rect">
            <a:avLst/>
          </a:prstGeom>
        </p:spPr>
      </p:pic>
      <p:pic>
        <p:nvPicPr>
          <p:cNvPr id="6" name="Graphic 5" descr="Checklist RTL">
            <a:extLst>
              <a:ext uri="{FF2B5EF4-FFF2-40B4-BE49-F238E27FC236}">
                <a16:creationId xmlns:a16="http://schemas.microsoft.com/office/drawing/2014/main" id="{60F2029C-CC68-422E-984F-EFFB02C593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04261" y="2979485"/>
            <a:ext cx="1611332" cy="161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2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A6DE-C640-02E7-D0CA-1408F5F1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354" y="0"/>
            <a:ext cx="6370906" cy="1288884"/>
          </a:xfrm>
        </p:spPr>
        <p:txBody>
          <a:bodyPr anchor="b">
            <a:normAutofit/>
          </a:bodyPr>
          <a:lstStyle/>
          <a:p>
            <a:pPr algn="ctr"/>
            <a:r>
              <a:rPr lang="en-US" u="sng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 THUYẾT TRÌNH:</a:t>
            </a:r>
            <a:endParaRPr lang="vi-VN" u="sng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95FDDF75-8888-7959-4EB9-015EF19D62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4020503"/>
              </p:ext>
            </p:extLst>
          </p:nvPr>
        </p:nvGraphicFramePr>
        <p:xfrm>
          <a:off x="1252880" y="1869744"/>
          <a:ext cx="5384169" cy="3822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7EA38-906B-42B6-F1B4-9AA79F55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87153" y="6041362"/>
            <a:ext cx="172992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850776-69A7-4C11-86D2-DCE26C7C42BB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Thứ Sáu/17/01/2025 19:18:39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C3D03-0EDD-0536-6969-B31B0AF9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50A60-2448-EF54-4A92-AF691A1D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Blog outline">
            <a:extLst>
              <a:ext uri="{FF2B5EF4-FFF2-40B4-BE49-F238E27FC236}">
                <a16:creationId xmlns:a16="http://schemas.microsoft.com/office/drawing/2014/main" id="{0F119264-13F1-5C1D-4E54-E95EA850B7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74946" y="2029686"/>
            <a:ext cx="2906988" cy="29069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58D322-8A0A-60D1-9EBB-4830D9FBC966}"/>
              </a:ext>
            </a:extLst>
          </p:cNvPr>
          <p:cNvSpPr txBox="1">
            <a:spLocks/>
          </p:cNvSpPr>
          <p:nvPr/>
        </p:nvSpPr>
        <p:spPr>
          <a:xfrm>
            <a:off x="-897956239" y="-901678771"/>
            <a:ext cx="2147483645" cy="1462102297"/>
          </a:xfrm>
          <a:custGeom>
            <a:avLst/>
            <a:gdLst/>
            <a:ahLst/>
            <a:cxnLst/>
            <a:rect l="l" t="t" r="r" b="b"/>
            <a:pathLst>
              <a:path w="12167562" h="6854254">
                <a:moveTo>
                  <a:pt x="4795511" y="4807304"/>
                </a:moveTo>
                <a:lnTo>
                  <a:pt x="4795511" y="4848520"/>
                </a:lnTo>
                <a:lnTo>
                  <a:pt x="4835359" y="4848520"/>
                </a:lnTo>
                <a:lnTo>
                  <a:pt x="4835359" y="4807304"/>
                </a:lnTo>
                <a:close/>
                <a:moveTo>
                  <a:pt x="4306006" y="4597122"/>
                </a:moveTo>
                <a:lnTo>
                  <a:pt x="4350933" y="4734248"/>
                </a:lnTo>
                <a:lnTo>
                  <a:pt x="4261274" y="4734248"/>
                </a:lnTo>
                <a:close/>
                <a:moveTo>
                  <a:pt x="4793557" y="4557664"/>
                </a:moveTo>
                <a:lnTo>
                  <a:pt x="4799417" y="4768432"/>
                </a:lnTo>
                <a:lnTo>
                  <a:pt x="4831843" y="4768432"/>
                </a:lnTo>
                <a:lnTo>
                  <a:pt x="4837313" y="4557664"/>
                </a:lnTo>
                <a:close/>
                <a:moveTo>
                  <a:pt x="4470647" y="4557664"/>
                </a:moveTo>
                <a:lnTo>
                  <a:pt x="4568901" y="4723895"/>
                </a:lnTo>
                <a:lnTo>
                  <a:pt x="4568901" y="4848520"/>
                </a:lnTo>
                <a:lnTo>
                  <a:pt x="4607578" y="4848520"/>
                </a:lnTo>
                <a:lnTo>
                  <a:pt x="4607578" y="4719793"/>
                </a:lnTo>
                <a:lnTo>
                  <a:pt x="4705832" y="4557664"/>
                </a:lnTo>
                <a:lnTo>
                  <a:pt x="4664812" y="4557664"/>
                </a:lnTo>
                <a:lnTo>
                  <a:pt x="4588630" y="4686000"/>
                </a:lnTo>
                <a:lnTo>
                  <a:pt x="4513621" y="4557664"/>
                </a:lnTo>
                <a:close/>
                <a:moveTo>
                  <a:pt x="4283151" y="4557664"/>
                </a:moveTo>
                <a:lnTo>
                  <a:pt x="4185092" y="4848520"/>
                </a:lnTo>
                <a:lnTo>
                  <a:pt x="4224160" y="4848520"/>
                </a:lnTo>
                <a:lnTo>
                  <a:pt x="4250530" y="4767260"/>
                </a:lnTo>
                <a:lnTo>
                  <a:pt x="4361677" y="4767260"/>
                </a:lnTo>
                <a:lnTo>
                  <a:pt x="4388047" y="4848520"/>
                </a:lnTo>
                <a:lnTo>
                  <a:pt x="4428873" y="4848520"/>
                </a:lnTo>
                <a:lnTo>
                  <a:pt x="4330814" y="4557664"/>
                </a:lnTo>
                <a:close/>
                <a:moveTo>
                  <a:pt x="3902217" y="4557664"/>
                </a:moveTo>
                <a:lnTo>
                  <a:pt x="3902217" y="4848520"/>
                </a:lnTo>
                <a:lnTo>
                  <a:pt x="3938354" y="4848520"/>
                </a:lnTo>
                <a:lnTo>
                  <a:pt x="3938354" y="4597708"/>
                </a:lnTo>
                <a:lnTo>
                  <a:pt x="4066886" y="4848520"/>
                </a:lnTo>
                <a:lnTo>
                  <a:pt x="4110250" y="4848520"/>
                </a:lnTo>
                <a:lnTo>
                  <a:pt x="4110250" y="4557664"/>
                </a:lnTo>
                <a:lnTo>
                  <a:pt x="4074113" y="4557664"/>
                </a:lnTo>
                <a:lnTo>
                  <a:pt x="4074113" y="4787966"/>
                </a:lnTo>
                <a:lnTo>
                  <a:pt x="3957106" y="4557664"/>
                </a:lnTo>
                <a:close/>
                <a:moveTo>
                  <a:pt x="5363281" y="4120872"/>
                </a:moveTo>
                <a:lnTo>
                  <a:pt x="5408208" y="4257998"/>
                </a:lnTo>
                <a:lnTo>
                  <a:pt x="5318549" y="4257998"/>
                </a:lnTo>
                <a:close/>
                <a:moveTo>
                  <a:pt x="4115506" y="4120872"/>
                </a:moveTo>
                <a:lnTo>
                  <a:pt x="4160434" y="4257998"/>
                </a:lnTo>
                <a:lnTo>
                  <a:pt x="4070774" y="4257998"/>
                </a:lnTo>
                <a:close/>
                <a:moveTo>
                  <a:pt x="2197818" y="4114621"/>
                </a:moveTo>
                <a:lnTo>
                  <a:pt x="2236105" y="4114621"/>
                </a:lnTo>
                <a:cubicBezTo>
                  <a:pt x="2246913" y="4114621"/>
                  <a:pt x="2255964" y="4115370"/>
                  <a:pt x="2263256" y="4116867"/>
                </a:cubicBezTo>
                <a:cubicBezTo>
                  <a:pt x="2270549" y="4118365"/>
                  <a:pt x="2276930" y="4120937"/>
                  <a:pt x="2282399" y="4124583"/>
                </a:cubicBezTo>
                <a:cubicBezTo>
                  <a:pt x="2288650" y="4128750"/>
                  <a:pt x="2293273" y="4134122"/>
                  <a:pt x="2296268" y="4140698"/>
                </a:cubicBezTo>
                <a:cubicBezTo>
                  <a:pt x="2299263" y="4147275"/>
                  <a:pt x="2300761" y="4154795"/>
                  <a:pt x="2300761" y="4163260"/>
                </a:cubicBezTo>
                <a:cubicBezTo>
                  <a:pt x="2300761" y="4173417"/>
                  <a:pt x="2299426" y="4182273"/>
                  <a:pt x="2296757" y="4189826"/>
                </a:cubicBezTo>
                <a:cubicBezTo>
                  <a:pt x="2294087" y="4197379"/>
                  <a:pt x="2289952" y="4203890"/>
                  <a:pt x="2284353" y="4209359"/>
                </a:cubicBezTo>
                <a:cubicBezTo>
                  <a:pt x="2278102" y="4215480"/>
                  <a:pt x="2270549" y="4219517"/>
                  <a:pt x="2261694" y="4221470"/>
                </a:cubicBezTo>
                <a:cubicBezTo>
                  <a:pt x="2252838" y="4223423"/>
                  <a:pt x="2242876" y="4224400"/>
                  <a:pt x="2231807" y="4224400"/>
                </a:cubicBezTo>
                <a:lnTo>
                  <a:pt x="2197818" y="4224400"/>
                </a:lnTo>
                <a:close/>
                <a:moveTo>
                  <a:pt x="6414640" y="4108761"/>
                </a:moveTo>
                <a:cubicBezTo>
                  <a:pt x="6428183" y="4108761"/>
                  <a:pt x="6440392" y="4111268"/>
                  <a:pt x="6451266" y="4116281"/>
                </a:cubicBezTo>
                <a:cubicBezTo>
                  <a:pt x="6462139" y="4121295"/>
                  <a:pt x="6471418" y="4128815"/>
                  <a:pt x="6479101" y="4138843"/>
                </a:cubicBezTo>
                <a:cubicBezTo>
                  <a:pt x="6486654" y="4148609"/>
                  <a:pt x="6492514" y="4160916"/>
                  <a:pt x="6496681" y="4175761"/>
                </a:cubicBezTo>
                <a:cubicBezTo>
                  <a:pt x="6500849" y="4190607"/>
                  <a:pt x="6502932" y="4207666"/>
                  <a:pt x="6502932" y="4226940"/>
                </a:cubicBezTo>
                <a:cubicBezTo>
                  <a:pt x="6502932" y="4265095"/>
                  <a:pt x="6494956" y="4294298"/>
                  <a:pt x="6479003" y="4314548"/>
                </a:cubicBezTo>
                <a:cubicBezTo>
                  <a:pt x="6463051" y="4334798"/>
                  <a:pt x="6441596" y="4344923"/>
                  <a:pt x="6414640" y="4344923"/>
                </a:cubicBezTo>
                <a:cubicBezTo>
                  <a:pt x="6387683" y="4344923"/>
                  <a:pt x="6366196" y="4334798"/>
                  <a:pt x="6350179" y="4314548"/>
                </a:cubicBezTo>
                <a:cubicBezTo>
                  <a:pt x="6334161" y="4294298"/>
                  <a:pt x="6326152" y="4265095"/>
                  <a:pt x="6326152" y="4226940"/>
                </a:cubicBezTo>
                <a:cubicBezTo>
                  <a:pt x="6326152" y="4208057"/>
                  <a:pt x="6328203" y="4191128"/>
                  <a:pt x="6332305" y="4176152"/>
                </a:cubicBezTo>
                <a:cubicBezTo>
                  <a:pt x="6336407" y="4161176"/>
                  <a:pt x="6342300" y="4148740"/>
                  <a:pt x="6349983" y="4138843"/>
                </a:cubicBezTo>
                <a:cubicBezTo>
                  <a:pt x="6358057" y="4128555"/>
                  <a:pt x="6367336" y="4120969"/>
                  <a:pt x="6377819" y="4116086"/>
                </a:cubicBezTo>
                <a:cubicBezTo>
                  <a:pt x="6388302" y="4111202"/>
                  <a:pt x="6400576" y="4108761"/>
                  <a:pt x="6414640" y="4108761"/>
                </a:cubicBezTo>
                <a:close/>
                <a:moveTo>
                  <a:pt x="6635892" y="4081414"/>
                </a:moveTo>
                <a:lnTo>
                  <a:pt x="6635892" y="4372270"/>
                </a:lnTo>
                <a:lnTo>
                  <a:pt x="6672029" y="4372270"/>
                </a:lnTo>
                <a:lnTo>
                  <a:pt x="6672029" y="4121653"/>
                </a:lnTo>
                <a:lnTo>
                  <a:pt x="6747234" y="4292182"/>
                </a:lnTo>
                <a:lnTo>
                  <a:pt x="6770674" y="4292182"/>
                </a:lnTo>
                <a:lnTo>
                  <a:pt x="6846465" y="4121653"/>
                </a:lnTo>
                <a:lnTo>
                  <a:pt x="6846465" y="4372270"/>
                </a:lnTo>
                <a:lnTo>
                  <a:pt x="6885141" y="4372270"/>
                </a:lnTo>
                <a:lnTo>
                  <a:pt x="6885141" y="4081414"/>
                </a:lnTo>
                <a:lnTo>
                  <a:pt x="6831424" y="4081414"/>
                </a:lnTo>
                <a:lnTo>
                  <a:pt x="6761298" y="4243348"/>
                </a:lnTo>
                <a:lnTo>
                  <a:pt x="6688633" y="4081414"/>
                </a:lnTo>
                <a:close/>
                <a:moveTo>
                  <a:pt x="5988192" y="4081414"/>
                </a:moveTo>
                <a:lnTo>
                  <a:pt x="5988192" y="4372270"/>
                </a:lnTo>
                <a:lnTo>
                  <a:pt x="6026869" y="4372270"/>
                </a:lnTo>
                <a:lnTo>
                  <a:pt x="6026869" y="4229870"/>
                </a:lnTo>
                <a:lnTo>
                  <a:pt x="6160674" y="4229870"/>
                </a:lnTo>
                <a:lnTo>
                  <a:pt x="6160674" y="4372270"/>
                </a:lnTo>
                <a:lnTo>
                  <a:pt x="6199351" y="4372270"/>
                </a:lnTo>
                <a:lnTo>
                  <a:pt x="6199351" y="4081414"/>
                </a:lnTo>
                <a:lnTo>
                  <a:pt x="6160674" y="4081414"/>
                </a:lnTo>
                <a:lnTo>
                  <a:pt x="6160674" y="4195490"/>
                </a:lnTo>
                <a:lnTo>
                  <a:pt x="6026869" y="4195490"/>
                </a:lnTo>
                <a:lnTo>
                  <a:pt x="6026869" y="4081414"/>
                </a:lnTo>
                <a:close/>
                <a:moveTo>
                  <a:pt x="5527922" y="4081414"/>
                </a:moveTo>
                <a:lnTo>
                  <a:pt x="5626176" y="4247645"/>
                </a:lnTo>
                <a:lnTo>
                  <a:pt x="5626176" y="4372270"/>
                </a:lnTo>
                <a:lnTo>
                  <a:pt x="5664853" y="4372270"/>
                </a:lnTo>
                <a:lnTo>
                  <a:pt x="5664853" y="4243543"/>
                </a:lnTo>
                <a:lnTo>
                  <a:pt x="5763108" y="4081414"/>
                </a:lnTo>
                <a:lnTo>
                  <a:pt x="5722087" y="4081414"/>
                </a:lnTo>
                <a:lnTo>
                  <a:pt x="5645906" y="4209750"/>
                </a:lnTo>
                <a:lnTo>
                  <a:pt x="5570897" y="4081414"/>
                </a:lnTo>
                <a:close/>
                <a:moveTo>
                  <a:pt x="5340426" y="4081414"/>
                </a:moveTo>
                <a:lnTo>
                  <a:pt x="5242367" y="4372270"/>
                </a:lnTo>
                <a:lnTo>
                  <a:pt x="5281435" y="4372270"/>
                </a:lnTo>
                <a:lnTo>
                  <a:pt x="5307805" y="4291010"/>
                </a:lnTo>
                <a:lnTo>
                  <a:pt x="5418952" y="4291010"/>
                </a:lnTo>
                <a:lnTo>
                  <a:pt x="5445322" y="4372270"/>
                </a:lnTo>
                <a:lnTo>
                  <a:pt x="5486148" y="4372270"/>
                </a:lnTo>
                <a:lnTo>
                  <a:pt x="5388089" y="4081414"/>
                </a:lnTo>
                <a:close/>
                <a:moveTo>
                  <a:pt x="4645167" y="4081414"/>
                </a:moveTo>
                <a:lnTo>
                  <a:pt x="4645167" y="4372270"/>
                </a:lnTo>
                <a:lnTo>
                  <a:pt x="4681304" y="4372270"/>
                </a:lnTo>
                <a:lnTo>
                  <a:pt x="4681304" y="4121458"/>
                </a:lnTo>
                <a:lnTo>
                  <a:pt x="4809835" y="4372270"/>
                </a:lnTo>
                <a:lnTo>
                  <a:pt x="4853200" y="4372270"/>
                </a:lnTo>
                <a:lnTo>
                  <a:pt x="4853200" y="4081414"/>
                </a:lnTo>
                <a:lnTo>
                  <a:pt x="4817063" y="4081414"/>
                </a:lnTo>
                <a:lnTo>
                  <a:pt x="4817063" y="4311716"/>
                </a:lnTo>
                <a:lnTo>
                  <a:pt x="4700056" y="4081414"/>
                </a:lnTo>
                <a:close/>
                <a:moveTo>
                  <a:pt x="4092652" y="4081414"/>
                </a:moveTo>
                <a:lnTo>
                  <a:pt x="3994593" y="4372270"/>
                </a:lnTo>
                <a:lnTo>
                  <a:pt x="4033660" y="4372270"/>
                </a:lnTo>
                <a:lnTo>
                  <a:pt x="4060031" y="4291010"/>
                </a:lnTo>
                <a:lnTo>
                  <a:pt x="4171177" y="4291010"/>
                </a:lnTo>
                <a:lnTo>
                  <a:pt x="4197548" y="4372270"/>
                </a:lnTo>
                <a:lnTo>
                  <a:pt x="4238373" y="4372270"/>
                </a:lnTo>
                <a:lnTo>
                  <a:pt x="4140314" y="4081414"/>
                </a:lnTo>
                <a:close/>
                <a:moveTo>
                  <a:pt x="3708201" y="4081414"/>
                </a:moveTo>
                <a:lnTo>
                  <a:pt x="3708201" y="4262882"/>
                </a:lnTo>
                <a:cubicBezTo>
                  <a:pt x="3708201" y="4283587"/>
                  <a:pt x="3710284" y="4301005"/>
                  <a:pt x="3714451" y="4315134"/>
                </a:cubicBezTo>
                <a:cubicBezTo>
                  <a:pt x="3718619" y="4329264"/>
                  <a:pt x="3725781" y="4341407"/>
                  <a:pt x="3735939" y="4351564"/>
                </a:cubicBezTo>
                <a:cubicBezTo>
                  <a:pt x="3744924" y="4360420"/>
                  <a:pt x="3755798" y="4367094"/>
                  <a:pt x="3768559" y="4371587"/>
                </a:cubicBezTo>
                <a:cubicBezTo>
                  <a:pt x="3781322" y="4376079"/>
                  <a:pt x="3796233" y="4378326"/>
                  <a:pt x="3813292" y="4378326"/>
                </a:cubicBezTo>
                <a:cubicBezTo>
                  <a:pt x="3831133" y="4378326"/>
                  <a:pt x="3846206" y="4376112"/>
                  <a:pt x="3858512" y="4371684"/>
                </a:cubicBezTo>
                <a:cubicBezTo>
                  <a:pt x="3870819" y="4367257"/>
                  <a:pt x="3881595" y="4360550"/>
                  <a:pt x="3890841" y="4351564"/>
                </a:cubicBezTo>
                <a:cubicBezTo>
                  <a:pt x="3901128" y="4341537"/>
                  <a:pt x="3908324" y="4329296"/>
                  <a:pt x="3912426" y="4314841"/>
                </a:cubicBezTo>
                <a:cubicBezTo>
                  <a:pt x="3916527" y="4300386"/>
                  <a:pt x="3918578" y="4283066"/>
                  <a:pt x="3918578" y="4262882"/>
                </a:cubicBezTo>
                <a:lnTo>
                  <a:pt x="3918578" y="4081414"/>
                </a:lnTo>
                <a:lnTo>
                  <a:pt x="3879902" y="4081414"/>
                </a:lnTo>
                <a:lnTo>
                  <a:pt x="3879902" y="4263858"/>
                </a:lnTo>
                <a:cubicBezTo>
                  <a:pt x="3879902" y="4276881"/>
                  <a:pt x="3879023" y="4287885"/>
                  <a:pt x="3877265" y="4296870"/>
                </a:cubicBezTo>
                <a:cubicBezTo>
                  <a:pt x="3875507" y="4305856"/>
                  <a:pt x="3872219" y="4314060"/>
                  <a:pt x="3867400" y="4321483"/>
                </a:cubicBezTo>
                <a:cubicBezTo>
                  <a:pt x="3862191" y="4329296"/>
                  <a:pt x="3854899" y="4335221"/>
                  <a:pt x="3845522" y="4339258"/>
                </a:cubicBezTo>
                <a:cubicBezTo>
                  <a:pt x="3836147" y="4343295"/>
                  <a:pt x="3825403" y="4345314"/>
                  <a:pt x="3813292" y="4345314"/>
                </a:cubicBezTo>
                <a:cubicBezTo>
                  <a:pt x="3800399" y="4345314"/>
                  <a:pt x="3789494" y="4343295"/>
                  <a:pt x="3780573" y="4339258"/>
                </a:cubicBezTo>
                <a:cubicBezTo>
                  <a:pt x="3771653" y="4335221"/>
                  <a:pt x="3764588" y="4329296"/>
                  <a:pt x="3759379" y="4321483"/>
                </a:cubicBezTo>
                <a:cubicBezTo>
                  <a:pt x="3754430" y="4314190"/>
                  <a:pt x="3751110" y="4305953"/>
                  <a:pt x="3749417" y="4296772"/>
                </a:cubicBezTo>
                <a:cubicBezTo>
                  <a:pt x="3747724" y="4287592"/>
                  <a:pt x="3746878" y="4276295"/>
                  <a:pt x="3746878" y="4262882"/>
                </a:cubicBezTo>
                <a:lnTo>
                  <a:pt x="3746878" y="4081414"/>
                </a:lnTo>
                <a:close/>
                <a:moveTo>
                  <a:pt x="2968767" y="4081414"/>
                </a:moveTo>
                <a:lnTo>
                  <a:pt x="2968767" y="4372270"/>
                </a:lnTo>
                <a:lnTo>
                  <a:pt x="3007443" y="4372270"/>
                </a:lnTo>
                <a:lnTo>
                  <a:pt x="3007443" y="4229870"/>
                </a:lnTo>
                <a:lnTo>
                  <a:pt x="3141249" y="4229870"/>
                </a:lnTo>
                <a:lnTo>
                  <a:pt x="3141249" y="4372270"/>
                </a:lnTo>
                <a:lnTo>
                  <a:pt x="3179926" y="4372270"/>
                </a:lnTo>
                <a:lnTo>
                  <a:pt x="3179926" y="4081414"/>
                </a:lnTo>
                <a:lnTo>
                  <a:pt x="3141249" y="4081414"/>
                </a:lnTo>
                <a:lnTo>
                  <a:pt x="3141249" y="4195490"/>
                </a:lnTo>
                <a:lnTo>
                  <a:pt x="3007443" y="4195490"/>
                </a:lnTo>
                <a:lnTo>
                  <a:pt x="3007443" y="4081414"/>
                </a:lnTo>
                <a:close/>
                <a:moveTo>
                  <a:pt x="2654442" y="4081414"/>
                </a:moveTo>
                <a:lnTo>
                  <a:pt x="2654442" y="4372270"/>
                </a:lnTo>
                <a:lnTo>
                  <a:pt x="2690579" y="4372270"/>
                </a:lnTo>
                <a:lnTo>
                  <a:pt x="2690579" y="4121458"/>
                </a:lnTo>
                <a:lnTo>
                  <a:pt x="2819111" y="4372270"/>
                </a:lnTo>
                <a:lnTo>
                  <a:pt x="2862476" y="4372270"/>
                </a:lnTo>
                <a:lnTo>
                  <a:pt x="2862476" y="4081414"/>
                </a:lnTo>
                <a:lnTo>
                  <a:pt x="2826338" y="4081414"/>
                </a:lnTo>
                <a:lnTo>
                  <a:pt x="2826338" y="4311716"/>
                </a:lnTo>
                <a:lnTo>
                  <a:pt x="2709331" y="4081414"/>
                </a:lnTo>
                <a:close/>
                <a:moveTo>
                  <a:pt x="2443087" y="4081414"/>
                </a:moveTo>
                <a:lnTo>
                  <a:pt x="2443087" y="4111105"/>
                </a:lnTo>
                <a:lnTo>
                  <a:pt x="2480201" y="4111105"/>
                </a:lnTo>
                <a:lnTo>
                  <a:pt x="2480201" y="4342579"/>
                </a:lnTo>
                <a:lnTo>
                  <a:pt x="2443087" y="4342579"/>
                </a:lnTo>
                <a:lnTo>
                  <a:pt x="2443087" y="4372270"/>
                </a:lnTo>
                <a:lnTo>
                  <a:pt x="2555992" y="4372270"/>
                </a:lnTo>
                <a:lnTo>
                  <a:pt x="2555992" y="4342579"/>
                </a:lnTo>
                <a:lnTo>
                  <a:pt x="2518878" y="4342579"/>
                </a:lnTo>
                <a:lnTo>
                  <a:pt x="2518878" y="4111105"/>
                </a:lnTo>
                <a:lnTo>
                  <a:pt x="2555992" y="4111105"/>
                </a:lnTo>
                <a:lnTo>
                  <a:pt x="2555992" y="4081414"/>
                </a:lnTo>
                <a:close/>
                <a:moveTo>
                  <a:pt x="2159142" y="4081414"/>
                </a:moveTo>
                <a:lnTo>
                  <a:pt x="2159142" y="4372270"/>
                </a:lnTo>
                <a:lnTo>
                  <a:pt x="2197818" y="4372270"/>
                </a:lnTo>
                <a:lnTo>
                  <a:pt x="2197818" y="4256631"/>
                </a:lnTo>
                <a:lnTo>
                  <a:pt x="2241965" y="4256631"/>
                </a:lnTo>
                <a:lnTo>
                  <a:pt x="2334163" y="4372270"/>
                </a:lnTo>
                <a:lnTo>
                  <a:pt x="2384365" y="4372270"/>
                </a:lnTo>
                <a:lnTo>
                  <a:pt x="2280837" y="4245692"/>
                </a:lnTo>
                <a:cubicBezTo>
                  <a:pt x="2299459" y="4238790"/>
                  <a:pt x="2314174" y="4228177"/>
                  <a:pt x="2324983" y="4213852"/>
                </a:cubicBezTo>
                <a:cubicBezTo>
                  <a:pt x="2335791" y="4199527"/>
                  <a:pt x="2341196" y="4181686"/>
                  <a:pt x="2341196" y="4160330"/>
                </a:cubicBezTo>
                <a:cubicBezTo>
                  <a:pt x="2341196" y="4145093"/>
                  <a:pt x="2338233" y="4132331"/>
                  <a:pt x="2332308" y="4122044"/>
                </a:cubicBezTo>
                <a:cubicBezTo>
                  <a:pt x="2326383" y="4111756"/>
                  <a:pt x="2318341" y="4103356"/>
                  <a:pt x="2308184" y="4096845"/>
                </a:cubicBezTo>
                <a:cubicBezTo>
                  <a:pt x="2298026" y="4090204"/>
                  <a:pt x="2287315" y="4085971"/>
                  <a:pt x="2276051" y="4084148"/>
                </a:cubicBezTo>
                <a:cubicBezTo>
                  <a:pt x="2264787" y="4082325"/>
                  <a:pt x="2250820" y="4081414"/>
                  <a:pt x="2234151" y="4081414"/>
                </a:cubicBezTo>
                <a:close/>
                <a:moveTo>
                  <a:pt x="1843701" y="4081414"/>
                </a:moveTo>
                <a:lnTo>
                  <a:pt x="1843701" y="4115793"/>
                </a:lnTo>
                <a:lnTo>
                  <a:pt x="1941369" y="4115793"/>
                </a:lnTo>
                <a:lnTo>
                  <a:pt x="1941369" y="4372270"/>
                </a:lnTo>
                <a:lnTo>
                  <a:pt x="1980046" y="4372270"/>
                </a:lnTo>
                <a:lnTo>
                  <a:pt x="1980046" y="4115793"/>
                </a:lnTo>
                <a:lnTo>
                  <a:pt x="2077715" y="4115793"/>
                </a:lnTo>
                <a:lnTo>
                  <a:pt x="2077715" y="4081414"/>
                </a:lnTo>
                <a:close/>
                <a:moveTo>
                  <a:pt x="5081577" y="4076139"/>
                </a:moveTo>
                <a:cubicBezTo>
                  <a:pt x="5061001" y="4076139"/>
                  <a:pt x="5042054" y="4079590"/>
                  <a:pt x="5024735" y="4086492"/>
                </a:cubicBezTo>
                <a:cubicBezTo>
                  <a:pt x="5007414" y="4093394"/>
                  <a:pt x="4992829" y="4103226"/>
                  <a:pt x="4980978" y="4115988"/>
                </a:cubicBezTo>
                <a:cubicBezTo>
                  <a:pt x="4968737" y="4129141"/>
                  <a:pt x="4959329" y="4144996"/>
                  <a:pt x="4952752" y="4163553"/>
                </a:cubicBezTo>
                <a:cubicBezTo>
                  <a:pt x="4946176" y="4182110"/>
                  <a:pt x="4942888" y="4203108"/>
                  <a:pt x="4942888" y="4226549"/>
                </a:cubicBezTo>
                <a:cubicBezTo>
                  <a:pt x="4942888" y="4251292"/>
                  <a:pt x="4946143" y="4273169"/>
                  <a:pt x="4952655" y="4292182"/>
                </a:cubicBezTo>
                <a:cubicBezTo>
                  <a:pt x="4959166" y="4311195"/>
                  <a:pt x="4968542" y="4327147"/>
                  <a:pt x="4980784" y="4340040"/>
                </a:cubicBezTo>
                <a:cubicBezTo>
                  <a:pt x="4993024" y="4352802"/>
                  <a:pt x="5007675" y="4362308"/>
                  <a:pt x="5024735" y="4368559"/>
                </a:cubicBezTo>
                <a:cubicBezTo>
                  <a:pt x="5041794" y="4374810"/>
                  <a:pt x="5060611" y="4377935"/>
                  <a:pt x="5081186" y="4377935"/>
                </a:cubicBezTo>
                <a:cubicBezTo>
                  <a:pt x="5092125" y="4377935"/>
                  <a:pt x="5101436" y="4377219"/>
                  <a:pt x="5109119" y="4375786"/>
                </a:cubicBezTo>
                <a:cubicBezTo>
                  <a:pt x="5116803" y="4374354"/>
                  <a:pt x="5125398" y="4372205"/>
                  <a:pt x="5134904" y="4369340"/>
                </a:cubicBezTo>
                <a:cubicBezTo>
                  <a:pt x="5142066" y="4367387"/>
                  <a:pt x="5149782" y="4364717"/>
                  <a:pt x="5158051" y="4361331"/>
                </a:cubicBezTo>
                <a:cubicBezTo>
                  <a:pt x="5166321" y="4357946"/>
                  <a:pt x="5172930" y="4355146"/>
                  <a:pt x="5177879" y="4352932"/>
                </a:cubicBezTo>
                <a:lnTo>
                  <a:pt x="5177879" y="4225963"/>
                </a:lnTo>
                <a:lnTo>
                  <a:pt x="5072396" y="4225963"/>
                </a:lnTo>
                <a:lnTo>
                  <a:pt x="5072396" y="4259951"/>
                </a:lnTo>
                <a:lnTo>
                  <a:pt x="5139592" y="4259951"/>
                </a:lnTo>
                <a:lnTo>
                  <a:pt x="5139592" y="4335156"/>
                </a:lnTo>
                <a:cubicBezTo>
                  <a:pt x="5132170" y="4338282"/>
                  <a:pt x="5123054" y="4340626"/>
                  <a:pt x="5112245" y="4342188"/>
                </a:cubicBezTo>
                <a:cubicBezTo>
                  <a:pt x="5101436" y="4343751"/>
                  <a:pt x="5090562" y="4344532"/>
                  <a:pt x="5079624" y="4344532"/>
                </a:cubicBezTo>
                <a:cubicBezTo>
                  <a:pt x="5064908" y="4344532"/>
                  <a:pt x="5051658" y="4341895"/>
                  <a:pt x="5039873" y="4336621"/>
                </a:cubicBezTo>
                <a:cubicBezTo>
                  <a:pt x="5028087" y="4331347"/>
                  <a:pt x="5018027" y="4323696"/>
                  <a:pt x="5009694" y="4313669"/>
                </a:cubicBezTo>
                <a:cubicBezTo>
                  <a:pt x="5001098" y="4303512"/>
                  <a:pt x="4994523" y="4291140"/>
                  <a:pt x="4989964" y="4276555"/>
                </a:cubicBezTo>
                <a:cubicBezTo>
                  <a:pt x="4985406" y="4261970"/>
                  <a:pt x="4983127" y="4244911"/>
                  <a:pt x="4983127" y="4225377"/>
                </a:cubicBezTo>
                <a:cubicBezTo>
                  <a:pt x="4983127" y="4190346"/>
                  <a:pt x="4991755" y="4162283"/>
                  <a:pt x="5009009" y="4141187"/>
                </a:cubicBezTo>
                <a:cubicBezTo>
                  <a:pt x="5026264" y="4120090"/>
                  <a:pt x="5048891" y="4109542"/>
                  <a:pt x="5076889" y="4109542"/>
                </a:cubicBezTo>
                <a:cubicBezTo>
                  <a:pt x="5088609" y="4109542"/>
                  <a:pt x="5099548" y="4110844"/>
                  <a:pt x="5109705" y="4113449"/>
                </a:cubicBezTo>
                <a:cubicBezTo>
                  <a:pt x="5119863" y="4116053"/>
                  <a:pt x="5128849" y="4119309"/>
                  <a:pt x="5136662" y="4123216"/>
                </a:cubicBezTo>
                <a:cubicBezTo>
                  <a:pt x="5146039" y="4127643"/>
                  <a:pt x="5153298" y="4131778"/>
                  <a:pt x="5158442" y="4135620"/>
                </a:cubicBezTo>
                <a:cubicBezTo>
                  <a:pt x="5163586" y="4139461"/>
                  <a:pt x="5168567" y="4143531"/>
                  <a:pt x="5173385" y="4147828"/>
                </a:cubicBezTo>
                <a:lnTo>
                  <a:pt x="5176707" y="4147828"/>
                </a:lnTo>
                <a:lnTo>
                  <a:pt x="5176707" y="4101143"/>
                </a:lnTo>
                <a:cubicBezTo>
                  <a:pt x="5171758" y="4098668"/>
                  <a:pt x="5165279" y="4095706"/>
                  <a:pt x="5157270" y="4092255"/>
                </a:cubicBezTo>
                <a:cubicBezTo>
                  <a:pt x="5149261" y="4088804"/>
                  <a:pt x="5142001" y="4086102"/>
                  <a:pt x="5135490" y="4084148"/>
                </a:cubicBezTo>
                <a:cubicBezTo>
                  <a:pt x="5127286" y="4081674"/>
                  <a:pt x="5118691" y="4079721"/>
                  <a:pt x="5109705" y="4078288"/>
                </a:cubicBezTo>
                <a:cubicBezTo>
                  <a:pt x="5100720" y="4076856"/>
                  <a:pt x="5091344" y="4076139"/>
                  <a:pt x="5081577" y="4076139"/>
                </a:cubicBezTo>
                <a:close/>
                <a:moveTo>
                  <a:pt x="3540239" y="4076139"/>
                </a:moveTo>
                <a:cubicBezTo>
                  <a:pt x="3520575" y="4076139"/>
                  <a:pt x="3502799" y="4079558"/>
                  <a:pt x="3486912" y="4086395"/>
                </a:cubicBezTo>
                <a:cubicBezTo>
                  <a:pt x="3471024" y="4093231"/>
                  <a:pt x="3457286" y="4103161"/>
                  <a:pt x="3445696" y="4116184"/>
                </a:cubicBezTo>
                <a:cubicBezTo>
                  <a:pt x="3433845" y="4129597"/>
                  <a:pt x="3424827" y="4145354"/>
                  <a:pt x="3418642" y="4163455"/>
                </a:cubicBezTo>
                <a:cubicBezTo>
                  <a:pt x="3412456" y="4181556"/>
                  <a:pt x="3409363" y="4202783"/>
                  <a:pt x="3409363" y="4227135"/>
                </a:cubicBezTo>
                <a:cubicBezTo>
                  <a:pt x="3409363" y="4251617"/>
                  <a:pt x="3412554" y="4273300"/>
                  <a:pt x="3418935" y="4292182"/>
                </a:cubicBezTo>
                <a:cubicBezTo>
                  <a:pt x="3425315" y="4311065"/>
                  <a:pt x="3434301" y="4326822"/>
                  <a:pt x="3445891" y="4339454"/>
                </a:cubicBezTo>
                <a:cubicBezTo>
                  <a:pt x="3457481" y="4352085"/>
                  <a:pt x="3471253" y="4361592"/>
                  <a:pt x="3487205" y="4367973"/>
                </a:cubicBezTo>
                <a:cubicBezTo>
                  <a:pt x="3503158" y="4374354"/>
                  <a:pt x="3520640" y="4377544"/>
                  <a:pt x="3539653" y="4377544"/>
                </a:cubicBezTo>
                <a:cubicBezTo>
                  <a:pt x="3551243" y="4377544"/>
                  <a:pt x="3560651" y="4376828"/>
                  <a:pt x="3567879" y="4375396"/>
                </a:cubicBezTo>
                <a:cubicBezTo>
                  <a:pt x="3575106" y="4373963"/>
                  <a:pt x="3582953" y="4371880"/>
                  <a:pt x="3591417" y="4369145"/>
                </a:cubicBezTo>
                <a:cubicBezTo>
                  <a:pt x="3599491" y="4366540"/>
                  <a:pt x="3606360" y="4363871"/>
                  <a:pt x="3612025" y="4361136"/>
                </a:cubicBezTo>
                <a:cubicBezTo>
                  <a:pt x="3617690" y="4358401"/>
                  <a:pt x="3623713" y="4355536"/>
                  <a:pt x="3630094" y="4352541"/>
                </a:cubicBezTo>
                <a:lnTo>
                  <a:pt x="3630094" y="4306442"/>
                </a:lnTo>
                <a:lnTo>
                  <a:pt x="3627164" y="4306442"/>
                </a:lnTo>
                <a:cubicBezTo>
                  <a:pt x="3624169" y="4309437"/>
                  <a:pt x="3620066" y="4313051"/>
                  <a:pt x="3614858" y="4317283"/>
                </a:cubicBezTo>
                <a:cubicBezTo>
                  <a:pt x="3609649" y="4321515"/>
                  <a:pt x="3603463" y="4325650"/>
                  <a:pt x="3596301" y="4329687"/>
                </a:cubicBezTo>
                <a:cubicBezTo>
                  <a:pt x="3588878" y="4333854"/>
                  <a:pt x="3580413" y="4337305"/>
                  <a:pt x="3570907" y="4340040"/>
                </a:cubicBezTo>
                <a:cubicBezTo>
                  <a:pt x="3561400" y="4342774"/>
                  <a:pt x="3551048" y="4344142"/>
                  <a:pt x="3539848" y="4344142"/>
                </a:cubicBezTo>
                <a:cubicBezTo>
                  <a:pt x="3527607" y="4344142"/>
                  <a:pt x="3516017" y="4341700"/>
                  <a:pt x="3505078" y="4336817"/>
                </a:cubicBezTo>
                <a:cubicBezTo>
                  <a:pt x="3494139" y="4331933"/>
                  <a:pt x="3484633" y="4324673"/>
                  <a:pt x="3476559" y="4315036"/>
                </a:cubicBezTo>
                <a:cubicBezTo>
                  <a:pt x="3468224" y="4305139"/>
                  <a:pt x="3461648" y="4292996"/>
                  <a:pt x="3456830" y="4278606"/>
                </a:cubicBezTo>
                <a:cubicBezTo>
                  <a:pt x="3452011" y="4264216"/>
                  <a:pt x="3449603" y="4247059"/>
                  <a:pt x="3449603" y="4227135"/>
                </a:cubicBezTo>
                <a:cubicBezTo>
                  <a:pt x="3449603" y="4208383"/>
                  <a:pt x="3451881" y="4191518"/>
                  <a:pt x="3456440" y="4176543"/>
                </a:cubicBezTo>
                <a:cubicBezTo>
                  <a:pt x="3460997" y="4161567"/>
                  <a:pt x="3467378" y="4149130"/>
                  <a:pt x="3475583" y="4139233"/>
                </a:cubicBezTo>
                <a:cubicBezTo>
                  <a:pt x="3483917" y="4129336"/>
                  <a:pt x="3493618" y="4121848"/>
                  <a:pt x="3504688" y="4116770"/>
                </a:cubicBezTo>
                <a:cubicBezTo>
                  <a:pt x="3515757" y="4111691"/>
                  <a:pt x="3527477" y="4109151"/>
                  <a:pt x="3539848" y="4109151"/>
                </a:cubicBezTo>
                <a:cubicBezTo>
                  <a:pt x="3551308" y="4109151"/>
                  <a:pt x="3561400" y="4110454"/>
                  <a:pt x="3570126" y="4113058"/>
                </a:cubicBezTo>
                <a:cubicBezTo>
                  <a:pt x="3578851" y="4115663"/>
                  <a:pt x="3586924" y="4118983"/>
                  <a:pt x="3594347" y="4123020"/>
                </a:cubicBezTo>
                <a:cubicBezTo>
                  <a:pt x="3602031" y="4127318"/>
                  <a:pt x="3608542" y="4131680"/>
                  <a:pt x="3613881" y="4136108"/>
                </a:cubicBezTo>
                <a:cubicBezTo>
                  <a:pt x="3619220" y="4140536"/>
                  <a:pt x="3623583" y="4144312"/>
                  <a:pt x="3626969" y="4147437"/>
                </a:cubicBezTo>
                <a:lnTo>
                  <a:pt x="3630094" y="4147437"/>
                </a:lnTo>
                <a:lnTo>
                  <a:pt x="3630094" y="4100752"/>
                </a:lnTo>
                <a:cubicBezTo>
                  <a:pt x="3623713" y="4097236"/>
                  <a:pt x="3617234" y="4094013"/>
                  <a:pt x="3610658" y="4091083"/>
                </a:cubicBezTo>
                <a:cubicBezTo>
                  <a:pt x="3604082" y="4088153"/>
                  <a:pt x="3597668" y="4085711"/>
                  <a:pt x="3591417" y="4083758"/>
                </a:cubicBezTo>
                <a:cubicBezTo>
                  <a:pt x="3584125" y="4081544"/>
                  <a:pt x="3576214" y="4079721"/>
                  <a:pt x="3567684" y="4078288"/>
                </a:cubicBezTo>
                <a:cubicBezTo>
                  <a:pt x="3559154" y="4076856"/>
                  <a:pt x="3550006" y="4076139"/>
                  <a:pt x="3540239" y="4076139"/>
                </a:cubicBezTo>
                <a:close/>
                <a:moveTo>
                  <a:pt x="6414445" y="4075358"/>
                </a:moveTo>
                <a:cubicBezTo>
                  <a:pt x="6394911" y="4075358"/>
                  <a:pt x="6377233" y="4078711"/>
                  <a:pt x="6361411" y="4085418"/>
                </a:cubicBezTo>
                <a:cubicBezTo>
                  <a:pt x="6345588" y="4092125"/>
                  <a:pt x="6332078" y="4101924"/>
                  <a:pt x="6320878" y="4114816"/>
                </a:cubicBezTo>
                <a:cubicBezTo>
                  <a:pt x="6309679" y="4128099"/>
                  <a:pt x="6301052" y="4143986"/>
                  <a:pt x="6294996" y="4162478"/>
                </a:cubicBezTo>
                <a:cubicBezTo>
                  <a:pt x="6288941" y="4180970"/>
                  <a:pt x="6285913" y="4202457"/>
                  <a:pt x="6285913" y="4226940"/>
                </a:cubicBezTo>
                <a:cubicBezTo>
                  <a:pt x="6285913" y="4250771"/>
                  <a:pt x="6288908" y="4272127"/>
                  <a:pt x="6294898" y="4291010"/>
                </a:cubicBezTo>
                <a:cubicBezTo>
                  <a:pt x="6300889" y="4309893"/>
                  <a:pt x="6309484" y="4325780"/>
                  <a:pt x="6320683" y="4338672"/>
                </a:cubicBezTo>
                <a:cubicBezTo>
                  <a:pt x="6332012" y="4351825"/>
                  <a:pt x="6345556" y="4361722"/>
                  <a:pt x="6361313" y="4368363"/>
                </a:cubicBezTo>
                <a:cubicBezTo>
                  <a:pt x="6377070" y="4375005"/>
                  <a:pt x="6394781" y="4378326"/>
                  <a:pt x="6414445" y="4378326"/>
                </a:cubicBezTo>
                <a:cubicBezTo>
                  <a:pt x="6433457" y="4378326"/>
                  <a:pt x="6450875" y="4375103"/>
                  <a:pt x="6466697" y="4368656"/>
                </a:cubicBezTo>
                <a:cubicBezTo>
                  <a:pt x="6482520" y="4362210"/>
                  <a:pt x="6496356" y="4352216"/>
                  <a:pt x="6508206" y="4338672"/>
                </a:cubicBezTo>
                <a:cubicBezTo>
                  <a:pt x="6519536" y="4325780"/>
                  <a:pt x="6528196" y="4309828"/>
                  <a:pt x="6534186" y="4290815"/>
                </a:cubicBezTo>
                <a:cubicBezTo>
                  <a:pt x="6540176" y="4271802"/>
                  <a:pt x="6543172" y="4250510"/>
                  <a:pt x="6543172" y="4226940"/>
                </a:cubicBezTo>
                <a:cubicBezTo>
                  <a:pt x="6543172" y="4202718"/>
                  <a:pt x="6540111" y="4181166"/>
                  <a:pt x="6533991" y="4162283"/>
                </a:cubicBezTo>
                <a:cubicBezTo>
                  <a:pt x="6527870" y="4143400"/>
                  <a:pt x="6519275" y="4127578"/>
                  <a:pt x="6508206" y="4114816"/>
                </a:cubicBezTo>
                <a:cubicBezTo>
                  <a:pt x="6497267" y="4102315"/>
                  <a:pt x="6483854" y="4092613"/>
                  <a:pt x="6467967" y="4085711"/>
                </a:cubicBezTo>
                <a:cubicBezTo>
                  <a:pt x="6452080" y="4078809"/>
                  <a:pt x="6434239" y="4075358"/>
                  <a:pt x="6414445" y="4075358"/>
                </a:cubicBezTo>
                <a:close/>
                <a:moveTo>
                  <a:pt x="6390223" y="3972025"/>
                </a:moveTo>
                <a:lnTo>
                  <a:pt x="6345686" y="4046058"/>
                </a:lnTo>
                <a:lnTo>
                  <a:pt x="6375963" y="4046058"/>
                </a:lnTo>
                <a:lnTo>
                  <a:pt x="6411905" y="3996051"/>
                </a:lnTo>
                <a:lnTo>
                  <a:pt x="6448043" y="4046058"/>
                </a:lnTo>
                <a:lnTo>
                  <a:pt x="6479101" y="4046058"/>
                </a:lnTo>
                <a:lnTo>
                  <a:pt x="6434564" y="3972025"/>
                </a:lnTo>
                <a:close/>
                <a:moveTo>
                  <a:pt x="5312102" y="3972025"/>
                </a:moveTo>
                <a:lnTo>
                  <a:pt x="5365429" y="4045081"/>
                </a:lnTo>
                <a:lnTo>
                  <a:pt x="5394535" y="4045081"/>
                </a:lnTo>
                <a:lnTo>
                  <a:pt x="5359570" y="3972025"/>
                </a:lnTo>
                <a:close/>
                <a:moveTo>
                  <a:pt x="3811924" y="3972025"/>
                </a:moveTo>
                <a:cubicBezTo>
                  <a:pt x="3806976" y="3972025"/>
                  <a:pt x="3802125" y="3972416"/>
                  <a:pt x="3797372" y="3973197"/>
                </a:cubicBezTo>
                <a:cubicBezTo>
                  <a:pt x="3792619" y="3973978"/>
                  <a:pt x="3789005" y="3974760"/>
                  <a:pt x="3786531" y="3975541"/>
                </a:cubicBezTo>
                <a:lnTo>
                  <a:pt x="3786531" y="3996051"/>
                </a:lnTo>
                <a:lnTo>
                  <a:pt x="3787117" y="3996051"/>
                </a:lnTo>
                <a:cubicBezTo>
                  <a:pt x="3790242" y="3994879"/>
                  <a:pt x="3793010" y="3994000"/>
                  <a:pt x="3795419" y="3993414"/>
                </a:cubicBezTo>
                <a:cubicBezTo>
                  <a:pt x="3797828" y="3992828"/>
                  <a:pt x="3801051" y="3992535"/>
                  <a:pt x="3805088" y="3992535"/>
                </a:cubicBezTo>
                <a:cubicBezTo>
                  <a:pt x="3809385" y="3992535"/>
                  <a:pt x="3812771" y="3993805"/>
                  <a:pt x="3815246" y="3996344"/>
                </a:cubicBezTo>
                <a:cubicBezTo>
                  <a:pt x="3817719" y="3998884"/>
                  <a:pt x="3818957" y="4001716"/>
                  <a:pt x="3818957" y="4004841"/>
                </a:cubicBezTo>
                <a:cubicBezTo>
                  <a:pt x="3818957" y="4009920"/>
                  <a:pt x="3817394" y="4013729"/>
                  <a:pt x="3814269" y="4016269"/>
                </a:cubicBezTo>
                <a:cubicBezTo>
                  <a:pt x="3811143" y="4018808"/>
                  <a:pt x="3806520" y="4020859"/>
                  <a:pt x="3800399" y="4022422"/>
                </a:cubicBezTo>
                <a:lnTo>
                  <a:pt x="3800399" y="4046058"/>
                </a:lnTo>
                <a:lnTo>
                  <a:pt x="3821887" y="4046058"/>
                </a:lnTo>
                <a:lnTo>
                  <a:pt x="3821887" y="4032775"/>
                </a:lnTo>
                <a:cubicBezTo>
                  <a:pt x="3830482" y="4030040"/>
                  <a:pt x="3836928" y="4026133"/>
                  <a:pt x="3841225" y="4021054"/>
                </a:cubicBezTo>
                <a:cubicBezTo>
                  <a:pt x="3845522" y="4015976"/>
                  <a:pt x="3847671" y="4009269"/>
                  <a:pt x="3847671" y="4000935"/>
                </a:cubicBezTo>
                <a:cubicBezTo>
                  <a:pt x="3847671" y="3992861"/>
                  <a:pt x="3844350" y="3986024"/>
                  <a:pt x="3837709" y="3980424"/>
                </a:cubicBezTo>
                <a:cubicBezTo>
                  <a:pt x="3831067" y="3974825"/>
                  <a:pt x="3822473" y="3972025"/>
                  <a:pt x="3811924" y="3972025"/>
                </a:cubicBezTo>
                <a:close/>
                <a:moveTo>
                  <a:pt x="2445822" y="3972025"/>
                </a:moveTo>
                <a:lnTo>
                  <a:pt x="2499149" y="4045081"/>
                </a:lnTo>
                <a:lnTo>
                  <a:pt x="2528254" y="4045081"/>
                </a:lnTo>
                <a:lnTo>
                  <a:pt x="2493289" y="3972025"/>
                </a:lnTo>
                <a:close/>
                <a:moveTo>
                  <a:pt x="4550493" y="3755573"/>
                </a:moveTo>
                <a:lnTo>
                  <a:pt x="4594444" y="3755573"/>
                </a:lnTo>
                <a:cubicBezTo>
                  <a:pt x="4607727" y="3755573"/>
                  <a:pt x="4617982" y="3756029"/>
                  <a:pt x="4625209" y="3756940"/>
                </a:cubicBezTo>
                <a:cubicBezTo>
                  <a:pt x="4632437" y="3757852"/>
                  <a:pt x="4639111" y="3759935"/>
                  <a:pt x="4645232" y="3763191"/>
                </a:cubicBezTo>
                <a:cubicBezTo>
                  <a:pt x="4654738" y="3768140"/>
                  <a:pt x="4661054" y="3774163"/>
                  <a:pt x="4664179" y="3781260"/>
                </a:cubicBezTo>
                <a:cubicBezTo>
                  <a:pt x="4667305" y="3788357"/>
                  <a:pt x="4668867" y="3797375"/>
                  <a:pt x="4668867" y="3808314"/>
                </a:cubicBezTo>
                <a:cubicBezTo>
                  <a:pt x="4668867" y="3818602"/>
                  <a:pt x="4667174" y="3826969"/>
                  <a:pt x="4663789" y="3833415"/>
                </a:cubicBezTo>
                <a:cubicBezTo>
                  <a:pt x="4660403" y="3839861"/>
                  <a:pt x="4655063" y="3845623"/>
                  <a:pt x="4647771" y="3850702"/>
                </a:cubicBezTo>
                <a:cubicBezTo>
                  <a:pt x="4640348" y="3855781"/>
                  <a:pt x="4631754" y="3859102"/>
                  <a:pt x="4621986" y="3860664"/>
                </a:cubicBezTo>
                <a:cubicBezTo>
                  <a:pt x="4612220" y="3862227"/>
                  <a:pt x="4598872" y="3863008"/>
                  <a:pt x="4581942" y="3863008"/>
                </a:cubicBezTo>
                <a:lnTo>
                  <a:pt x="4550493" y="3863008"/>
                </a:lnTo>
                <a:close/>
                <a:moveTo>
                  <a:pt x="4887031" y="3644622"/>
                </a:moveTo>
                <a:lnTo>
                  <a:pt x="4931959" y="3781748"/>
                </a:lnTo>
                <a:lnTo>
                  <a:pt x="4842299" y="3781748"/>
                </a:lnTo>
                <a:close/>
                <a:moveTo>
                  <a:pt x="2086681" y="3644622"/>
                </a:moveTo>
                <a:lnTo>
                  <a:pt x="2131608" y="3781748"/>
                </a:lnTo>
                <a:lnTo>
                  <a:pt x="2041949" y="3781748"/>
                </a:lnTo>
                <a:close/>
                <a:moveTo>
                  <a:pt x="2501102" y="3638371"/>
                </a:moveTo>
                <a:lnTo>
                  <a:pt x="2530598" y="3638371"/>
                </a:lnTo>
                <a:cubicBezTo>
                  <a:pt x="2548048" y="3638371"/>
                  <a:pt x="2562633" y="3639738"/>
                  <a:pt x="2574354" y="3642473"/>
                </a:cubicBezTo>
                <a:cubicBezTo>
                  <a:pt x="2586074" y="3645208"/>
                  <a:pt x="2597078" y="3649700"/>
                  <a:pt x="2607366" y="3655951"/>
                </a:cubicBezTo>
                <a:cubicBezTo>
                  <a:pt x="2621951" y="3664806"/>
                  <a:pt x="2632955" y="3677145"/>
                  <a:pt x="2640377" y="3692967"/>
                </a:cubicBezTo>
                <a:cubicBezTo>
                  <a:pt x="2647800" y="3708790"/>
                  <a:pt x="2651512" y="3727900"/>
                  <a:pt x="2651512" y="3750299"/>
                </a:cubicBezTo>
                <a:cubicBezTo>
                  <a:pt x="2651512" y="3772958"/>
                  <a:pt x="2648126" y="3791873"/>
                  <a:pt x="2641354" y="3807044"/>
                </a:cubicBezTo>
                <a:cubicBezTo>
                  <a:pt x="2634583" y="3822215"/>
                  <a:pt x="2624490" y="3834359"/>
                  <a:pt x="2611077" y="3843475"/>
                </a:cubicBezTo>
                <a:cubicBezTo>
                  <a:pt x="2600399" y="3850767"/>
                  <a:pt x="2588613" y="3855813"/>
                  <a:pt x="2575721" y="3858613"/>
                </a:cubicBezTo>
                <a:cubicBezTo>
                  <a:pt x="2562829" y="3861413"/>
                  <a:pt x="2547788" y="3862813"/>
                  <a:pt x="2530598" y="3862813"/>
                </a:cubicBezTo>
                <a:lnTo>
                  <a:pt x="2501102" y="3862813"/>
                </a:lnTo>
                <a:lnTo>
                  <a:pt x="2501102" y="3751471"/>
                </a:lnTo>
                <a:lnTo>
                  <a:pt x="2564977" y="3751471"/>
                </a:lnTo>
                <a:lnTo>
                  <a:pt x="2564977" y="3723538"/>
                </a:lnTo>
                <a:lnTo>
                  <a:pt x="2501102" y="3723538"/>
                </a:lnTo>
                <a:close/>
                <a:moveTo>
                  <a:pt x="1720052" y="3638371"/>
                </a:moveTo>
                <a:lnTo>
                  <a:pt x="1749548" y="3638371"/>
                </a:lnTo>
                <a:cubicBezTo>
                  <a:pt x="1766999" y="3638371"/>
                  <a:pt x="1781584" y="3639738"/>
                  <a:pt x="1793304" y="3642473"/>
                </a:cubicBezTo>
                <a:cubicBezTo>
                  <a:pt x="1805024" y="3645208"/>
                  <a:pt x="1816028" y="3649700"/>
                  <a:pt x="1826316" y="3655951"/>
                </a:cubicBezTo>
                <a:cubicBezTo>
                  <a:pt x="1840901" y="3664806"/>
                  <a:pt x="1851905" y="3677145"/>
                  <a:pt x="1859328" y="3692967"/>
                </a:cubicBezTo>
                <a:cubicBezTo>
                  <a:pt x="1866750" y="3708790"/>
                  <a:pt x="1870462" y="3727900"/>
                  <a:pt x="1870462" y="3750299"/>
                </a:cubicBezTo>
                <a:cubicBezTo>
                  <a:pt x="1870462" y="3772958"/>
                  <a:pt x="1867076" y="3791873"/>
                  <a:pt x="1860304" y="3807044"/>
                </a:cubicBezTo>
                <a:cubicBezTo>
                  <a:pt x="1853533" y="3822215"/>
                  <a:pt x="1843440" y="3834359"/>
                  <a:pt x="1830027" y="3843475"/>
                </a:cubicBezTo>
                <a:cubicBezTo>
                  <a:pt x="1819349" y="3850767"/>
                  <a:pt x="1807563" y="3855813"/>
                  <a:pt x="1794671" y="3858613"/>
                </a:cubicBezTo>
                <a:cubicBezTo>
                  <a:pt x="1781779" y="3861413"/>
                  <a:pt x="1766738" y="3862813"/>
                  <a:pt x="1749548" y="3862813"/>
                </a:cubicBezTo>
                <a:lnTo>
                  <a:pt x="1720052" y="3862813"/>
                </a:lnTo>
                <a:lnTo>
                  <a:pt x="1720052" y="3751471"/>
                </a:lnTo>
                <a:lnTo>
                  <a:pt x="1783928" y="3751471"/>
                </a:lnTo>
                <a:lnTo>
                  <a:pt x="1783928" y="3723538"/>
                </a:lnTo>
                <a:lnTo>
                  <a:pt x="1720052" y="3723538"/>
                </a:lnTo>
                <a:close/>
                <a:moveTo>
                  <a:pt x="4550493" y="3638175"/>
                </a:moveTo>
                <a:lnTo>
                  <a:pt x="4587607" y="3638175"/>
                </a:lnTo>
                <a:cubicBezTo>
                  <a:pt x="4601150" y="3638175"/>
                  <a:pt x="4611764" y="3638566"/>
                  <a:pt x="4619447" y="3639347"/>
                </a:cubicBezTo>
                <a:cubicBezTo>
                  <a:pt x="4627130" y="3640129"/>
                  <a:pt x="4634097" y="3642278"/>
                  <a:pt x="4640348" y="3645794"/>
                </a:cubicBezTo>
                <a:cubicBezTo>
                  <a:pt x="4645557" y="3648789"/>
                  <a:pt x="4649334" y="3652858"/>
                  <a:pt x="4651678" y="3658002"/>
                </a:cubicBezTo>
                <a:cubicBezTo>
                  <a:pt x="4654022" y="3663146"/>
                  <a:pt x="4655194" y="3669234"/>
                  <a:pt x="4655194" y="3676266"/>
                </a:cubicBezTo>
                <a:cubicBezTo>
                  <a:pt x="4655194" y="3685252"/>
                  <a:pt x="4653957" y="3692805"/>
                  <a:pt x="4651482" y="3698925"/>
                </a:cubicBezTo>
                <a:cubicBezTo>
                  <a:pt x="4649008" y="3705046"/>
                  <a:pt x="4644841" y="3709994"/>
                  <a:pt x="4638981" y="3713771"/>
                </a:cubicBezTo>
                <a:cubicBezTo>
                  <a:pt x="4632860" y="3717678"/>
                  <a:pt x="4626935" y="3720250"/>
                  <a:pt x="4621205" y="3721487"/>
                </a:cubicBezTo>
                <a:cubicBezTo>
                  <a:pt x="4615475" y="3722724"/>
                  <a:pt x="4606555" y="3723342"/>
                  <a:pt x="4594444" y="3723342"/>
                </a:cubicBezTo>
                <a:lnTo>
                  <a:pt x="4550493" y="3723342"/>
                </a:lnTo>
                <a:close/>
                <a:moveTo>
                  <a:pt x="3919090" y="3632511"/>
                </a:moveTo>
                <a:cubicBezTo>
                  <a:pt x="3932634" y="3632511"/>
                  <a:pt x="3944842" y="3635018"/>
                  <a:pt x="3955716" y="3640031"/>
                </a:cubicBezTo>
                <a:cubicBezTo>
                  <a:pt x="3966590" y="3645045"/>
                  <a:pt x="3975868" y="3652565"/>
                  <a:pt x="3983551" y="3662593"/>
                </a:cubicBezTo>
                <a:cubicBezTo>
                  <a:pt x="3991105" y="3672359"/>
                  <a:pt x="3996964" y="3684666"/>
                  <a:pt x="4001132" y="3699511"/>
                </a:cubicBezTo>
                <a:cubicBezTo>
                  <a:pt x="4005299" y="3714357"/>
                  <a:pt x="4007383" y="3731416"/>
                  <a:pt x="4007383" y="3750690"/>
                </a:cubicBezTo>
                <a:cubicBezTo>
                  <a:pt x="4007383" y="3788845"/>
                  <a:pt x="3999406" y="3818048"/>
                  <a:pt x="3983454" y="3838298"/>
                </a:cubicBezTo>
                <a:cubicBezTo>
                  <a:pt x="3967501" y="3858548"/>
                  <a:pt x="3946047" y="3868673"/>
                  <a:pt x="3919090" y="3868673"/>
                </a:cubicBezTo>
                <a:cubicBezTo>
                  <a:pt x="3892133" y="3868673"/>
                  <a:pt x="3870646" y="3858548"/>
                  <a:pt x="3854629" y="3838298"/>
                </a:cubicBezTo>
                <a:cubicBezTo>
                  <a:pt x="3838611" y="3818048"/>
                  <a:pt x="3830602" y="3788845"/>
                  <a:pt x="3830602" y="3750690"/>
                </a:cubicBezTo>
                <a:cubicBezTo>
                  <a:pt x="3830602" y="3731807"/>
                  <a:pt x="3832653" y="3714878"/>
                  <a:pt x="3836756" y="3699902"/>
                </a:cubicBezTo>
                <a:cubicBezTo>
                  <a:pt x="3840858" y="3684926"/>
                  <a:pt x="3846750" y="3672490"/>
                  <a:pt x="3854434" y="3662593"/>
                </a:cubicBezTo>
                <a:cubicBezTo>
                  <a:pt x="3862507" y="3652305"/>
                  <a:pt x="3871786" y="3644719"/>
                  <a:pt x="3882269" y="3639836"/>
                </a:cubicBezTo>
                <a:cubicBezTo>
                  <a:pt x="3892752" y="3634952"/>
                  <a:pt x="3905026" y="3632511"/>
                  <a:pt x="3919090" y="3632511"/>
                </a:cubicBezTo>
                <a:close/>
                <a:moveTo>
                  <a:pt x="6872900" y="3605164"/>
                </a:moveTo>
                <a:lnTo>
                  <a:pt x="6872900" y="3639543"/>
                </a:lnTo>
                <a:lnTo>
                  <a:pt x="6970569" y="3639543"/>
                </a:lnTo>
                <a:lnTo>
                  <a:pt x="6970569" y="3896020"/>
                </a:lnTo>
                <a:lnTo>
                  <a:pt x="7009245" y="3896020"/>
                </a:lnTo>
                <a:lnTo>
                  <a:pt x="7009245" y="3639543"/>
                </a:lnTo>
                <a:lnTo>
                  <a:pt x="7106914" y="3639543"/>
                </a:lnTo>
                <a:lnTo>
                  <a:pt x="7106914" y="3605164"/>
                </a:lnTo>
                <a:close/>
                <a:moveTo>
                  <a:pt x="6626367" y="3605164"/>
                </a:moveTo>
                <a:lnTo>
                  <a:pt x="6626367" y="3896020"/>
                </a:lnTo>
                <a:lnTo>
                  <a:pt x="6808225" y="3896020"/>
                </a:lnTo>
                <a:lnTo>
                  <a:pt x="6808225" y="3861641"/>
                </a:lnTo>
                <a:lnTo>
                  <a:pt x="6665043" y="3861641"/>
                </a:lnTo>
                <a:lnTo>
                  <a:pt x="6665043" y="3753620"/>
                </a:lnTo>
                <a:lnTo>
                  <a:pt x="6798458" y="3753620"/>
                </a:lnTo>
                <a:lnTo>
                  <a:pt x="6798458" y="3719240"/>
                </a:lnTo>
                <a:lnTo>
                  <a:pt x="6665043" y="3719240"/>
                </a:lnTo>
                <a:lnTo>
                  <a:pt x="6665043" y="3639543"/>
                </a:lnTo>
                <a:lnTo>
                  <a:pt x="6808225" y="3639543"/>
                </a:lnTo>
                <a:lnTo>
                  <a:pt x="6808225" y="3605164"/>
                </a:lnTo>
                <a:close/>
                <a:moveTo>
                  <a:pt x="6318497" y="3605164"/>
                </a:moveTo>
                <a:lnTo>
                  <a:pt x="6416751" y="3771395"/>
                </a:lnTo>
                <a:lnTo>
                  <a:pt x="6416751" y="3896020"/>
                </a:lnTo>
                <a:lnTo>
                  <a:pt x="6455428" y="3896020"/>
                </a:lnTo>
                <a:lnTo>
                  <a:pt x="6455428" y="3767293"/>
                </a:lnTo>
                <a:lnTo>
                  <a:pt x="6553683" y="3605164"/>
                </a:lnTo>
                <a:lnTo>
                  <a:pt x="6512662" y="3605164"/>
                </a:lnTo>
                <a:lnTo>
                  <a:pt x="6436480" y="3733500"/>
                </a:lnTo>
                <a:lnTo>
                  <a:pt x="6361471" y="3605164"/>
                </a:lnTo>
                <a:close/>
                <a:moveTo>
                  <a:pt x="6032300" y="3605164"/>
                </a:moveTo>
                <a:lnTo>
                  <a:pt x="6032300" y="3786632"/>
                </a:lnTo>
                <a:cubicBezTo>
                  <a:pt x="6032300" y="3807337"/>
                  <a:pt x="6034384" y="3824755"/>
                  <a:pt x="6038551" y="3838884"/>
                </a:cubicBezTo>
                <a:cubicBezTo>
                  <a:pt x="6042718" y="3853014"/>
                  <a:pt x="6049881" y="3865157"/>
                  <a:pt x="6060038" y="3875314"/>
                </a:cubicBezTo>
                <a:cubicBezTo>
                  <a:pt x="6069024" y="3884170"/>
                  <a:pt x="6079898" y="3890844"/>
                  <a:pt x="6092660" y="3895337"/>
                </a:cubicBezTo>
                <a:cubicBezTo>
                  <a:pt x="6105422" y="3899829"/>
                  <a:pt x="6120332" y="3902076"/>
                  <a:pt x="6137392" y="3902076"/>
                </a:cubicBezTo>
                <a:cubicBezTo>
                  <a:pt x="6155233" y="3902076"/>
                  <a:pt x="6170306" y="3899862"/>
                  <a:pt x="6182612" y="3895434"/>
                </a:cubicBezTo>
                <a:cubicBezTo>
                  <a:pt x="6194918" y="3891007"/>
                  <a:pt x="6205695" y="3884300"/>
                  <a:pt x="6214940" y="3875314"/>
                </a:cubicBezTo>
                <a:cubicBezTo>
                  <a:pt x="6225228" y="3865287"/>
                  <a:pt x="6232423" y="3853046"/>
                  <a:pt x="6236525" y="3838591"/>
                </a:cubicBezTo>
                <a:cubicBezTo>
                  <a:pt x="6240627" y="3824136"/>
                  <a:pt x="6242678" y="3806816"/>
                  <a:pt x="6242678" y="3786632"/>
                </a:cubicBezTo>
                <a:lnTo>
                  <a:pt x="6242678" y="3605164"/>
                </a:lnTo>
                <a:lnTo>
                  <a:pt x="6204002" y="3605164"/>
                </a:lnTo>
                <a:lnTo>
                  <a:pt x="6204002" y="3787608"/>
                </a:lnTo>
                <a:cubicBezTo>
                  <a:pt x="6204002" y="3800631"/>
                  <a:pt x="6203123" y="3811635"/>
                  <a:pt x="6201365" y="3820620"/>
                </a:cubicBezTo>
                <a:cubicBezTo>
                  <a:pt x="6199607" y="3829606"/>
                  <a:pt x="6196318" y="3837810"/>
                  <a:pt x="6191500" y="3845233"/>
                </a:cubicBezTo>
                <a:cubicBezTo>
                  <a:pt x="6186291" y="3853046"/>
                  <a:pt x="6178998" y="3858971"/>
                  <a:pt x="6169622" y="3863008"/>
                </a:cubicBezTo>
                <a:cubicBezTo>
                  <a:pt x="6160246" y="3867045"/>
                  <a:pt x="6149503" y="3869064"/>
                  <a:pt x="6137392" y="3869064"/>
                </a:cubicBezTo>
                <a:cubicBezTo>
                  <a:pt x="6124499" y="3869064"/>
                  <a:pt x="6113593" y="3867045"/>
                  <a:pt x="6104673" y="3863008"/>
                </a:cubicBezTo>
                <a:cubicBezTo>
                  <a:pt x="6095752" y="3858971"/>
                  <a:pt x="6088688" y="3853046"/>
                  <a:pt x="6083479" y="3845233"/>
                </a:cubicBezTo>
                <a:cubicBezTo>
                  <a:pt x="6078530" y="3837940"/>
                  <a:pt x="6075209" y="3829703"/>
                  <a:pt x="6073517" y="3820522"/>
                </a:cubicBezTo>
                <a:cubicBezTo>
                  <a:pt x="6071824" y="3811342"/>
                  <a:pt x="6070977" y="3800045"/>
                  <a:pt x="6070977" y="3786632"/>
                </a:cubicBezTo>
                <a:lnTo>
                  <a:pt x="6070977" y="3605164"/>
                </a:lnTo>
                <a:close/>
                <a:moveTo>
                  <a:pt x="5721491" y="3605164"/>
                </a:moveTo>
                <a:lnTo>
                  <a:pt x="5721491" y="3896020"/>
                </a:lnTo>
                <a:lnTo>
                  <a:pt x="5760168" y="3896020"/>
                </a:lnTo>
                <a:lnTo>
                  <a:pt x="5760168" y="3753620"/>
                </a:lnTo>
                <a:lnTo>
                  <a:pt x="5893974" y="3753620"/>
                </a:lnTo>
                <a:lnTo>
                  <a:pt x="5893974" y="3896020"/>
                </a:lnTo>
                <a:lnTo>
                  <a:pt x="5932650" y="3896020"/>
                </a:lnTo>
                <a:lnTo>
                  <a:pt x="5932650" y="3605164"/>
                </a:lnTo>
                <a:lnTo>
                  <a:pt x="5893974" y="3605164"/>
                </a:lnTo>
                <a:lnTo>
                  <a:pt x="5893974" y="3719240"/>
                </a:lnTo>
                <a:lnTo>
                  <a:pt x="5760168" y="3719240"/>
                </a:lnTo>
                <a:lnTo>
                  <a:pt x="5760168" y="3605164"/>
                </a:lnTo>
                <a:close/>
                <a:moveTo>
                  <a:pt x="5406050" y="3605164"/>
                </a:moveTo>
                <a:lnTo>
                  <a:pt x="5406050" y="3639543"/>
                </a:lnTo>
                <a:lnTo>
                  <a:pt x="5503719" y="3639543"/>
                </a:lnTo>
                <a:lnTo>
                  <a:pt x="5503719" y="3896020"/>
                </a:lnTo>
                <a:lnTo>
                  <a:pt x="5542395" y="3896020"/>
                </a:lnTo>
                <a:lnTo>
                  <a:pt x="5542395" y="3639543"/>
                </a:lnTo>
                <a:lnTo>
                  <a:pt x="5640064" y="3639543"/>
                </a:lnTo>
                <a:lnTo>
                  <a:pt x="5640064" y="3605164"/>
                </a:lnTo>
                <a:close/>
                <a:moveTo>
                  <a:pt x="5071987" y="3605164"/>
                </a:moveTo>
                <a:lnTo>
                  <a:pt x="5071987" y="3634855"/>
                </a:lnTo>
                <a:lnTo>
                  <a:pt x="5109102" y="3634855"/>
                </a:lnTo>
                <a:lnTo>
                  <a:pt x="5109102" y="3866329"/>
                </a:lnTo>
                <a:lnTo>
                  <a:pt x="5071987" y="3866329"/>
                </a:lnTo>
                <a:lnTo>
                  <a:pt x="5071987" y="3896020"/>
                </a:lnTo>
                <a:lnTo>
                  <a:pt x="5184892" y="3896020"/>
                </a:lnTo>
                <a:lnTo>
                  <a:pt x="5184892" y="3866329"/>
                </a:lnTo>
                <a:lnTo>
                  <a:pt x="5147778" y="3866329"/>
                </a:lnTo>
                <a:lnTo>
                  <a:pt x="5147778" y="3634855"/>
                </a:lnTo>
                <a:lnTo>
                  <a:pt x="5184892" y="3634855"/>
                </a:lnTo>
                <a:lnTo>
                  <a:pt x="5184892" y="3605164"/>
                </a:lnTo>
                <a:close/>
                <a:moveTo>
                  <a:pt x="4864176" y="3605164"/>
                </a:moveTo>
                <a:lnTo>
                  <a:pt x="4766118" y="3896020"/>
                </a:lnTo>
                <a:lnTo>
                  <a:pt x="4805185" y="3896020"/>
                </a:lnTo>
                <a:lnTo>
                  <a:pt x="4831555" y="3814760"/>
                </a:lnTo>
                <a:lnTo>
                  <a:pt x="4942702" y="3814760"/>
                </a:lnTo>
                <a:lnTo>
                  <a:pt x="4969072" y="3896020"/>
                </a:lnTo>
                <a:lnTo>
                  <a:pt x="5009898" y="3896020"/>
                </a:lnTo>
                <a:lnTo>
                  <a:pt x="4911839" y="3605164"/>
                </a:lnTo>
                <a:close/>
                <a:moveTo>
                  <a:pt x="4511816" y="3605164"/>
                </a:moveTo>
                <a:lnTo>
                  <a:pt x="4511816" y="3896020"/>
                </a:lnTo>
                <a:lnTo>
                  <a:pt x="4595225" y="3896020"/>
                </a:lnTo>
                <a:cubicBezTo>
                  <a:pt x="4615019" y="3896020"/>
                  <a:pt x="4631168" y="3894230"/>
                  <a:pt x="4643669" y="3890648"/>
                </a:cubicBezTo>
                <a:cubicBezTo>
                  <a:pt x="4656170" y="3887067"/>
                  <a:pt x="4667891" y="3880979"/>
                  <a:pt x="4678829" y="3872384"/>
                </a:cubicBezTo>
                <a:cubicBezTo>
                  <a:pt x="4688075" y="3865222"/>
                  <a:pt x="4695433" y="3856106"/>
                  <a:pt x="4700903" y="3845037"/>
                </a:cubicBezTo>
                <a:cubicBezTo>
                  <a:pt x="4706373" y="3833968"/>
                  <a:pt x="4709107" y="3821206"/>
                  <a:pt x="4709107" y="3806751"/>
                </a:cubicBezTo>
                <a:cubicBezTo>
                  <a:pt x="4709107" y="3788129"/>
                  <a:pt x="4704353" y="3772600"/>
                  <a:pt x="4694847" y="3760163"/>
                </a:cubicBezTo>
                <a:cubicBezTo>
                  <a:pt x="4685341" y="3747727"/>
                  <a:pt x="4671928" y="3739165"/>
                  <a:pt x="4654608" y="3734477"/>
                </a:cubicBezTo>
                <a:lnTo>
                  <a:pt x="4654608" y="3732914"/>
                </a:lnTo>
                <a:cubicBezTo>
                  <a:pt x="4667370" y="3726793"/>
                  <a:pt x="4677364" y="3718329"/>
                  <a:pt x="4684592" y="3707520"/>
                </a:cubicBezTo>
                <a:cubicBezTo>
                  <a:pt x="4691819" y="3696711"/>
                  <a:pt x="4695433" y="3684470"/>
                  <a:pt x="4695433" y="3670797"/>
                </a:cubicBezTo>
                <a:cubicBezTo>
                  <a:pt x="4695433" y="3658556"/>
                  <a:pt x="4693024" y="3647910"/>
                  <a:pt x="4688206" y="3638859"/>
                </a:cubicBezTo>
                <a:cubicBezTo>
                  <a:pt x="4683387" y="3629809"/>
                  <a:pt x="4675769" y="3622483"/>
                  <a:pt x="4665351" y="3616884"/>
                </a:cubicBezTo>
                <a:cubicBezTo>
                  <a:pt x="4655845" y="3611805"/>
                  <a:pt x="4645916" y="3608582"/>
                  <a:pt x="4635562" y="3607215"/>
                </a:cubicBezTo>
                <a:cubicBezTo>
                  <a:pt x="4625209" y="3605847"/>
                  <a:pt x="4609680" y="3605164"/>
                  <a:pt x="4588974" y="3605164"/>
                </a:cubicBezTo>
                <a:close/>
                <a:moveTo>
                  <a:pt x="4148062" y="3605164"/>
                </a:moveTo>
                <a:lnTo>
                  <a:pt x="4148062" y="3634855"/>
                </a:lnTo>
                <a:lnTo>
                  <a:pt x="4185176" y="3634855"/>
                </a:lnTo>
                <a:lnTo>
                  <a:pt x="4185176" y="3866329"/>
                </a:lnTo>
                <a:lnTo>
                  <a:pt x="4148062" y="3866329"/>
                </a:lnTo>
                <a:lnTo>
                  <a:pt x="4148062" y="3896020"/>
                </a:lnTo>
                <a:lnTo>
                  <a:pt x="4260967" y="3896020"/>
                </a:lnTo>
                <a:lnTo>
                  <a:pt x="4260967" y="3866329"/>
                </a:lnTo>
                <a:lnTo>
                  <a:pt x="4223853" y="3866329"/>
                </a:lnTo>
                <a:lnTo>
                  <a:pt x="4223853" y="3634855"/>
                </a:lnTo>
                <a:lnTo>
                  <a:pt x="4260967" y="3634855"/>
                </a:lnTo>
                <a:lnTo>
                  <a:pt x="4260967" y="3605164"/>
                </a:lnTo>
                <a:close/>
                <a:moveTo>
                  <a:pt x="3490158" y="3605164"/>
                </a:moveTo>
                <a:lnTo>
                  <a:pt x="3590171" y="3896020"/>
                </a:lnTo>
                <a:lnTo>
                  <a:pt x="3631973" y="3896020"/>
                </a:lnTo>
                <a:lnTo>
                  <a:pt x="3731985" y="3605164"/>
                </a:lnTo>
                <a:lnTo>
                  <a:pt x="3692527" y="3605164"/>
                </a:lnTo>
                <a:lnTo>
                  <a:pt x="3612048" y="3846600"/>
                </a:lnTo>
                <a:lnTo>
                  <a:pt x="3531570" y="3605164"/>
                </a:lnTo>
                <a:close/>
                <a:moveTo>
                  <a:pt x="3054492" y="3605164"/>
                </a:moveTo>
                <a:lnTo>
                  <a:pt x="3054492" y="3896020"/>
                </a:lnTo>
                <a:lnTo>
                  <a:pt x="3090629" y="3896020"/>
                </a:lnTo>
                <a:lnTo>
                  <a:pt x="3090629" y="3645208"/>
                </a:lnTo>
                <a:lnTo>
                  <a:pt x="3219161" y="3896020"/>
                </a:lnTo>
                <a:lnTo>
                  <a:pt x="3262526" y="3896020"/>
                </a:lnTo>
                <a:lnTo>
                  <a:pt x="3262526" y="3605164"/>
                </a:lnTo>
                <a:lnTo>
                  <a:pt x="3226388" y="3605164"/>
                </a:lnTo>
                <a:lnTo>
                  <a:pt x="3226388" y="3835466"/>
                </a:lnTo>
                <a:lnTo>
                  <a:pt x="3109382" y="3605164"/>
                </a:lnTo>
                <a:close/>
                <a:moveTo>
                  <a:pt x="2778267" y="3605164"/>
                </a:moveTo>
                <a:lnTo>
                  <a:pt x="2778267" y="3896020"/>
                </a:lnTo>
                <a:lnTo>
                  <a:pt x="2960126" y="3896020"/>
                </a:lnTo>
                <a:lnTo>
                  <a:pt x="2960126" y="3861641"/>
                </a:lnTo>
                <a:lnTo>
                  <a:pt x="2816943" y="3861641"/>
                </a:lnTo>
                <a:lnTo>
                  <a:pt x="2816943" y="3753620"/>
                </a:lnTo>
                <a:lnTo>
                  <a:pt x="2950359" y="3753620"/>
                </a:lnTo>
                <a:lnTo>
                  <a:pt x="2950359" y="3719240"/>
                </a:lnTo>
                <a:lnTo>
                  <a:pt x="2816943" y="3719240"/>
                </a:lnTo>
                <a:lnTo>
                  <a:pt x="2816943" y="3639543"/>
                </a:lnTo>
                <a:lnTo>
                  <a:pt x="2960126" y="3639543"/>
                </a:lnTo>
                <a:lnTo>
                  <a:pt x="2960126" y="3605164"/>
                </a:lnTo>
                <a:close/>
                <a:moveTo>
                  <a:pt x="2462425" y="3605164"/>
                </a:moveTo>
                <a:lnTo>
                  <a:pt x="2462425" y="3723538"/>
                </a:lnTo>
                <a:lnTo>
                  <a:pt x="2429609" y="3723538"/>
                </a:lnTo>
                <a:lnTo>
                  <a:pt x="2429609" y="3751471"/>
                </a:lnTo>
                <a:lnTo>
                  <a:pt x="2462425" y="3751471"/>
                </a:lnTo>
                <a:lnTo>
                  <a:pt x="2462425" y="3896020"/>
                </a:lnTo>
                <a:lnTo>
                  <a:pt x="2529426" y="3896020"/>
                </a:lnTo>
                <a:cubicBezTo>
                  <a:pt x="2552997" y="3896020"/>
                  <a:pt x="2572433" y="3894555"/>
                  <a:pt x="2587734" y="3891625"/>
                </a:cubicBezTo>
                <a:cubicBezTo>
                  <a:pt x="2603036" y="3888695"/>
                  <a:pt x="2617914" y="3882412"/>
                  <a:pt x="2632369" y="3872775"/>
                </a:cubicBezTo>
                <a:cubicBezTo>
                  <a:pt x="2650470" y="3860794"/>
                  <a:pt x="2664892" y="3844126"/>
                  <a:pt x="2675636" y="3822769"/>
                </a:cubicBezTo>
                <a:cubicBezTo>
                  <a:pt x="2686379" y="3801412"/>
                  <a:pt x="2691751" y="3777451"/>
                  <a:pt x="2691751" y="3750885"/>
                </a:cubicBezTo>
                <a:cubicBezTo>
                  <a:pt x="2691751" y="3722496"/>
                  <a:pt x="2686607" y="3698046"/>
                  <a:pt x="2676320" y="3677536"/>
                </a:cubicBezTo>
                <a:cubicBezTo>
                  <a:pt x="2666032" y="3657025"/>
                  <a:pt x="2651512" y="3640585"/>
                  <a:pt x="2632759" y="3628213"/>
                </a:cubicBezTo>
                <a:cubicBezTo>
                  <a:pt x="2621820" y="3621051"/>
                  <a:pt x="2608570" y="3615419"/>
                  <a:pt x="2593008" y="3611317"/>
                </a:cubicBezTo>
                <a:cubicBezTo>
                  <a:pt x="2577446" y="3607215"/>
                  <a:pt x="2555992" y="3605164"/>
                  <a:pt x="2528645" y="3605164"/>
                </a:cubicBezTo>
                <a:close/>
                <a:moveTo>
                  <a:pt x="2063827" y="3605164"/>
                </a:moveTo>
                <a:lnTo>
                  <a:pt x="1965767" y="3896020"/>
                </a:lnTo>
                <a:lnTo>
                  <a:pt x="2004835" y="3896020"/>
                </a:lnTo>
                <a:lnTo>
                  <a:pt x="2031205" y="3814760"/>
                </a:lnTo>
                <a:lnTo>
                  <a:pt x="2142352" y="3814760"/>
                </a:lnTo>
                <a:lnTo>
                  <a:pt x="2168723" y="3896020"/>
                </a:lnTo>
                <a:lnTo>
                  <a:pt x="2209548" y="3896020"/>
                </a:lnTo>
                <a:lnTo>
                  <a:pt x="2111489" y="3605164"/>
                </a:lnTo>
                <a:close/>
                <a:moveTo>
                  <a:pt x="1681375" y="3605164"/>
                </a:moveTo>
                <a:lnTo>
                  <a:pt x="1681375" y="3723538"/>
                </a:lnTo>
                <a:lnTo>
                  <a:pt x="1648559" y="3723538"/>
                </a:lnTo>
                <a:lnTo>
                  <a:pt x="1648559" y="3751471"/>
                </a:lnTo>
                <a:lnTo>
                  <a:pt x="1681375" y="3751471"/>
                </a:lnTo>
                <a:lnTo>
                  <a:pt x="1681375" y="3896020"/>
                </a:lnTo>
                <a:lnTo>
                  <a:pt x="1748376" y="3896020"/>
                </a:lnTo>
                <a:cubicBezTo>
                  <a:pt x="1771947" y="3896020"/>
                  <a:pt x="1791383" y="3894555"/>
                  <a:pt x="1806685" y="3891625"/>
                </a:cubicBezTo>
                <a:cubicBezTo>
                  <a:pt x="1821986" y="3888695"/>
                  <a:pt x="1836864" y="3882412"/>
                  <a:pt x="1851319" y="3872775"/>
                </a:cubicBezTo>
                <a:cubicBezTo>
                  <a:pt x="1869420" y="3860794"/>
                  <a:pt x="1883843" y="3844126"/>
                  <a:pt x="1894586" y="3822769"/>
                </a:cubicBezTo>
                <a:cubicBezTo>
                  <a:pt x="1905329" y="3801412"/>
                  <a:pt x="1910701" y="3777451"/>
                  <a:pt x="1910701" y="3750885"/>
                </a:cubicBezTo>
                <a:cubicBezTo>
                  <a:pt x="1910701" y="3722496"/>
                  <a:pt x="1905558" y="3698046"/>
                  <a:pt x="1895270" y="3677536"/>
                </a:cubicBezTo>
                <a:cubicBezTo>
                  <a:pt x="1884982" y="3657025"/>
                  <a:pt x="1870462" y="3640585"/>
                  <a:pt x="1851709" y="3628213"/>
                </a:cubicBezTo>
                <a:cubicBezTo>
                  <a:pt x="1840771" y="3621051"/>
                  <a:pt x="1827520" y="3615419"/>
                  <a:pt x="1811958" y="3611317"/>
                </a:cubicBezTo>
                <a:cubicBezTo>
                  <a:pt x="1796397" y="3607215"/>
                  <a:pt x="1774942" y="3605164"/>
                  <a:pt x="1747595" y="3605164"/>
                </a:cubicBezTo>
                <a:close/>
                <a:moveTo>
                  <a:pt x="3918895" y="3599108"/>
                </a:moveTo>
                <a:cubicBezTo>
                  <a:pt x="3899361" y="3599108"/>
                  <a:pt x="3881683" y="3602461"/>
                  <a:pt x="3865861" y="3609168"/>
                </a:cubicBezTo>
                <a:cubicBezTo>
                  <a:pt x="3850038" y="3615874"/>
                  <a:pt x="3836528" y="3625674"/>
                  <a:pt x="3825329" y="3638566"/>
                </a:cubicBezTo>
                <a:cubicBezTo>
                  <a:pt x="3814129" y="3651849"/>
                  <a:pt x="3805502" y="3667736"/>
                  <a:pt x="3799446" y="3686228"/>
                </a:cubicBezTo>
                <a:cubicBezTo>
                  <a:pt x="3793391" y="3704720"/>
                  <a:pt x="3790363" y="3726207"/>
                  <a:pt x="3790363" y="3750690"/>
                </a:cubicBezTo>
                <a:cubicBezTo>
                  <a:pt x="3790363" y="3774521"/>
                  <a:pt x="3793358" y="3795877"/>
                  <a:pt x="3799349" y="3814760"/>
                </a:cubicBezTo>
                <a:cubicBezTo>
                  <a:pt x="3805339" y="3833643"/>
                  <a:pt x="3813934" y="3849530"/>
                  <a:pt x="3825133" y="3862422"/>
                </a:cubicBezTo>
                <a:cubicBezTo>
                  <a:pt x="3836463" y="3875575"/>
                  <a:pt x="3850006" y="3885472"/>
                  <a:pt x="3865763" y="3892113"/>
                </a:cubicBezTo>
                <a:cubicBezTo>
                  <a:pt x="3881521" y="3898755"/>
                  <a:pt x="3899231" y="3902076"/>
                  <a:pt x="3918895" y="3902076"/>
                </a:cubicBezTo>
                <a:cubicBezTo>
                  <a:pt x="3937908" y="3902076"/>
                  <a:pt x="3955325" y="3898853"/>
                  <a:pt x="3971147" y="3892406"/>
                </a:cubicBezTo>
                <a:cubicBezTo>
                  <a:pt x="3986970" y="3885960"/>
                  <a:pt x="4000806" y="3875966"/>
                  <a:pt x="4012656" y="3862422"/>
                </a:cubicBezTo>
                <a:cubicBezTo>
                  <a:pt x="4023986" y="3849530"/>
                  <a:pt x="4032646" y="3833577"/>
                  <a:pt x="4038636" y="3814565"/>
                </a:cubicBezTo>
                <a:cubicBezTo>
                  <a:pt x="4044627" y="3795552"/>
                  <a:pt x="4047622" y="3774260"/>
                  <a:pt x="4047622" y="3750690"/>
                </a:cubicBezTo>
                <a:cubicBezTo>
                  <a:pt x="4047622" y="3737667"/>
                  <a:pt x="4046710" y="3725458"/>
                  <a:pt x="4044887" y="3714064"/>
                </a:cubicBezTo>
                <a:cubicBezTo>
                  <a:pt x="4043064" y="3702669"/>
                  <a:pt x="4040395" y="3691893"/>
                  <a:pt x="4036879" y="3681736"/>
                </a:cubicBezTo>
                <a:cubicBezTo>
                  <a:pt x="4052115" y="3679392"/>
                  <a:pt x="4063640" y="3673987"/>
                  <a:pt x="4071453" y="3665523"/>
                </a:cubicBezTo>
                <a:cubicBezTo>
                  <a:pt x="4079266" y="3657058"/>
                  <a:pt x="4083173" y="3645794"/>
                  <a:pt x="4083173" y="3631729"/>
                </a:cubicBezTo>
                <a:cubicBezTo>
                  <a:pt x="4083173" y="3625218"/>
                  <a:pt x="4082815" y="3619684"/>
                  <a:pt x="4082099" y="3615126"/>
                </a:cubicBezTo>
                <a:cubicBezTo>
                  <a:pt x="4081383" y="3610568"/>
                  <a:pt x="4080178" y="3605229"/>
                  <a:pt x="4078485" y="3599108"/>
                </a:cubicBezTo>
                <a:lnTo>
                  <a:pt x="4047231" y="3599108"/>
                </a:lnTo>
                <a:lnTo>
                  <a:pt x="4047231" y="3600866"/>
                </a:lnTo>
                <a:cubicBezTo>
                  <a:pt x="4048794" y="3603861"/>
                  <a:pt x="4050292" y="3608321"/>
                  <a:pt x="4051724" y="3614247"/>
                </a:cubicBezTo>
                <a:cubicBezTo>
                  <a:pt x="4053156" y="3620172"/>
                  <a:pt x="4053873" y="3625479"/>
                  <a:pt x="4053873" y="3630167"/>
                </a:cubicBezTo>
                <a:cubicBezTo>
                  <a:pt x="4053873" y="3639022"/>
                  <a:pt x="4051692" y="3645533"/>
                  <a:pt x="4047328" y="3649700"/>
                </a:cubicBezTo>
                <a:cubicBezTo>
                  <a:pt x="4042966" y="3653868"/>
                  <a:pt x="4035641" y="3656212"/>
                  <a:pt x="4025354" y="3656732"/>
                </a:cubicBezTo>
                <a:cubicBezTo>
                  <a:pt x="4023530" y="3653477"/>
                  <a:pt x="4021545" y="3650319"/>
                  <a:pt x="4019396" y="3647259"/>
                </a:cubicBezTo>
                <a:cubicBezTo>
                  <a:pt x="4017247" y="3644198"/>
                  <a:pt x="4015001" y="3641301"/>
                  <a:pt x="4012656" y="3638566"/>
                </a:cubicBezTo>
                <a:cubicBezTo>
                  <a:pt x="4001718" y="3626065"/>
                  <a:pt x="3988305" y="3616363"/>
                  <a:pt x="3972417" y="3609461"/>
                </a:cubicBezTo>
                <a:cubicBezTo>
                  <a:pt x="3956530" y="3602559"/>
                  <a:pt x="3938689" y="3599108"/>
                  <a:pt x="3918895" y="3599108"/>
                </a:cubicBezTo>
                <a:close/>
                <a:moveTo>
                  <a:pt x="2137664" y="3512183"/>
                </a:moveTo>
                <a:cubicBezTo>
                  <a:pt x="2137273" y="3521559"/>
                  <a:pt x="2135678" y="3529177"/>
                  <a:pt x="2132878" y="3535038"/>
                </a:cubicBezTo>
                <a:cubicBezTo>
                  <a:pt x="2130078" y="3540898"/>
                  <a:pt x="2125618" y="3543828"/>
                  <a:pt x="2119498" y="3543828"/>
                </a:cubicBezTo>
                <a:cubicBezTo>
                  <a:pt x="2115721" y="3543828"/>
                  <a:pt x="2111587" y="3542493"/>
                  <a:pt x="2107094" y="3539823"/>
                </a:cubicBezTo>
                <a:cubicBezTo>
                  <a:pt x="2102601" y="3537154"/>
                  <a:pt x="2097555" y="3533280"/>
                  <a:pt x="2091956" y="3528201"/>
                </a:cubicBezTo>
                <a:cubicBezTo>
                  <a:pt x="2086355" y="3523252"/>
                  <a:pt x="2080756" y="3519508"/>
                  <a:pt x="2075156" y="3516969"/>
                </a:cubicBezTo>
                <a:cubicBezTo>
                  <a:pt x="2069557" y="3514430"/>
                  <a:pt x="2063436" y="3513160"/>
                  <a:pt x="2056795" y="3513160"/>
                </a:cubicBezTo>
                <a:cubicBezTo>
                  <a:pt x="2043772" y="3513160"/>
                  <a:pt x="2032768" y="3518271"/>
                  <a:pt x="2023783" y="3528494"/>
                </a:cubicBezTo>
                <a:cubicBezTo>
                  <a:pt x="2014797" y="3538716"/>
                  <a:pt x="2009848" y="3553855"/>
                  <a:pt x="2008937" y="3573910"/>
                </a:cubicBezTo>
                <a:lnTo>
                  <a:pt x="2036284" y="3573910"/>
                </a:lnTo>
                <a:cubicBezTo>
                  <a:pt x="2036806" y="3564013"/>
                  <a:pt x="2038335" y="3556134"/>
                  <a:pt x="2040875" y="3550274"/>
                </a:cubicBezTo>
                <a:cubicBezTo>
                  <a:pt x="2043414" y="3544414"/>
                  <a:pt x="2047875" y="3541484"/>
                  <a:pt x="2054255" y="3541484"/>
                </a:cubicBezTo>
                <a:cubicBezTo>
                  <a:pt x="2058292" y="3541484"/>
                  <a:pt x="2062394" y="3542884"/>
                  <a:pt x="2066561" y="3545683"/>
                </a:cubicBezTo>
                <a:cubicBezTo>
                  <a:pt x="2070729" y="3548483"/>
                  <a:pt x="2075677" y="3552553"/>
                  <a:pt x="2081407" y="3557892"/>
                </a:cubicBezTo>
                <a:cubicBezTo>
                  <a:pt x="2086876" y="3563101"/>
                  <a:pt x="2092476" y="3566943"/>
                  <a:pt x="2098206" y="3569417"/>
                </a:cubicBezTo>
                <a:cubicBezTo>
                  <a:pt x="2103936" y="3571891"/>
                  <a:pt x="2110187" y="3573128"/>
                  <a:pt x="2116958" y="3573128"/>
                </a:cubicBezTo>
                <a:cubicBezTo>
                  <a:pt x="2130892" y="3573128"/>
                  <a:pt x="2142059" y="3568049"/>
                  <a:pt x="2150458" y="3557892"/>
                </a:cubicBezTo>
                <a:cubicBezTo>
                  <a:pt x="2158858" y="3547734"/>
                  <a:pt x="2163709" y="3532498"/>
                  <a:pt x="2165011" y="3512183"/>
                </a:cubicBezTo>
                <a:close/>
                <a:moveTo>
                  <a:pt x="6800998" y="3495775"/>
                </a:moveTo>
                <a:lnTo>
                  <a:pt x="6776776" y="3547734"/>
                </a:lnTo>
                <a:lnTo>
                  <a:pt x="6801974" y="3547734"/>
                </a:lnTo>
                <a:lnTo>
                  <a:pt x="6844558" y="3495775"/>
                </a:lnTo>
                <a:close/>
                <a:moveTo>
                  <a:pt x="6695711" y="3495775"/>
                </a:moveTo>
                <a:lnTo>
                  <a:pt x="6651174" y="3569808"/>
                </a:lnTo>
                <a:lnTo>
                  <a:pt x="6681452" y="3569808"/>
                </a:lnTo>
                <a:lnTo>
                  <a:pt x="6717394" y="3519801"/>
                </a:lnTo>
                <a:lnTo>
                  <a:pt x="6753531" y="3569808"/>
                </a:lnTo>
                <a:lnTo>
                  <a:pt x="6784589" y="3569808"/>
                </a:lnTo>
                <a:lnTo>
                  <a:pt x="6740053" y="3495775"/>
                </a:lnTo>
                <a:close/>
                <a:moveTo>
                  <a:pt x="4835852" y="3495775"/>
                </a:moveTo>
                <a:lnTo>
                  <a:pt x="4889179" y="3568831"/>
                </a:lnTo>
                <a:lnTo>
                  <a:pt x="4918285" y="3568831"/>
                </a:lnTo>
                <a:lnTo>
                  <a:pt x="4883319" y="3495775"/>
                </a:lnTo>
                <a:close/>
                <a:moveTo>
                  <a:pt x="3925731" y="3495775"/>
                </a:moveTo>
                <a:lnTo>
                  <a:pt x="3890766" y="3568831"/>
                </a:lnTo>
                <a:lnTo>
                  <a:pt x="3919872" y="3568831"/>
                </a:lnTo>
                <a:lnTo>
                  <a:pt x="3973198" y="3495775"/>
                </a:lnTo>
                <a:close/>
                <a:moveTo>
                  <a:pt x="2952898" y="3495775"/>
                </a:moveTo>
                <a:lnTo>
                  <a:pt x="2928676" y="3547734"/>
                </a:lnTo>
                <a:lnTo>
                  <a:pt x="2953875" y="3547734"/>
                </a:lnTo>
                <a:lnTo>
                  <a:pt x="2996458" y="3495775"/>
                </a:lnTo>
                <a:close/>
                <a:moveTo>
                  <a:pt x="2847611" y="3495775"/>
                </a:moveTo>
                <a:lnTo>
                  <a:pt x="2803075" y="3569808"/>
                </a:lnTo>
                <a:lnTo>
                  <a:pt x="2833352" y="3569808"/>
                </a:lnTo>
                <a:lnTo>
                  <a:pt x="2869294" y="3519801"/>
                </a:lnTo>
                <a:lnTo>
                  <a:pt x="2905431" y="3569808"/>
                </a:lnTo>
                <a:lnTo>
                  <a:pt x="2936490" y="3569808"/>
                </a:lnTo>
                <a:lnTo>
                  <a:pt x="2891953" y="3495775"/>
                </a:lnTo>
                <a:close/>
                <a:moveTo>
                  <a:pt x="5010270" y="3446773"/>
                </a:moveTo>
                <a:lnTo>
                  <a:pt x="5010270" y="3484864"/>
                </a:lnTo>
                <a:lnTo>
                  <a:pt x="5052072" y="3484864"/>
                </a:lnTo>
                <a:lnTo>
                  <a:pt x="5052072" y="3446773"/>
                </a:lnTo>
                <a:close/>
                <a:moveTo>
                  <a:pt x="2410531" y="3158847"/>
                </a:moveTo>
                <a:lnTo>
                  <a:pt x="2455459" y="3295973"/>
                </a:lnTo>
                <a:lnTo>
                  <a:pt x="2365799" y="3295973"/>
                </a:lnTo>
                <a:close/>
                <a:moveTo>
                  <a:pt x="6690865" y="3146736"/>
                </a:moveTo>
                <a:cubicBezTo>
                  <a:pt x="6704408" y="3146736"/>
                  <a:pt x="6716617" y="3149243"/>
                  <a:pt x="6727491" y="3154256"/>
                </a:cubicBezTo>
                <a:cubicBezTo>
                  <a:pt x="6738364" y="3159270"/>
                  <a:pt x="6747643" y="3166790"/>
                  <a:pt x="6755326" y="3176818"/>
                </a:cubicBezTo>
                <a:cubicBezTo>
                  <a:pt x="6762879" y="3186584"/>
                  <a:pt x="6768739" y="3198891"/>
                  <a:pt x="6772906" y="3213736"/>
                </a:cubicBezTo>
                <a:cubicBezTo>
                  <a:pt x="6777074" y="3228582"/>
                  <a:pt x="6779157" y="3245641"/>
                  <a:pt x="6779157" y="3264914"/>
                </a:cubicBezTo>
                <a:cubicBezTo>
                  <a:pt x="6779157" y="3303070"/>
                  <a:pt x="6771181" y="3332273"/>
                  <a:pt x="6755228" y="3352523"/>
                </a:cubicBezTo>
                <a:cubicBezTo>
                  <a:pt x="6739276" y="3372773"/>
                  <a:pt x="6717821" y="3382898"/>
                  <a:pt x="6690865" y="3382898"/>
                </a:cubicBezTo>
                <a:cubicBezTo>
                  <a:pt x="6663908" y="3382898"/>
                  <a:pt x="6642421" y="3372773"/>
                  <a:pt x="6626404" y="3352523"/>
                </a:cubicBezTo>
                <a:cubicBezTo>
                  <a:pt x="6610386" y="3332273"/>
                  <a:pt x="6602377" y="3303070"/>
                  <a:pt x="6602377" y="3264914"/>
                </a:cubicBezTo>
                <a:cubicBezTo>
                  <a:pt x="6602377" y="3246032"/>
                  <a:pt x="6604428" y="3229103"/>
                  <a:pt x="6608530" y="3214127"/>
                </a:cubicBezTo>
                <a:cubicBezTo>
                  <a:pt x="6612632" y="3199151"/>
                  <a:pt x="6618525" y="3186715"/>
                  <a:pt x="6626208" y="3176818"/>
                </a:cubicBezTo>
                <a:cubicBezTo>
                  <a:pt x="6634282" y="3166530"/>
                  <a:pt x="6643561" y="3158944"/>
                  <a:pt x="6654044" y="3154061"/>
                </a:cubicBezTo>
                <a:cubicBezTo>
                  <a:pt x="6664527" y="3149177"/>
                  <a:pt x="6676801" y="3146736"/>
                  <a:pt x="6690865" y="3146736"/>
                </a:cubicBezTo>
                <a:close/>
                <a:moveTo>
                  <a:pt x="5033515" y="3146736"/>
                </a:moveTo>
                <a:cubicBezTo>
                  <a:pt x="5047058" y="3146736"/>
                  <a:pt x="5059267" y="3149243"/>
                  <a:pt x="5070140" y="3154256"/>
                </a:cubicBezTo>
                <a:cubicBezTo>
                  <a:pt x="5081014" y="3159270"/>
                  <a:pt x="5090293" y="3166790"/>
                  <a:pt x="5097976" y="3176818"/>
                </a:cubicBezTo>
                <a:cubicBezTo>
                  <a:pt x="5105530" y="3186584"/>
                  <a:pt x="5111389" y="3198891"/>
                  <a:pt x="5115556" y="3213736"/>
                </a:cubicBezTo>
                <a:cubicBezTo>
                  <a:pt x="5119723" y="3228582"/>
                  <a:pt x="5121807" y="3245641"/>
                  <a:pt x="5121807" y="3264914"/>
                </a:cubicBezTo>
                <a:cubicBezTo>
                  <a:pt x="5121807" y="3303070"/>
                  <a:pt x="5113831" y="3332273"/>
                  <a:pt x="5097878" y="3352523"/>
                </a:cubicBezTo>
                <a:cubicBezTo>
                  <a:pt x="5081926" y="3372773"/>
                  <a:pt x="5060471" y="3382898"/>
                  <a:pt x="5033515" y="3382898"/>
                </a:cubicBezTo>
                <a:cubicBezTo>
                  <a:pt x="5006558" y="3382898"/>
                  <a:pt x="4985072" y="3372773"/>
                  <a:pt x="4969054" y="3352523"/>
                </a:cubicBezTo>
                <a:cubicBezTo>
                  <a:pt x="4953036" y="3332273"/>
                  <a:pt x="4945027" y="3303070"/>
                  <a:pt x="4945027" y="3264914"/>
                </a:cubicBezTo>
                <a:cubicBezTo>
                  <a:pt x="4945027" y="3246032"/>
                  <a:pt x="4947078" y="3229103"/>
                  <a:pt x="4951180" y="3214127"/>
                </a:cubicBezTo>
                <a:cubicBezTo>
                  <a:pt x="4955283" y="3199151"/>
                  <a:pt x="4961175" y="3186715"/>
                  <a:pt x="4968859" y="3176818"/>
                </a:cubicBezTo>
                <a:cubicBezTo>
                  <a:pt x="4976932" y="3166530"/>
                  <a:pt x="4986211" y="3158944"/>
                  <a:pt x="4996694" y="3154061"/>
                </a:cubicBezTo>
                <a:cubicBezTo>
                  <a:pt x="5007177" y="3149177"/>
                  <a:pt x="5019451" y="3146736"/>
                  <a:pt x="5033515" y="3146736"/>
                </a:cubicBezTo>
                <a:close/>
                <a:moveTo>
                  <a:pt x="2718940" y="3146736"/>
                </a:moveTo>
                <a:cubicBezTo>
                  <a:pt x="2732483" y="3146736"/>
                  <a:pt x="2744692" y="3149243"/>
                  <a:pt x="2755566" y="3154256"/>
                </a:cubicBezTo>
                <a:cubicBezTo>
                  <a:pt x="2766440" y="3159270"/>
                  <a:pt x="2775718" y="3166790"/>
                  <a:pt x="2783401" y="3176818"/>
                </a:cubicBezTo>
                <a:cubicBezTo>
                  <a:pt x="2790954" y="3186584"/>
                  <a:pt x="2796814" y="3198891"/>
                  <a:pt x="2800982" y="3213736"/>
                </a:cubicBezTo>
                <a:cubicBezTo>
                  <a:pt x="2805149" y="3228582"/>
                  <a:pt x="2807232" y="3245641"/>
                  <a:pt x="2807232" y="3264914"/>
                </a:cubicBezTo>
                <a:cubicBezTo>
                  <a:pt x="2807232" y="3303070"/>
                  <a:pt x="2799256" y="3332273"/>
                  <a:pt x="2783304" y="3352523"/>
                </a:cubicBezTo>
                <a:cubicBezTo>
                  <a:pt x="2767351" y="3372773"/>
                  <a:pt x="2745897" y="3382898"/>
                  <a:pt x="2718940" y="3382898"/>
                </a:cubicBezTo>
                <a:cubicBezTo>
                  <a:pt x="2691984" y="3382898"/>
                  <a:pt x="2670496" y="3372773"/>
                  <a:pt x="2654479" y="3352523"/>
                </a:cubicBezTo>
                <a:cubicBezTo>
                  <a:pt x="2638461" y="3332273"/>
                  <a:pt x="2630453" y="3303070"/>
                  <a:pt x="2630453" y="3264914"/>
                </a:cubicBezTo>
                <a:cubicBezTo>
                  <a:pt x="2630453" y="3246032"/>
                  <a:pt x="2632504" y="3229103"/>
                  <a:pt x="2636605" y="3214127"/>
                </a:cubicBezTo>
                <a:cubicBezTo>
                  <a:pt x="2640708" y="3199151"/>
                  <a:pt x="2646600" y="3186715"/>
                  <a:pt x="2654283" y="3176818"/>
                </a:cubicBezTo>
                <a:cubicBezTo>
                  <a:pt x="2662358" y="3166530"/>
                  <a:pt x="2671636" y="3158944"/>
                  <a:pt x="2682119" y="3154061"/>
                </a:cubicBezTo>
                <a:cubicBezTo>
                  <a:pt x="2692602" y="3149177"/>
                  <a:pt x="2704876" y="3146736"/>
                  <a:pt x="2718940" y="3146736"/>
                </a:cubicBezTo>
                <a:close/>
                <a:moveTo>
                  <a:pt x="6919837" y="3119388"/>
                </a:moveTo>
                <a:lnTo>
                  <a:pt x="6919837" y="3149080"/>
                </a:lnTo>
                <a:lnTo>
                  <a:pt x="6956951" y="3149080"/>
                </a:lnTo>
                <a:lnTo>
                  <a:pt x="6956951" y="3380554"/>
                </a:lnTo>
                <a:lnTo>
                  <a:pt x="6919837" y="3380554"/>
                </a:lnTo>
                <a:lnTo>
                  <a:pt x="6919837" y="3410245"/>
                </a:lnTo>
                <a:lnTo>
                  <a:pt x="7032742" y="3410245"/>
                </a:lnTo>
                <a:lnTo>
                  <a:pt x="7032742" y="3380554"/>
                </a:lnTo>
                <a:lnTo>
                  <a:pt x="6995628" y="3380554"/>
                </a:lnTo>
                <a:lnTo>
                  <a:pt x="6995628" y="3149080"/>
                </a:lnTo>
                <a:lnTo>
                  <a:pt x="7032742" y="3149080"/>
                </a:lnTo>
                <a:lnTo>
                  <a:pt x="7032742" y="3119388"/>
                </a:lnTo>
                <a:close/>
                <a:moveTo>
                  <a:pt x="5616717" y="3119388"/>
                </a:moveTo>
                <a:lnTo>
                  <a:pt x="5616717" y="3410245"/>
                </a:lnTo>
                <a:lnTo>
                  <a:pt x="5652854" y="3410245"/>
                </a:lnTo>
                <a:lnTo>
                  <a:pt x="5652854" y="3159433"/>
                </a:lnTo>
                <a:lnTo>
                  <a:pt x="5781386" y="3410245"/>
                </a:lnTo>
                <a:lnTo>
                  <a:pt x="5824750" y="3410245"/>
                </a:lnTo>
                <a:lnTo>
                  <a:pt x="5824750" y="3119388"/>
                </a:lnTo>
                <a:lnTo>
                  <a:pt x="5788613" y="3119388"/>
                </a:lnTo>
                <a:lnTo>
                  <a:pt x="5788613" y="3349691"/>
                </a:lnTo>
                <a:lnTo>
                  <a:pt x="5671606" y="3119388"/>
                </a:lnTo>
                <a:close/>
                <a:moveTo>
                  <a:pt x="5243437" y="3119388"/>
                </a:moveTo>
                <a:lnTo>
                  <a:pt x="5243437" y="3149080"/>
                </a:lnTo>
                <a:lnTo>
                  <a:pt x="5280551" y="3149080"/>
                </a:lnTo>
                <a:lnTo>
                  <a:pt x="5280551" y="3380554"/>
                </a:lnTo>
                <a:lnTo>
                  <a:pt x="5243437" y="3380554"/>
                </a:lnTo>
                <a:lnTo>
                  <a:pt x="5243437" y="3410245"/>
                </a:lnTo>
                <a:lnTo>
                  <a:pt x="5356342" y="3410245"/>
                </a:lnTo>
                <a:lnTo>
                  <a:pt x="5356342" y="3380554"/>
                </a:lnTo>
                <a:lnTo>
                  <a:pt x="5319228" y="3380554"/>
                </a:lnTo>
                <a:lnTo>
                  <a:pt x="5319228" y="3149080"/>
                </a:lnTo>
                <a:lnTo>
                  <a:pt x="5356342" y="3149080"/>
                </a:lnTo>
                <a:lnTo>
                  <a:pt x="5356342" y="3119388"/>
                </a:lnTo>
                <a:close/>
                <a:moveTo>
                  <a:pt x="4568966" y="3119388"/>
                </a:moveTo>
                <a:lnTo>
                  <a:pt x="4568966" y="3410245"/>
                </a:lnTo>
                <a:lnTo>
                  <a:pt x="4605104" y="3410245"/>
                </a:lnTo>
                <a:lnTo>
                  <a:pt x="4605104" y="3159628"/>
                </a:lnTo>
                <a:lnTo>
                  <a:pt x="4680308" y="3330157"/>
                </a:lnTo>
                <a:lnTo>
                  <a:pt x="4703749" y="3330157"/>
                </a:lnTo>
                <a:lnTo>
                  <a:pt x="4779540" y="3159628"/>
                </a:lnTo>
                <a:lnTo>
                  <a:pt x="4779540" y="3410245"/>
                </a:lnTo>
                <a:lnTo>
                  <a:pt x="4818216" y="3410245"/>
                </a:lnTo>
                <a:lnTo>
                  <a:pt x="4818216" y="3119388"/>
                </a:lnTo>
                <a:lnTo>
                  <a:pt x="4764499" y="3119388"/>
                </a:lnTo>
                <a:lnTo>
                  <a:pt x="4694373" y="3281323"/>
                </a:lnTo>
                <a:lnTo>
                  <a:pt x="4621707" y="3119388"/>
                </a:lnTo>
                <a:close/>
                <a:moveTo>
                  <a:pt x="3787917" y="3119388"/>
                </a:moveTo>
                <a:lnTo>
                  <a:pt x="3787917" y="3410245"/>
                </a:lnTo>
                <a:lnTo>
                  <a:pt x="3824054" y="3410245"/>
                </a:lnTo>
                <a:lnTo>
                  <a:pt x="3824054" y="3159433"/>
                </a:lnTo>
                <a:lnTo>
                  <a:pt x="3952586" y="3410245"/>
                </a:lnTo>
                <a:lnTo>
                  <a:pt x="3995951" y="3410245"/>
                </a:lnTo>
                <a:lnTo>
                  <a:pt x="3995951" y="3119388"/>
                </a:lnTo>
                <a:lnTo>
                  <a:pt x="3959813" y="3119388"/>
                </a:lnTo>
                <a:lnTo>
                  <a:pt x="3959813" y="3349691"/>
                </a:lnTo>
                <a:lnTo>
                  <a:pt x="3842807" y="3119388"/>
                </a:lnTo>
                <a:close/>
                <a:moveTo>
                  <a:pt x="3102117" y="3119388"/>
                </a:moveTo>
                <a:lnTo>
                  <a:pt x="3102117" y="3410245"/>
                </a:lnTo>
                <a:lnTo>
                  <a:pt x="3138254" y="3410245"/>
                </a:lnTo>
                <a:lnTo>
                  <a:pt x="3138254" y="3159628"/>
                </a:lnTo>
                <a:lnTo>
                  <a:pt x="3213459" y="3330157"/>
                </a:lnTo>
                <a:lnTo>
                  <a:pt x="3236899" y="3330157"/>
                </a:lnTo>
                <a:lnTo>
                  <a:pt x="3312690" y="3159628"/>
                </a:lnTo>
                <a:lnTo>
                  <a:pt x="3312690" y="3410245"/>
                </a:lnTo>
                <a:lnTo>
                  <a:pt x="3351367" y="3410245"/>
                </a:lnTo>
                <a:lnTo>
                  <a:pt x="3351367" y="3119388"/>
                </a:lnTo>
                <a:lnTo>
                  <a:pt x="3297649" y="3119388"/>
                </a:lnTo>
                <a:lnTo>
                  <a:pt x="3227523" y="3281323"/>
                </a:lnTo>
                <a:lnTo>
                  <a:pt x="3154858" y="3119388"/>
                </a:lnTo>
                <a:close/>
                <a:moveTo>
                  <a:pt x="2387677" y="3119388"/>
                </a:moveTo>
                <a:lnTo>
                  <a:pt x="2289618" y="3410245"/>
                </a:lnTo>
                <a:lnTo>
                  <a:pt x="2328685" y="3410245"/>
                </a:lnTo>
                <a:lnTo>
                  <a:pt x="2355055" y="3328985"/>
                </a:lnTo>
                <a:lnTo>
                  <a:pt x="2466202" y="3328985"/>
                </a:lnTo>
                <a:lnTo>
                  <a:pt x="2492573" y="3410245"/>
                </a:lnTo>
                <a:lnTo>
                  <a:pt x="2533398" y="3410245"/>
                </a:lnTo>
                <a:lnTo>
                  <a:pt x="2435339" y="3119388"/>
                </a:lnTo>
                <a:close/>
                <a:moveTo>
                  <a:pt x="2006742" y="3119388"/>
                </a:moveTo>
                <a:lnTo>
                  <a:pt x="2006742" y="3410245"/>
                </a:lnTo>
                <a:lnTo>
                  <a:pt x="2045419" y="3410245"/>
                </a:lnTo>
                <a:lnTo>
                  <a:pt x="2045419" y="3267845"/>
                </a:lnTo>
                <a:lnTo>
                  <a:pt x="2179224" y="3267845"/>
                </a:lnTo>
                <a:lnTo>
                  <a:pt x="2179224" y="3410245"/>
                </a:lnTo>
                <a:lnTo>
                  <a:pt x="2217901" y="3410245"/>
                </a:lnTo>
                <a:lnTo>
                  <a:pt x="2217901" y="3119388"/>
                </a:lnTo>
                <a:lnTo>
                  <a:pt x="2179224" y="3119388"/>
                </a:lnTo>
                <a:lnTo>
                  <a:pt x="2179224" y="3233465"/>
                </a:lnTo>
                <a:lnTo>
                  <a:pt x="2045419" y="3233465"/>
                </a:lnTo>
                <a:lnTo>
                  <a:pt x="2045419" y="3119388"/>
                </a:lnTo>
                <a:close/>
                <a:moveTo>
                  <a:pt x="6053127" y="3114114"/>
                </a:moveTo>
                <a:cubicBezTo>
                  <a:pt x="6032552" y="3114114"/>
                  <a:pt x="6013604" y="3117565"/>
                  <a:pt x="5996284" y="3124467"/>
                </a:cubicBezTo>
                <a:cubicBezTo>
                  <a:pt x="5978964" y="3131369"/>
                  <a:pt x="5964379" y="3141201"/>
                  <a:pt x="5952529" y="3153963"/>
                </a:cubicBezTo>
                <a:cubicBezTo>
                  <a:pt x="5940287" y="3167116"/>
                  <a:pt x="5930878" y="3182971"/>
                  <a:pt x="5924302" y="3201528"/>
                </a:cubicBezTo>
                <a:cubicBezTo>
                  <a:pt x="5917726" y="3220085"/>
                  <a:pt x="5914438" y="3241084"/>
                  <a:pt x="5914438" y="3264524"/>
                </a:cubicBezTo>
                <a:cubicBezTo>
                  <a:pt x="5914438" y="3289266"/>
                  <a:pt x="5917693" y="3311144"/>
                  <a:pt x="5924205" y="3330157"/>
                </a:cubicBezTo>
                <a:cubicBezTo>
                  <a:pt x="5930716" y="3349170"/>
                  <a:pt x="5940092" y="3365122"/>
                  <a:pt x="5952333" y="3378015"/>
                </a:cubicBezTo>
                <a:cubicBezTo>
                  <a:pt x="5964574" y="3390777"/>
                  <a:pt x="5979224" y="3400283"/>
                  <a:pt x="5996284" y="3406534"/>
                </a:cubicBezTo>
                <a:cubicBezTo>
                  <a:pt x="6013343" y="3412785"/>
                  <a:pt x="6032161" y="3415910"/>
                  <a:pt x="6052736" y="3415910"/>
                </a:cubicBezTo>
                <a:cubicBezTo>
                  <a:pt x="6063676" y="3415910"/>
                  <a:pt x="6072986" y="3415194"/>
                  <a:pt x="6080670" y="3413761"/>
                </a:cubicBezTo>
                <a:cubicBezTo>
                  <a:pt x="6088353" y="3412329"/>
                  <a:pt x="6096948" y="3410180"/>
                  <a:pt x="6106454" y="3407315"/>
                </a:cubicBezTo>
                <a:cubicBezTo>
                  <a:pt x="6113616" y="3405362"/>
                  <a:pt x="6121332" y="3402692"/>
                  <a:pt x="6129602" y="3399306"/>
                </a:cubicBezTo>
                <a:cubicBezTo>
                  <a:pt x="6137871" y="3395920"/>
                  <a:pt x="6144480" y="3393121"/>
                  <a:pt x="6149428" y="3390907"/>
                </a:cubicBezTo>
                <a:lnTo>
                  <a:pt x="6149428" y="3263938"/>
                </a:lnTo>
                <a:lnTo>
                  <a:pt x="6043946" y="3263938"/>
                </a:lnTo>
                <a:lnTo>
                  <a:pt x="6043946" y="3297926"/>
                </a:lnTo>
                <a:lnTo>
                  <a:pt x="6111142" y="3297926"/>
                </a:lnTo>
                <a:lnTo>
                  <a:pt x="6111142" y="3373131"/>
                </a:lnTo>
                <a:cubicBezTo>
                  <a:pt x="6103719" y="3376257"/>
                  <a:pt x="6094604" y="3378601"/>
                  <a:pt x="6083795" y="3380163"/>
                </a:cubicBezTo>
                <a:cubicBezTo>
                  <a:pt x="6072986" y="3381726"/>
                  <a:pt x="6062113" y="3382507"/>
                  <a:pt x="6051174" y="3382507"/>
                </a:cubicBezTo>
                <a:cubicBezTo>
                  <a:pt x="6036458" y="3382507"/>
                  <a:pt x="6023208" y="3379870"/>
                  <a:pt x="6011423" y="3374596"/>
                </a:cubicBezTo>
                <a:cubicBezTo>
                  <a:pt x="5999637" y="3369322"/>
                  <a:pt x="5989577" y="3361672"/>
                  <a:pt x="5981243" y="3351644"/>
                </a:cubicBezTo>
                <a:cubicBezTo>
                  <a:pt x="5972648" y="3341487"/>
                  <a:pt x="5966072" y="3329115"/>
                  <a:pt x="5961514" y="3314530"/>
                </a:cubicBezTo>
                <a:cubicBezTo>
                  <a:pt x="5956956" y="3299945"/>
                  <a:pt x="5954677" y="3282885"/>
                  <a:pt x="5954677" y="3263352"/>
                </a:cubicBezTo>
                <a:cubicBezTo>
                  <a:pt x="5954677" y="3228321"/>
                  <a:pt x="5963304" y="3200258"/>
                  <a:pt x="5980559" y="3179162"/>
                </a:cubicBezTo>
                <a:cubicBezTo>
                  <a:pt x="5997814" y="3158065"/>
                  <a:pt x="6020441" y="3147517"/>
                  <a:pt x="6048439" y="3147517"/>
                </a:cubicBezTo>
                <a:cubicBezTo>
                  <a:pt x="6060159" y="3147517"/>
                  <a:pt x="6071098" y="3148819"/>
                  <a:pt x="6081256" y="3151424"/>
                </a:cubicBezTo>
                <a:cubicBezTo>
                  <a:pt x="6091413" y="3154028"/>
                  <a:pt x="6100399" y="3157284"/>
                  <a:pt x="6108212" y="3161191"/>
                </a:cubicBezTo>
                <a:cubicBezTo>
                  <a:pt x="6117588" y="3165618"/>
                  <a:pt x="6124848" y="3169753"/>
                  <a:pt x="6129992" y="3173594"/>
                </a:cubicBezTo>
                <a:cubicBezTo>
                  <a:pt x="6135136" y="3177436"/>
                  <a:pt x="6140117" y="3181506"/>
                  <a:pt x="6144935" y="3185803"/>
                </a:cubicBezTo>
                <a:lnTo>
                  <a:pt x="6148256" y="3185803"/>
                </a:lnTo>
                <a:lnTo>
                  <a:pt x="6148256" y="3139117"/>
                </a:lnTo>
                <a:cubicBezTo>
                  <a:pt x="6143308" y="3136643"/>
                  <a:pt x="6136829" y="3133681"/>
                  <a:pt x="6128820" y="3130230"/>
                </a:cubicBezTo>
                <a:cubicBezTo>
                  <a:pt x="6120811" y="3126779"/>
                  <a:pt x="6113551" y="3124077"/>
                  <a:pt x="6107040" y="3122123"/>
                </a:cubicBezTo>
                <a:cubicBezTo>
                  <a:pt x="6098836" y="3119649"/>
                  <a:pt x="6090241" y="3117696"/>
                  <a:pt x="6081256" y="3116263"/>
                </a:cubicBezTo>
                <a:cubicBezTo>
                  <a:pt x="6072270" y="3114831"/>
                  <a:pt x="6062894" y="3114114"/>
                  <a:pt x="6053127" y="3114114"/>
                </a:cubicBezTo>
                <a:close/>
                <a:moveTo>
                  <a:pt x="4224327" y="3114114"/>
                </a:moveTo>
                <a:cubicBezTo>
                  <a:pt x="4203751" y="3114114"/>
                  <a:pt x="4184804" y="3117565"/>
                  <a:pt x="4167484" y="3124467"/>
                </a:cubicBezTo>
                <a:cubicBezTo>
                  <a:pt x="4150164" y="3131369"/>
                  <a:pt x="4135579" y="3141201"/>
                  <a:pt x="4123729" y="3153963"/>
                </a:cubicBezTo>
                <a:cubicBezTo>
                  <a:pt x="4111488" y="3167116"/>
                  <a:pt x="4102079" y="3182971"/>
                  <a:pt x="4095503" y="3201528"/>
                </a:cubicBezTo>
                <a:cubicBezTo>
                  <a:pt x="4088926" y="3220085"/>
                  <a:pt x="4085638" y="3241084"/>
                  <a:pt x="4085638" y="3264524"/>
                </a:cubicBezTo>
                <a:cubicBezTo>
                  <a:pt x="4085638" y="3289266"/>
                  <a:pt x="4088894" y="3311144"/>
                  <a:pt x="4095405" y="3330157"/>
                </a:cubicBezTo>
                <a:cubicBezTo>
                  <a:pt x="4101916" y="3349170"/>
                  <a:pt x="4111293" y="3365122"/>
                  <a:pt x="4123534" y="3378015"/>
                </a:cubicBezTo>
                <a:cubicBezTo>
                  <a:pt x="4135774" y="3390777"/>
                  <a:pt x="4150425" y="3400283"/>
                  <a:pt x="4167484" y="3406534"/>
                </a:cubicBezTo>
                <a:cubicBezTo>
                  <a:pt x="4184544" y="3412785"/>
                  <a:pt x="4203361" y="3415910"/>
                  <a:pt x="4223936" y="3415910"/>
                </a:cubicBezTo>
                <a:cubicBezTo>
                  <a:pt x="4234875" y="3415910"/>
                  <a:pt x="4244186" y="3415194"/>
                  <a:pt x="4251869" y="3413761"/>
                </a:cubicBezTo>
                <a:cubicBezTo>
                  <a:pt x="4259553" y="3412329"/>
                  <a:pt x="4268148" y="3410180"/>
                  <a:pt x="4277654" y="3407315"/>
                </a:cubicBezTo>
                <a:cubicBezTo>
                  <a:pt x="4284816" y="3405362"/>
                  <a:pt x="4292532" y="3402692"/>
                  <a:pt x="4300801" y="3399306"/>
                </a:cubicBezTo>
                <a:cubicBezTo>
                  <a:pt x="4309071" y="3395920"/>
                  <a:pt x="4315680" y="3393121"/>
                  <a:pt x="4320629" y="3390907"/>
                </a:cubicBezTo>
                <a:lnTo>
                  <a:pt x="4320629" y="3263938"/>
                </a:lnTo>
                <a:lnTo>
                  <a:pt x="4215146" y="3263938"/>
                </a:lnTo>
                <a:lnTo>
                  <a:pt x="4215146" y="3297926"/>
                </a:lnTo>
                <a:lnTo>
                  <a:pt x="4282342" y="3297926"/>
                </a:lnTo>
                <a:lnTo>
                  <a:pt x="4282342" y="3373131"/>
                </a:lnTo>
                <a:cubicBezTo>
                  <a:pt x="4274919" y="3376257"/>
                  <a:pt x="4265804" y="3378601"/>
                  <a:pt x="4254995" y="3380163"/>
                </a:cubicBezTo>
                <a:cubicBezTo>
                  <a:pt x="4244186" y="3381726"/>
                  <a:pt x="4233313" y="3382507"/>
                  <a:pt x="4222374" y="3382507"/>
                </a:cubicBezTo>
                <a:cubicBezTo>
                  <a:pt x="4207658" y="3382507"/>
                  <a:pt x="4194408" y="3379870"/>
                  <a:pt x="4182623" y="3374596"/>
                </a:cubicBezTo>
                <a:cubicBezTo>
                  <a:pt x="4170837" y="3369322"/>
                  <a:pt x="4160778" y="3361672"/>
                  <a:pt x="4152443" y="3351644"/>
                </a:cubicBezTo>
                <a:cubicBezTo>
                  <a:pt x="4143848" y="3341487"/>
                  <a:pt x="4137272" y="3329115"/>
                  <a:pt x="4132714" y="3314530"/>
                </a:cubicBezTo>
                <a:cubicBezTo>
                  <a:pt x="4128156" y="3299945"/>
                  <a:pt x="4125878" y="3282885"/>
                  <a:pt x="4125878" y="3263352"/>
                </a:cubicBezTo>
                <a:cubicBezTo>
                  <a:pt x="4125878" y="3228321"/>
                  <a:pt x="4134505" y="3200258"/>
                  <a:pt x="4151760" y="3179162"/>
                </a:cubicBezTo>
                <a:cubicBezTo>
                  <a:pt x="4169014" y="3158065"/>
                  <a:pt x="4191641" y="3147517"/>
                  <a:pt x="4219639" y="3147517"/>
                </a:cubicBezTo>
                <a:cubicBezTo>
                  <a:pt x="4231359" y="3147517"/>
                  <a:pt x="4242298" y="3148819"/>
                  <a:pt x="4252455" y="3151424"/>
                </a:cubicBezTo>
                <a:cubicBezTo>
                  <a:pt x="4262613" y="3154028"/>
                  <a:pt x="4271599" y="3157284"/>
                  <a:pt x="4279412" y="3161191"/>
                </a:cubicBezTo>
                <a:cubicBezTo>
                  <a:pt x="4288788" y="3165618"/>
                  <a:pt x="4296048" y="3169753"/>
                  <a:pt x="4301192" y="3173594"/>
                </a:cubicBezTo>
                <a:cubicBezTo>
                  <a:pt x="4306337" y="3177436"/>
                  <a:pt x="4311317" y="3181506"/>
                  <a:pt x="4316135" y="3185803"/>
                </a:cubicBezTo>
                <a:lnTo>
                  <a:pt x="4319456" y="3185803"/>
                </a:lnTo>
                <a:lnTo>
                  <a:pt x="4319456" y="3139117"/>
                </a:lnTo>
                <a:cubicBezTo>
                  <a:pt x="4314508" y="3136643"/>
                  <a:pt x="4308029" y="3133681"/>
                  <a:pt x="4300020" y="3130230"/>
                </a:cubicBezTo>
                <a:cubicBezTo>
                  <a:pt x="4292012" y="3126779"/>
                  <a:pt x="4284751" y="3124077"/>
                  <a:pt x="4278240" y="3122123"/>
                </a:cubicBezTo>
                <a:cubicBezTo>
                  <a:pt x="4270036" y="3119649"/>
                  <a:pt x="4261441" y="3117696"/>
                  <a:pt x="4252455" y="3116263"/>
                </a:cubicBezTo>
                <a:cubicBezTo>
                  <a:pt x="4243470" y="3114831"/>
                  <a:pt x="4234094" y="3114114"/>
                  <a:pt x="4224327" y="3114114"/>
                </a:cubicBezTo>
                <a:close/>
                <a:moveTo>
                  <a:pt x="1835264" y="3114114"/>
                </a:moveTo>
                <a:cubicBezTo>
                  <a:pt x="1815600" y="3114114"/>
                  <a:pt x="1797825" y="3117533"/>
                  <a:pt x="1781937" y="3124370"/>
                </a:cubicBezTo>
                <a:cubicBezTo>
                  <a:pt x="1766049" y="3131206"/>
                  <a:pt x="1752311" y="3141136"/>
                  <a:pt x="1740721" y="3154158"/>
                </a:cubicBezTo>
                <a:cubicBezTo>
                  <a:pt x="1728870" y="3167572"/>
                  <a:pt x="1719852" y="3183329"/>
                  <a:pt x="1713667" y="3201430"/>
                </a:cubicBezTo>
                <a:cubicBezTo>
                  <a:pt x="1707481" y="3219531"/>
                  <a:pt x="1704388" y="3240758"/>
                  <a:pt x="1704388" y="3265110"/>
                </a:cubicBezTo>
                <a:cubicBezTo>
                  <a:pt x="1704388" y="3289592"/>
                  <a:pt x="1707579" y="3311274"/>
                  <a:pt x="1713960" y="3330157"/>
                </a:cubicBezTo>
                <a:cubicBezTo>
                  <a:pt x="1720341" y="3349040"/>
                  <a:pt x="1729326" y="3364797"/>
                  <a:pt x="1740916" y="3377429"/>
                </a:cubicBezTo>
                <a:cubicBezTo>
                  <a:pt x="1752506" y="3390061"/>
                  <a:pt x="1766277" y="3399567"/>
                  <a:pt x="1782230" y="3405948"/>
                </a:cubicBezTo>
                <a:cubicBezTo>
                  <a:pt x="1798183" y="3412329"/>
                  <a:pt x="1815665" y="3415519"/>
                  <a:pt x="1834678" y="3415519"/>
                </a:cubicBezTo>
                <a:cubicBezTo>
                  <a:pt x="1846268" y="3415519"/>
                  <a:pt x="1855677" y="3414803"/>
                  <a:pt x="1862904" y="3413371"/>
                </a:cubicBezTo>
                <a:cubicBezTo>
                  <a:pt x="1870132" y="3411938"/>
                  <a:pt x="1877978" y="3409855"/>
                  <a:pt x="1886442" y="3407120"/>
                </a:cubicBezTo>
                <a:cubicBezTo>
                  <a:pt x="1894516" y="3404515"/>
                  <a:pt x="1901386" y="3401846"/>
                  <a:pt x="1907050" y="3399111"/>
                </a:cubicBezTo>
                <a:cubicBezTo>
                  <a:pt x="1912715" y="3396376"/>
                  <a:pt x="1918738" y="3393511"/>
                  <a:pt x="1925119" y="3390516"/>
                </a:cubicBezTo>
                <a:lnTo>
                  <a:pt x="1925119" y="3344417"/>
                </a:lnTo>
                <a:lnTo>
                  <a:pt x="1922189" y="3344417"/>
                </a:lnTo>
                <a:cubicBezTo>
                  <a:pt x="1919194" y="3347412"/>
                  <a:pt x="1915092" y="3351026"/>
                  <a:pt x="1909883" y="3355258"/>
                </a:cubicBezTo>
                <a:cubicBezTo>
                  <a:pt x="1904674" y="3359490"/>
                  <a:pt x="1898488" y="3363625"/>
                  <a:pt x="1891326" y="3367662"/>
                </a:cubicBezTo>
                <a:cubicBezTo>
                  <a:pt x="1883903" y="3371829"/>
                  <a:pt x="1875438" y="3375280"/>
                  <a:pt x="1865932" y="3378015"/>
                </a:cubicBezTo>
                <a:cubicBezTo>
                  <a:pt x="1856426" y="3380749"/>
                  <a:pt x="1846073" y="3382117"/>
                  <a:pt x="1834874" y="3382117"/>
                </a:cubicBezTo>
                <a:cubicBezTo>
                  <a:pt x="1822633" y="3382117"/>
                  <a:pt x="1811042" y="3379675"/>
                  <a:pt x="1800104" y="3374791"/>
                </a:cubicBezTo>
                <a:cubicBezTo>
                  <a:pt x="1789164" y="3369908"/>
                  <a:pt x="1779658" y="3362648"/>
                  <a:pt x="1771584" y="3353011"/>
                </a:cubicBezTo>
                <a:cubicBezTo>
                  <a:pt x="1763250" y="3343114"/>
                  <a:pt x="1756674" y="3330971"/>
                  <a:pt x="1751855" y="3316581"/>
                </a:cubicBezTo>
                <a:cubicBezTo>
                  <a:pt x="1747037" y="3302191"/>
                  <a:pt x="1744628" y="3285034"/>
                  <a:pt x="1744628" y="3265110"/>
                </a:cubicBezTo>
                <a:cubicBezTo>
                  <a:pt x="1744628" y="3246357"/>
                  <a:pt x="1746906" y="3229494"/>
                  <a:pt x="1751465" y="3214518"/>
                </a:cubicBezTo>
                <a:cubicBezTo>
                  <a:pt x="1756022" y="3199542"/>
                  <a:pt x="1762403" y="3187105"/>
                  <a:pt x="1770608" y="3177208"/>
                </a:cubicBezTo>
                <a:cubicBezTo>
                  <a:pt x="1778942" y="3167311"/>
                  <a:pt x="1788644" y="3159823"/>
                  <a:pt x="1799713" y="3154745"/>
                </a:cubicBezTo>
                <a:cubicBezTo>
                  <a:pt x="1810782" y="3149666"/>
                  <a:pt x="1822502" y="3147126"/>
                  <a:pt x="1834874" y="3147126"/>
                </a:cubicBezTo>
                <a:cubicBezTo>
                  <a:pt x="1846333" y="3147126"/>
                  <a:pt x="1856426" y="3148429"/>
                  <a:pt x="1865150" y="3151033"/>
                </a:cubicBezTo>
                <a:cubicBezTo>
                  <a:pt x="1873875" y="3153638"/>
                  <a:pt x="1881950" y="3156958"/>
                  <a:pt x="1889372" y="3160995"/>
                </a:cubicBezTo>
                <a:cubicBezTo>
                  <a:pt x="1897056" y="3165293"/>
                  <a:pt x="1903567" y="3169655"/>
                  <a:pt x="1908906" y="3174083"/>
                </a:cubicBezTo>
                <a:cubicBezTo>
                  <a:pt x="1914245" y="3178511"/>
                  <a:pt x="1918608" y="3182287"/>
                  <a:pt x="1921993" y="3185412"/>
                </a:cubicBezTo>
                <a:lnTo>
                  <a:pt x="1925119" y="3185412"/>
                </a:lnTo>
                <a:lnTo>
                  <a:pt x="1925119" y="3138727"/>
                </a:lnTo>
                <a:cubicBezTo>
                  <a:pt x="1918738" y="3135211"/>
                  <a:pt x="1912260" y="3131988"/>
                  <a:pt x="1905683" y="3129058"/>
                </a:cubicBezTo>
                <a:cubicBezTo>
                  <a:pt x="1899106" y="3126128"/>
                  <a:pt x="1892693" y="3123686"/>
                  <a:pt x="1886442" y="3121733"/>
                </a:cubicBezTo>
                <a:cubicBezTo>
                  <a:pt x="1879150" y="3119519"/>
                  <a:pt x="1871239" y="3117696"/>
                  <a:pt x="1862709" y="3116263"/>
                </a:cubicBezTo>
                <a:cubicBezTo>
                  <a:pt x="1854179" y="3114831"/>
                  <a:pt x="1845031" y="3114114"/>
                  <a:pt x="1835264" y="3114114"/>
                </a:cubicBezTo>
                <a:close/>
                <a:moveTo>
                  <a:pt x="6690670" y="3113333"/>
                </a:moveTo>
                <a:cubicBezTo>
                  <a:pt x="6671136" y="3113333"/>
                  <a:pt x="6653458" y="3116686"/>
                  <a:pt x="6637636" y="3123393"/>
                </a:cubicBezTo>
                <a:cubicBezTo>
                  <a:pt x="6621813" y="3130100"/>
                  <a:pt x="6608303" y="3139899"/>
                  <a:pt x="6597103" y="3152791"/>
                </a:cubicBezTo>
                <a:cubicBezTo>
                  <a:pt x="6585904" y="3166074"/>
                  <a:pt x="6577277" y="3181961"/>
                  <a:pt x="6571221" y="3200453"/>
                </a:cubicBezTo>
                <a:cubicBezTo>
                  <a:pt x="6565166" y="3218945"/>
                  <a:pt x="6562138" y="3240432"/>
                  <a:pt x="6562138" y="3264914"/>
                </a:cubicBezTo>
                <a:cubicBezTo>
                  <a:pt x="6562138" y="3288746"/>
                  <a:pt x="6565133" y="3310102"/>
                  <a:pt x="6571123" y="3328985"/>
                </a:cubicBezTo>
                <a:cubicBezTo>
                  <a:pt x="6577114" y="3347868"/>
                  <a:pt x="6585709" y="3363755"/>
                  <a:pt x="6596908" y="3376647"/>
                </a:cubicBezTo>
                <a:cubicBezTo>
                  <a:pt x="6608237" y="3389800"/>
                  <a:pt x="6621781" y="3399697"/>
                  <a:pt x="6637538" y="3406338"/>
                </a:cubicBezTo>
                <a:cubicBezTo>
                  <a:pt x="6653295" y="3412980"/>
                  <a:pt x="6671006" y="3416301"/>
                  <a:pt x="6690670" y="3416301"/>
                </a:cubicBezTo>
                <a:cubicBezTo>
                  <a:pt x="6709682" y="3416301"/>
                  <a:pt x="6727100" y="3413078"/>
                  <a:pt x="6742922" y="3406632"/>
                </a:cubicBezTo>
                <a:cubicBezTo>
                  <a:pt x="6758745" y="3400185"/>
                  <a:pt x="6772581" y="3390191"/>
                  <a:pt x="6784431" y="3376647"/>
                </a:cubicBezTo>
                <a:cubicBezTo>
                  <a:pt x="6795761" y="3363755"/>
                  <a:pt x="6804421" y="3347803"/>
                  <a:pt x="6810411" y="3328790"/>
                </a:cubicBezTo>
                <a:cubicBezTo>
                  <a:pt x="6816401" y="3309777"/>
                  <a:pt x="6819397" y="3288485"/>
                  <a:pt x="6819397" y="3264914"/>
                </a:cubicBezTo>
                <a:cubicBezTo>
                  <a:pt x="6819397" y="3251892"/>
                  <a:pt x="6818485" y="3239683"/>
                  <a:pt x="6816662" y="3228289"/>
                </a:cubicBezTo>
                <a:cubicBezTo>
                  <a:pt x="6814839" y="3216894"/>
                  <a:pt x="6812169" y="3206118"/>
                  <a:pt x="6808653" y="3195961"/>
                </a:cubicBezTo>
                <a:cubicBezTo>
                  <a:pt x="6823889" y="3193616"/>
                  <a:pt x="6835414" y="3188212"/>
                  <a:pt x="6843228" y="3179748"/>
                </a:cubicBezTo>
                <a:cubicBezTo>
                  <a:pt x="6851041" y="3171283"/>
                  <a:pt x="6854948" y="3160019"/>
                  <a:pt x="6854948" y="3145954"/>
                </a:cubicBezTo>
                <a:cubicBezTo>
                  <a:pt x="6854948" y="3139443"/>
                  <a:pt x="6854590" y="3133909"/>
                  <a:pt x="6853874" y="3129351"/>
                </a:cubicBezTo>
                <a:cubicBezTo>
                  <a:pt x="6853157" y="3124793"/>
                  <a:pt x="6851953" y="3119454"/>
                  <a:pt x="6850260" y="3113333"/>
                </a:cubicBezTo>
                <a:lnTo>
                  <a:pt x="6819006" y="3113333"/>
                </a:lnTo>
                <a:lnTo>
                  <a:pt x="6819006" y="3115091"/>
                </a:lnTo>
                <a:cubicBezTo>
                  <a:pt x="6820569" y="3118086"/>
                  <a:pt x="6822066" y="3122546"/>
                  <a:pt x="6823499" y="3128472"/>
                </a:cubicBezTo>
                <a:cubicBezTo>
                  <a:pt x="6824931" y="3134397"/>
                  <a:pt x="6825647" y="3139704"/>
                  <a:pt x="6825647" y="3144392"/>
                </a:cubicBezTo>
                <a:cubicBezTo>
                  <a:pt x="6825647" y="3153247"/>
                  <a:pt x="6823466" y="3159758"/>
                  <a:pt x="6819104" y="3163925"/>
                </a:cubicBezTo>
                <a:cubicBezTo>
                  <a:pt x="6814741" y="3168093"/>
                  <a:pt x="6807416" y="3170437"/>
                  <a:pt x="6797128" y="3170957"/>
                </a:cubicBezTo>
                <a:cubicBezTo>
                  <a:pt x="6795305" y="3167702"/>
                  <a:pt x="6793319" y="3164544"/>
                  <a:pt x="6791170" y="3161484"/>
                </a:cubicBezTo>
                <a:cubicBezTo>
                  <a:pt x="6789022" y="3158423"/>
                  <a:pt x="6786775" y="3155526"/>
                  <a:pt x="6784431" y="3152791"/>
                </a:cubicBezTo>
                <a:cubicBezTo>
                  <a:pt x="6773492" y="3140290"/>
                  <a:pt x="6760079" y="3130588"/>
                  <a:pt x="6744192" y="3123686"/>
                </a:cubicBezTo>
                <a:cubicBezTo>
                  <a:pt x="6728305" y="3116784"/>
                  <a:pt x="6710464" y="3113333"/>
                  <a:pt x="6690670" y="3113333"/>
                </a:cubicBezTo>
                <a:close/>
                <a:moveTo>
                  <a:pt x="5033319" y="3113333"/>
                </a:moveTo>
                <a:cubicBezTo>
                  <a:pt x="5013786" y="3113333"/>
                  <a:pt x="4996108" y="3116686"/>
                  <a:pt x="4980285" y="3123393"/>
                </a:cubicBezTo>
                <a:cubicBezTo>
                  <a:pt x="4964463" y="3130100"/>
                  <a:pt x="4950952" y="3139899"/>
                  <a:pt x="4939753" y="3152791"/>
                </a:cubicBezTo>
                <a:cubicBezTo>
                  <a:pt x="4928554" y="3166074"/>
                  <a:pt x="4919926" y="3181961"/>
                  <a:pt x="4913871" y="3200453"/>
                </a:cubicBezTo>
                <a:cubicBezTo>
                  <a:pt x="4907816" y="3218945"/>
                  <a:pt x="4904788" y="3240432"/>
                  <a:pt x="4904788" y="3264914"/>
                </a:cubicBezTo>
                <a:cubicBezTo>
                  <a:pt x="4904788" y="3288746"/>
                  <a:pt x="4907783" y="3310102"/>
                  <a:pt x="4913773" y="3328985"/>
                </a:cubicBezTo>
                <a:cubicBezTo>
                  <a:pt x="4919764" y="3347868"/>
                  <a:pt x="4928358" y="3363755"/>
                  <a:pt x="4939558" y="3376647"/>
                </a:cubicBezTo>
                <a:cubicBezTo>
                  <a:pt x="4950887" y="3389800"/>
                  <a:pt x="4964431" y="3399697"/>
                  <a:pt x="4980188" y="3406338"/>
                </a:cubicBezTo>
                <a:cubicBezTo>
                  <a:pt x="4995945" y="3412980"/>
                  <a:pt x="5013656" y="3416301"/>
                  <a:pt x="5033319" y="3416301"/>
                </a:cubicBezTo>
                <a:cubicBezTo>
                  <a:pt x="5052332" y="3416301"/>
                  <a:pt x="5069750" y="3413078"/>
                  <a:pt x="5085572" y="3406632"/>
                </a:cubicBezTo>
                <a:cubicBezTo>
                  <a:pt x="5101394" y="3400185"/>
                  <a:pt x="5115231" y="3390191"/>
                  <a:pt x="5127081" y="3376647"/>
                </a:cubicBezTo>
                <a:cubicBezTo>
                  <a:pt x="5138411" y="3363755"/>
                  <a:pt x="5147071" y="3347803"/>
                  <a:pt x="5153061" y="3328790"/>
                </a:cubicBezTo>
                <a:cubicBezTo>
                  <a:pt x="5159051" y="3309777"/>
                  <a:pt x="5162046" y="3288485"/>
                  <a:pt x="5162046" y="3264914"/>
                </a:cubicBezTo>
                <a:cubicBezTo>
                  <a:pt x="5162046" y="3240693"/>
                  <a:pt x="5158986" y="3219141"/>
                  <a:pt x="5152866" y="3200258"/>
                </a:cubicBezTo>
                <a:cubicBezTo>
                  <a:pt x="5146745" y="3181375"/>
                  <a:pt x="5138150" y="3165553"/>
                  <a:pt x="5127081" y="3152791"/>
                </a:cubicBezTo>
                <a:cubicBezTo>
                  <a:pt x="5116142" y="3140290"/>
                  <a:pt x="5102729" y="3130588"/>
                  <a:pt x="5086842" y="3123686"/>
                </a:cubicBezTo>
                <a:cubicBezTo>
                  <a:pt x="5070954" y="3116784"/>
                  <a:pt x="5053114" y="3113333"/>
                  <a:pt x="5033319" y="3113333"/>
                </a:cubicBezTo>
                <a:close/>
                <a:moveTo>
                  <a:pt x="2718745" y="3113333"/>
                </a:moveTo>
                <a:cubicBezTo>
                  <a:pt x="2699211" y="3113333"/>
                  <a:pt x="2681533" y="3116686"/>
                  <a:pt x="2665711" y="3123393"/>
                </a:cubicBezTo>
                <a:cubicBezTo>
                  <a:pt x="2649889" y="3130100"/>
                  <a:pt x="2636378" y="3139899"/>
                  <a:pt x="2625178" y="3152791"/>
                </a:cubicBezTo>
                <a:cubicBezTo>
                  <a:pt x="2613979" y="3166074"/>
                  <a:pt x="2605352" y="3181961"/>
                  <a:pt x="2599296" y="3200453"/>
                </a:cubicBezTo>
                <a:cubicBezTo>
                  <a:pt x="2593241" y="3218945"/>
                  <a:pt x="2590213" y="3240432"/>
                  <a:pt x="2590213" y="3264914"/>
                </a:cubicBezTo>
                <a:cubicBezTo>
                  <a:pt x="2590213" y="3288746"/>
                  <a:pt x="2593208" y="3310102"/>
                  <a:pt x="2599199" y="3328985"/>
                </a:cubicBezTo>
                <a:cubicBezTo>
                  <a:pt x="2605189" y="3347868"/>
                  <a:pt x="2613784" y="3363755"/>
                  <a:pt x="2624983" y="3376647"/>
                </a:cubicBezTo>
                <a:cubicBezTo>
                  <a:pt x="2636313" y="3389800"/>
                  <a:pt x="2649856" y="3399697"/>
                  <a:pt x="2665613" y="3406338"/>
                </a:cubicBezTo>
                <a:cubicBezTo>
                  <a:pt x="2681370" y="3412980"/>
                  <a:pt x="2699081" y="3416301"/>
                  <a:pt x="2718745" y="3416301"/>
                </a:cubicBezTo>
                <a:cubicBezTo>
                  <a:pt x="2737758" y="3416301"/>
                  <a:pt x="2755175" y="3413078"/>
                  <a:pt x="2770997" y="3406632"/>
                </a:cubicBezTo>
                <a:cubicBezTo>
                  <a:pt x="2786820" y="3400185"/>
                  <a:pt x="2800656" y="3390191"/>
                  <a:pt x="2812507" y="3376647"/>
                </a:cubicBezTo>
                <a:cubicBezTo>
                  <a:pt x="2823836" y="3363755"/>
                  <a:pt x="2832496" y="3347803"/>
                  <a:pt x="2838486" y="3328790"/>
                </a:cubicBezTo>
                <a:cubicBezTo>
                  <a:pt x="2844477" y="3309777"/>
                  <a:pt x="2847472" y="3288485"/>
                  <a:pt x="2847472" y="3264914"/>
                </a:cubicBezTo>
                <a:cubicBezTo>
                  <a:pt x="2847472" y="3240693"/>
                  <a:pt x="2844412" y="3219141"/>
                  <a:pt x="2838291" y="3200258"/>
                </a:cubicBezTo>
                <a:cubicBezTo>
                  <a:pt x="2832170" y="3181375"/>
                  <a:pt x="2823576" y="3165553"/>
                  <a:pt x="2812507" y="3152791"/>
                </a:cubicBezTo>
                <a:cubicBezTo>
                  <a:pt x="2801568" y="3140290"/>
                  <a:pt x="2788154" y="3130588"/>
                  <a:pt x="2772267" y="3123686"/>
                </a:cubicBezTo>
                <a:cubicBezTo>
                  <a:pt x="2756380" y="3116784"/>
                  <a:pt x="2738539" y="3113333"/>
                  <a:pt x="2718745" y="3113333"/>
                </a:cubicBezTo>
                <a:close/>
                <a:moveTo>
                  <a:pt x="6481138" y="3061764"/>
                </a:moveTo>
                <a:lnTo>
                  <a:pt x="6481138" y="3063522"/>
                </a:lnTo>
                <a:cubicBezTo>
                  <a:pt x="6482701" y="3066518"/>
                  <a:pt x="6484198" y="3070977"/>
                  <a:pt x="6485631" y="3076903"/>
                </a:cubicBezTo>
                <a:cubicBezTo>
                  <a:pt x="6487063" y="3082828"/>
                  <a:pt x="6487780" y="3088135"/>
                  <a:pt x="6487780" y="3092823"/>
                </a:cubicBezTo>
                <a:cubicBezTo>
                  <a:pt x="6487780" y="3102069"/>
                  <a:pt x="6485370" y="3108808"/>
                  <a:pt x="6480552" y="3113040"/>
                </a:cubicBezTo>
                <a:cubicBezTo>
                  <a:pt x="6475734" y="3117273"/>
                  <a:pt x="6467465" y="3119388"/>
                  <a:pt x="6455744" y="3119388"/>
                </a:cubicBezTo>
                <a:lnTo>
                  <a:pt x="6413552" y="3119388"/>
                </a:lnTo>
                <a:lnTo>
                  <a:pt x="6413552" y="3301833"/>
                </a:lnTo>
                <a:cubicBezTo>
                  <a:pt x="6413552" y="3314856"/>
                  <a:pt x="6412673" y="3325860"/>
                  <a:pt x="6410915" y="3334845"/>
                </a:cubicBezTo>
                <a:cubicBezTo>
                  <a:pt x="6409157" y="3343831"/>
                  <a:pt x="6405868" y="3352035"/>
                  <a:pt x="6401050" y="3359458"/>
                </a:cubicBezTo>
                <a:cubicBezTo>
                  <a:pt x="6395841" y="3367271"/>
                  <a:pt x="6388548" y="3373196"/>
                  <a:pt x="6379172" y="3377233"/>
                </a:cubicBezTo>
                <a:cubicBezTo>
                  <a:pt x="6369796" y="3381270"/>
                  <a:pt x="6359053" y="3383289"/>
                  <a:pt x="6346942" y="3383289"/>
                </a:cubicBezTo>
                <a:cubicBezTo>
                  <a:pt x="6334049" y="3383289"/>
                  <a:pt x="6323143" y="3381270"/>
                  <a:pt x="6314223" y="3377233"/>
                </a:cubicBezTo>
                <a:cubicBezTo>
                  <a:pt x="6305302" y="3373196"/>
                  <a:pt x="6298238" y="3367271"/>
                  <a:pt x="6293029" y="3359458"/>
                </a:cubicBezTo>
                <a:cubicBezTo>
                  <a:pt x="6288081" y="3352165"/>
                  <a:pt x="6284759" y="3343928"/>
                  <a:pt x="6283067" y="3334747"/>
                </a:cubicBezTo>
                <a:cubicBezTo>
                  <a:pt x="6281374" y="3325567"/>
                  <a:pt x="6280527" y="3314270"/>
                  <a:pt x="6280527" y="3300856"/>
                </a:cubicBezTo>
                <a:lnTo>
                  <a:pt x="6280527" y="3119388"/>
                </a:lnTo>
                <a:lnTo>
                  <a:pt x="6241850" y="3119388"/>
                </a:lnTo>
                <a:lnTo>
                  <a:pt x="6241850" y="3300856"/>
                </a:lnTo>
                <a:cubicBezTo>
                  <a:pt x="6241850" y="3321562"/>
                  <a:pt x="6243934" y="3338980"/>
                  <a:pt x="6248101" y="3353109"/>
                </a:cubicBezTo>
                <a:cubicBezTo>
                  <a:pt x="6252268" y="3367238"/>
                  <a:pt x="6259431" y="3379382"/>
                  <a:pt x="6269588" y="3389540"/>
                </a:cubicBezTo>
                <a:cubicBezTo>
                  <a:pt x="6278574" y="3398395"/>
                  <a:pt x="6289448" y="3405069"/>
                  <a:pt x="6302210" y="3409562"/>
                </a:cubicBezTo>
                <a:cubicBezTo>
                  <a:pt x="6314972" y="3414054"/>
                  <a:pt x="6329882" y="3416301"/>
                  <a:pt x="6346942" y="3416301"/>
                </a:cubicBezTo>
                <a:cubicBezTo>
                  <a:pt x="6364783" y="3416301"/>
                  <a:pt x="6379856" y="3414087"/>
                  <a:pt x="6392162" y="3409659"/>
                </a:cubicBezTo>
                <a:cubicBezTo>
                  <a:pt x="6404468" y="3405231"/>
                  <a:pt x="6415245" y="3398525"/>
                  <a:pt x="6424490" y="3389540"/>
                </a:cubicBezTo>
                <a:cubicBezTo>
                  <a:pt x="6434779" y="3379512"/>
                  <a:pt x="6441973" y="3367271"/>
                  <a:pt x="6446075" y="3352816"/>
                </a:cubicBezTo>
                <a:cubicBezTo>
                  <a:pt x="6450177" y="3338361"/>
                  <a:pt x="6452228" y="3321041"/>
                  <a:pt x="6452228" y="3300856"/>
                </a:cubicBezTo>
                <a:lnTo>
                  <a:pt x="6452228" y="3145759"/>
                </a:lnTo>
                <a:cubicBezTo>
                  <a:pt x="6473065" y="3145759"/>
                  <a:pt x="6489082" y="3141462"/>
                  <a:pt x="6500281" y="3132867"/>
                </a:cubicBezTo>
                <a:cubicBezTo>
                  <a:pt x="6511481" y="3124272"/>
                  <a:pt x="6517080" y="3111445"/>
                  <a:pt x="6517080" y="3094386"/>
                </a:cubicBezTo>
                <a:cubicBezTo>
                  <a:pt x="6517080" y="3087874"/>
                  <a:pt x="6516722" y="3082340"/>
                  <a:pt x="6516006" y="3077782"/>
                </a:cubicBezTo>
                <a:cubicBezTo>
                  <a:pt x="6515290" y="3073224"/>
                  <a:pt x="6514085" y="3067885"/>
                  <a:pt x="6512392" y="3061764"/>
                </a:cubicBezTo>
                <a:close/>
                <a:moveTo>
                  <a:pt x="3690313" y="3061764"/>
                </a:moveTo>
                <a:lnTo>
                  <a:pt x="3690313" y="3063522"/>
                </a:lnTo>
                <a:cubicBezTo>
                  <a:pt x="3691876" y="3066518"/>
                  <a:pt x="3693374" y="3070977"/>
                  <a:pt x="3694806" y="3076903"/>
                </a:cubicBezTo>
                <a:cubicBezTo>
                  <a:pt x="3696239" y="3082828"/>
                  <a:pt x="3696955" y="3088135"/>
                  <a:pt x="3696955" y="3092823"/>
                </a:cubicBezTo>
                <a:cubicBezTo>
                  <a:pt x="3696955" y="3102069"/>
                  <a:pt x="3694546" y="3108808"/>
                  <a:pt x="3689728" y="3113040"/>
                </a:cubicBezTo>
                <a:cubicBezTo>
                  <a:pt x="3684909" y="3117273"/>
                  <a:pt x="3676640" y="3119388"/>
                  <a:pt x="3664920" y="3119388"/>
                </a:cubicBezTo>
                <a:lnTo>
                  <a:pt x="3622727" y="3119388"/>
                </a:lnTo>
                <a:lnTo>
                  <a:pt x="3622727" y="3301833"/>
                </a:lnTo>
                <a:cubicBezTo>
                  <a:pt x="3622727" y="3314856"/>
                  <a:pt x="3621848" y="3325860"/>
                  <a:pt x="3620090" y="3334845"/>
                </a:cubicBezTo>
                <a:cubicBezTo>
                  <a:pt x="3618332" y="3343831"/>
                  <a:pt x="3615044" y="3352035"/>
                  <a:pt x="3610225" y="3359458"/>
                </a:cubicBezTo>
                <a:cubicBezTo>
                  <a:pt x="3605016" y="3367271"/>
                  <a:pt x="3597724" y="3373196"/>
                  <a:pt x="3588348" y="3377233"/>
                </a:cubicBezTo>
                <a:cubicBezTo>
                  <a:pt x="3578971" y="3381270"/>
                  <a:pt x="3568228" y="3383289"/>
                  <a:pt x="3556117" y="3383289"/>
                </a:cubicBezTo>
                <a:cubicBezTo>
                  <a:pt x="3543225" y="3383289"/>
                  <a:pt x="3532318" y="3381270"/>
                  <a:pt x="3523398" y="3377233"/>
                </a:cubicBezTo>
                <a:cubicBezTo>
                  <a:pt x="3514478" y="3373196"/>
                  <a:pt x="3507413" y="3367271"/>
                  <a:pt x="3502204" y="3359458"/>
                </a:cubicBezTo>
                <a:cubicBezTo>
                  <a:pt x="3497256" y="3352165"/>
                  <a:pt x="3493935" y="3343928"/>
                  <a:pt x="3492242" y="3334747"/>
                </a:cubicBezTo>
                <a:cubicBezTo>
                  <a:pt x="3490549" y="3325567"/>
                  <a:pt x="3489703" y="3314270"/>
                  <a:pt x="3489703" y="3300856"/>
                </a:cubicBezTo>
                <a:lnTo>
                  <a:pt x="3489703" y="3119388"/>
                </a:lnTo>
                <a:lnTo>
                  <a:pt x="3451026" y="3119388"/>
                </a:lnTo>
                <a:lnTo>
                  <a:pt x="3451026" y="3300856"/>
                </a:lnTo>
                <a:cubicBezTo>
                  <a:pt x="3451026" y="3321562"/>
                  <a:pt x="3453109" y="3338980"/>
                  <a:pt x="3457277" y="3353109"/>
                </a:cubicBezTo>
                <a:cubicBezTo>
                  <a:pt x="3461444" y="3367238"/>
                  <a:pt x="3468606" y="3379382"/>
                  <a:pt x="3478764" y="3389540"/>
                </a:cubicBezTo>
                <a:cubicBezTo>
                  <a:pt x="3487749" y="3398395"/>
                  <a:pt x="3498623" y="3405069"/>
                  <a:pt x="3511385" y="3409562"/>
                </a:cubicBezTo>
                <a:cubicBezTo>
                  <a:pt x="3524147" y="3414054"/>
                  <a:pt x="3539058" y="3416301"/>
                  <a:pt x="3556117" y="3416301"/>
                </a:cubicBezTo>
                <a:cubicBezTo>
                  <a:pt x="3573958" y="3416301"/>
                  <a:pt x="3589031" y="3414087"/>
                  <a:pt x="3601337" y="3409659"/>
                </a:cubicBezTo>
                <a:cubicBezTo>
                  <a:pt x="3613644" y="3405231"/>
                  <a:pt x="3624420" y="3398525"/>
                  <a:pt x="3633666" y="3389540"/>
                </a:cubicBezTo>
                <a:cubicBezTo>
                  <a:pt x="3643954" y="3379512"/>
                  <a:pt x="3651148" y="3367271"/>
                  <a:pt x="3655251" y="3352816"/>
                </a:cubicBezTo>
                <a:cubicBezTo>
                  <a:pt x="3659353" y="3338361"/>
                  <a:pt x="3661404" y="3321041"/>
                  <a:pt x="3661404" y="3300856"/>
                </a:cubicBezTo>
                <a:lnTo>
                  <a:pt x="3661404" y="3145759"/>
                </a:lnTo>
                <a:cubicBezTo>
                  <a:pt x="3682240" y="3145759"/>
                  <a:pt x="3698257" y="3141462"/>
                  <a:pt x="3709456" y="3132867"/>
                </a:cubicBezTo>
                <a:cubicBezTo>
                  <a:pt x="3720656" y="3124272"/>
                  <a:pt x="3726256" y="3111445"/>
                  <a:pt x="3726256" y="3094386"/>
                </a:cubicBezTo>
                <a:cubicBezTo>
                  <a:pt x="3726256" y="3087874"/>
                  <a:pt x="3725897" y="3082340"/>
                  <a:pt x="3725181" y="3077782"/>
                </a:cubicBezTo>
                <a:cubicBezTo>
                  <a:pt x="3724465" y="3073224"/>
                  <a:pt x="3723260" y="3067885"/>
                  <a:pt x="3721568" y="3061764"/>
                </a:cubicBezTo>
                <a:close/>
                <a:moveTo>
                  <a:pt x="6633045" y="3010000"/>
                </a:moveTo>
                <a:lnTo>
                  <a:pt x="6686372" y="3083056"/>
                </a:lnTo>
                <a:lnTo>
                  <a:pt x="6715477" y="3083056"/>
                </a:lnTo>
                <a:lnTo>
                  <a:pt x="6680512" y="3010000"/>
                </a:lnTo>
                <a:close/>
                <a:moveTo>
                  <a:pt x="3509431" y="3010000"/>
                </a:moveTo>
                <a:lnTo>
                  <a:pt x="3562758" y="3083056"/>
                </a:lnTo>
                <a:lnTo>
                  <a:pt x="3591864" y="3083056"/>
                </a:lnTo>
                <a:lnTo>
                  <a:pt x="3556898" y="3010000"/>
                </a:lnTo>
                <a:close/>
                <a:moveTo>
                  <a:pt x="2359353" y="3010000"/>
                </a:moveTo>
                <a:lnTo>
                  <a:pt x="2412680" y="3083056"/>
                </a:lnTo>
                <a:lnTo>
                  <a:pt x="2441785" y="3083056"/>
                </a:lnTo>
                <a:lnTo>
                  <a:pt x="2406820" y="3010000"/>
                </a:lnTo>
                <a:close/>
                <a:moveTo>
                  <a:pt x="3942078" y="2191961"/>
                </a:moveTo>
                <a:lnTo>
                  <a:pt x="3942078" y="2211006"/>
                </a:lnTo>
                <a:lnTo>
                  <a:pt x="3962979" y="2211006"/>
                </a:lnTo>
                <a:lnTo>
                  <a:pt x="3962979" y="2191961"/>
                </a:lnTo>
                <a:close/>
                <a:moveTo>
                  <a:pt x="4263882" y="2145862"/>
                </a:moveTo>
                <a:lnTo>
                  <a:pt x="4263882" y="2173697"/>
                </a:lnTo>
                <a:lnTo>
                  <a:pt x="4287224" y="2173697"/>
                </a:lnTo>
                <a:lnTo>
                  <a:pt x="4287224" y="2145862"/>
                </a:lnTo>
                <a:close/>
                <a:moveTo>
                  <a:pt x="5529428" y="2079056"/>
                </a:moveTo>
                <a:cubicBezTo>
                  <a:pt x="5538348" y="2079056"/>
                  <a:pt x="5544794" y="2082491"/>
                  <a:pt x="5548766" y="2089360"/>
                </a:cubicBezTo>
                <a:cubicBezTo>
                  <a:pt x="5552738" y="2096230"/>
                  <a:pt x="5554724" y="2105883"/>
                  <a:pt x="5554724" y="2118319"/>
                </a:cubicBezTo>
                <a:cubicBezTo>
                  <a:pt x="5554724" y="2131732"/>
                  <a:pt x="5552087" y="2141922"/>
                  <a:pt x="5546813" y="2148889"/>
                </a:cubicBezTo>
                <a:cubicBezTo>
                  <a:pt x="5541539" y="2155856"/>
                  <a:pt x="5534148" y="2159340"/>
                  <a:pt x="5524642" y="2159340"/>
                </a:cubicBezTo>
                <a:cubicBezTo>
                  <a:pt x="5520215" y="2159340"/>
                  <a:pt x="5516291" y="2158917"/>
                  <a:pt x="5512873" y="2158070"/>
                </a:cubicBezTo>
                <a:cubicBezTo>
                  <a:pt x="5509454" y="2157224"/>
                  <a:pt x="5505337" y="2155629"/>
                  <a:pt x="5500518" y="2153284"/>
                </a:cubicBezTo>
                <a:lnTo>
                  <a:pt x="5500518" y="2091460"/>
                </a:lnTo>
                <a:cubicBezTo>
                  <a:pt x="5504881" y="2087814"/>
                  <a:pt x="5509487" y="2084835"/>
                  <a:pt x="5514338" y="2082524"/>
                </a:cubicBezTo>
                <a:cubicBezTo>
                  <a:pt x="5519189" y="2080212"/>
                  <a:pt x="5524219" y="2079056"/>
                  <a:pt x="5529428" y="2079056"/>
                </a:cubicBezTo>
                <a:close/>
                <a:moveTo>
                  <a:pt x="5415128" y="2079056"/>
                </a:moveTo>
                <a:cubicBezTo>
                  <a:pt x="5424048" y="2079056"/>
                  <a:pt x="5430494" y="2082491"/>
                  <a:pt x="5434466" y="2089360"/>
                </a:cubicBezTo>
                <a:cubicBezTo>
                  <a:pt x="5438438" y="2096230"/>
                  <a:pt x="5440424" y="2105883"/>
                  <a:pt x="5440424" y="2118319"/>
                </a:cubicBezTo>
                <a:cubicBezTo>
                  <a:pt x="5440424" y="2131732"/>
                  <a:pt x="5437787" y="2141922"/>
                  <a:pt x="5432513" y="2148889"/>
                </a:cubicBezTo>
                <a:cubicBezTo>
                  <a:pt x="5427239" y="2155856"/>
                  <a:pt x="5419848" y="2159340"/>
                  <a:pt x="5410342" y="2159340"/>
                </a:cubicBezTo>
                <a:cubicBezTo>
                  <a:pt x="5405914" y="2159340"/>
                  <a:pt x="5401991" y="2158917"/>
                  <a:pt x="5398573" y="2158070"/>
                </a:cubicBezTo>
                <a:cubicBezTo>
                  <a:pt x="5395154" y="2157224"/>
                  <a:pt x="5391036" y="2155629"/>
                  <a:pt x="5386218" y="2153284"/>
                </a:cubicBezTo>
                <a:lnTo>
                  <a:pt x="5386218" y="2091460"/>
                </a:lnTo>
                <a:cubicBezTo>
                  <a:pt x="5390580" y="2087814"/>
                  <a:pt x="5395187" y="2084835"/>
                  <a:pt x="5400038" y="2082524"/>
                </a:cubicBezTo>
                <a:cubicBezTo>
                  <a:pt x="5404889" y="2080212"/>
                  <a:pt x="5409919" y="2079056"/>
                  <a:pt x="5415128" y="2079056"/>
                </a:cubicBezTo>
                <a:close/>
                <a:moveTo>
                  <a:pt x="3837838" y="2078373"/>
                </a:moveTo>
                <a:cubicBezTo>
                  <a:pt x="3842070" y="2078373"/>
                  <a:pt x="3845993" y="2078796"/>
                  <a:pt x="3849607" y="2079642"/>
                </a:cubicBezTo>
                <a:cubicBezTo>
                  <a:pt x="3853221" y="2080489"/>
                  <a:pt x="3857307" y="2082019"/>
                  <a:pt x="3861864" y="2084233"/>
                </a:cubicBezTo>
                <a:lnTo>
                  <a:pt x="3861864" y="2147131"/>
                </a:lnTo>
                <a:cubicBezTo>
                  <a:pt x="3857567" y="2150843"/>
                  <a:pt x="3852977" y="2153789"/>
                  <a:pt x="3848093" y="2155970"/>
                </a:cubicBezTo>
                <a:cubicBezTo>
                  <a:pt x="3843210" y="2158152"/>
                  <a:pt x="3838359" y="2159242"/>
                  <a:pt x="3833541" y="2159242"/>
                </a:cubicBezTo>
                <a:cubicBezTo>
                  <a:pt x="3824490" y="2159242"/>
                  <a:pt x="3817914" y="2155840"/>
                  <a:pt x="3813812" y="2149036"/>
                </a:cubicBezTo>
                <a:cubicBezTo>
                  <a:pt x="3809710" y="2142232"/>
                  <a:pt x="3807659" y="2132416"/>
                  <a:pt x="3807659" y="2119589"/>
                </a:cubicBezTo>
                <a:cubicBezTo>
                  <a:pt x="3807659" y="2106241"/>
                  <a:pt x="3810328" y="2096034"/>
                  <a:pt x="3815667" y="2088970"/>
                </a:cubicBezTo>
                <a:cubicBezTo>
                  <a:pt x="3821007" y="2081905"/>
                  <a:pt x="3828397" y="2078373"/>
                  <a:pt x="3837838" y="2078373"/>
                </a:cubicBezTo>
                <a:close/>
                <a:moveTo>
                  <a:pt x="5799793" y="2078080"/>
                </a:moveTo>
                <a:cubicBezTo>
                  <a:pt x="5803634" y="2078080"/>
                  <a:pt x="5807492" y="2078552"/>
                  <a:pt x="5811366" y="2079496"/>
                </a:cubicBezTo>
                <a:cubicBezTo>
                  <a:pt x="5815240" y="2080440"/>
                  <a:pt x="5819457" y="2082019"/>
                  <a:pt x="5824014" y="2084233"/>
                </a:cubicBezTo>
                <a:lnTo>
                  <a:pt x="5824014" y="2144104"/>
                </a:lnTo>
                <a:cubicBezTo>
                  <a:pt x="5819977" y="2147489"/>
                  <a:pt x="5815436" y="2150127"/>
                  <a:pt x="5810390" y="2152015"/>
                </a:cubicBezTo>
                <a:cubicBezTo>
                  <a:pt x="5805344" y="2153903"/>
                  <a:pt x="5800444" y="2154847"/>
                  <a:pt x="5795691" y="2154847"/>
                </a:cubicBezTo>
                <a:cubicBezTo>
                  <a:pt x="5786575" y="2154847"/>
                  <a:pt x="5779982" y="2151689"/>
                  <a:pt x="5775913" y="2145373"/>
                </a:cubicBezTo>
                <a:cubicBezTo>
                  <a:pt x="5771843" y="2139058"/>
                  <a:pt x="5769808" y="2129844"/>
                  <a:pt x="5769808" y="2117733"/>
                </a:cubicBezTo>
                <a:cubicBezTo>
                  <a:pt x="5769808" y="2104971"/>
                  <a:pt x="5772478" y="2095172"/>
                  <a:pt x="5777817" y="2088335"/>
                </a:cubicBezTo>
                <a:cubicBezTo>
                  <a:pt x="5783157" y="2081498"/>
                  <a:pt x="5790482" y="2078080"/>
                  <a:pt x="5799793" y="2078080"/>
                </a:cubicBezTo>
                <a:close/>
                <a:moveTo>
                  <a:pt x="4180543" y="2078080"/>
                </a:moveTo>
                <a:cubicBezTo>
                  <a:pt x="4184384" y="2078080"/>
                  <a:pt x="4188242" y="2078552"/>
                  <a:pt x="4192116" y="2079496"/>
                </a:cubicBezTo>
                <a:cubicBezTo>
                  <a:pt x="4195990" y="2080440"/>
                  <a:pt x="4200206" y="2082019"/>
                  <a:pt x="4204764" y="2084233"/>
                </a:cubicBezTo>
                <a:lnTo>
                  <a:pt x="4204764" y="2144104"/>
                </a:lnTo>
                <a:cubicBezTo>
                  <a:pt x="4200728" y="2147489"/>
                  <a:pt x="4196186" y="2150127"/>
                  <a:pt x="4191139" y="2152015"/>
                </a:cubicBezTo>
                <a:cubicBezTo>
                  <a:pt x="4186094" y="2153903"/>
                  <a:pt x="4181194" y="2154847"/>
                  <a:pt x="4176441" y="2154847"/>
                </a:cubicBezTo>
                <a:cubicBezTo>
                  <a:pt x="4167325" y="2154847"/>
                  <a:pt x="4160732" y="2151689"/>
                  <a:pt x="4156663" y="2145373"/>
                </a:cubicBezTo>
                <a:cubicBezTo>
                  <a:pt x="4152593" y="2139058"/>
                  <a:pt x="4150558" y="2129844"/>
                  <a:pt x="4150558" y="2117733"/>
                </a:cubicBezTo>
                <a:cubicBezTo>
                  <a:pt x="4150558" y="2104971"/>
                  <a:pt x="4153228" y="2095172"/>
                  <a:pt x="4158567" y="2088335"/>
                </a:cubicBezTo>
                <a:cubicBezTo>
                  <a:pt x="4163907" y="2081498"/>
                  <a:pt x="4171232" y="2078080"/>
                  <a:pt x="4180543" y="2078080"/>
                </a:cubicBezTo>
                <a:close/>
                <a:moveTo>
                  <a:pt x="3656668" y="2078080"/>
                </a:moveTo>
                <a:cubicBezTo>
                  <a:pt x="3660509" y="2078080"/>
                  <a:pt x="3664367" y="2078552"/>
                  <a:pt x="3668241" y="2079496"/>
                </a:cubicBezTo>
                <a:cubicBezTo>
                  <a:pt x="3672116" y="2080440"/>
                  <a:pt x="3676332" y="2082019"/>
                  <a:pt x="3680889" y="2084233"/>
                </a:cubicBezTo>
                <a:lnTo>
                  <a:pt x="3680889" y="2144104"/>
                </a:lnTo>
                <a:cubicBezTo>
                  <a:pt x="3676852" y="2147489"/>
                  <a:pt x="3672311" y="2150127"/>
                  <a:pt x="3667265" y="2152015"/>
                </a:cubicBezTo>
                <a:cubicBezTo>
                  <a:pt x="3662219" y="2153903"/>
                  <a:pt x="3657319" y="2154847"/>
                  <a:pt x="3652566" y="2154847"/>
                </a:cubicBezTo>
                <a:cubicBezTo>
                  <a:pt x="3643450" y="2154847"/>
                  <a:pt x="3636857" y="2151689"/>
                  <a:pt x="3632788" y="2145373"/>
                </a:cubicBezTo>
                <a:cubicBezTo>
                  <a:pt x="3628718" y="2139058"/>
                  <a:pt x="3626684" y="2129844"/>
                  <a:pt x="3626684" y="2117733"/>
                </a:cubicBezTo>
                <a:cubicBezTo>
                  <a:pt x="3626684" y="2104971"/>
                  <a:pt x="3629353" y="2095172"/>
                  <a:pt x="3634692" y="2088335"/>
                </a:cubicBezTo>
                <a:cubicBezTo>
                  <a:pt x="3640032" y="2081498"/>
                  <a:pt x="3647356" y="2078080"/>
                  <a:pt x="3656668" y="2078080"/>
                </a:cubicBezTo>
                <a:close/>
                <a:moveTo>
                  <a:pt x="5304199" y="2077396"/>
                </a:moveTo>
                <a:cubicBezTo>
                  <a:pt x="5313706" y="2077396"/>
                  <a:pt x="5321031" y="2080831"/>
                  <a:pt x="5326176" y="2087700"/>
                </a:cubicBezTo>
                <a:cubicBezTo>
                  <a:pt x="5331319" y="2094569"/>
                  <a:pt x="5333891" y="2105069"/>
                  <a:pt x="5333891" y="2119198"/>
                </a:cubicBezTo>
                <a:cubicBezTo>
                  <a:pt x="5333891" y="2133132"/>
                  <a:pt x="5331302" y="2143567"/>
                  <a:pt x="5326126" y="2150501"/>
                </a:cubicBezTo>
                <a:cubicBezTo>
                  <a:pt x="5320950" y="2157436"/>
                  <a:pt x="5313641" y="2160903"/>
                  <a:pt x="5304199" y="2160903"/>
                </a:cubicBezTo>
                <a:cubicBezTo>
                  <a:pt x="5294629" y="2160903"/>
                  <a:pt x="5287254" y="2157370"/>
                  <a:pt x="5282078" y="2150306"/>
                </a:cubicBezTo>
                <a:cubicBezTo>
                  <a:pt x="5276901" y="2143241"/>
                  <a:pt x="5274313" y="2132872"/>
                  <a:pt x="5274313" y="2119198"/>
                </a:cubicBezTo>
                <a:cubicBezTo>
                  <a:pt x="5274313" y="2105069"/>
                  <a:pt x="5276901" y="2094569"/>
                  <a:pt x="5282078" y="2087700"/>
                </a:cubicBezTo>
                <a:cubicBezTo>
                  <a:pt x="5287254" y="2080831"/>
                  <a:pt x="5294629" y="2077396"/>
                  <a:pt x="5304199" y="2077396"/>
                </a:cubicBezTo>
                <a:close/>
                <a:moveTo>
                  <a:pt x="4895406" y="2076712"/>
                </a:moveTo>
                <a:cubicBezTo>
                  <a:pt x="4900354" y="2076712"/>
                  <a:pt x="4904506" y="2077429"/>
                  <a:pt x="4907859" y="2078861"/>
                </a:cubicBezTo>
                <a:cubicBezTo>
                  <a:pt x="4911212" y="2080294"/>
                  <a:pt x="4913963" y="2082377"/>
                  <a:pt x="4916112" y="2085112"/>
                </a:cubicBezTo>
                <a:cubicBezTo>
                  <a:pt x="4918065" y="2087586"/>
                  <a:pt x="4919562" y="2090614"/>
                  <a:pt x="4920604" y="2094195"/>
                </a:cubicBezTo>
                <a:cubicBezTo>
                  <a:pt x="4921646" y="2097776"/>
                  <a:pt x="4922232" y="2102041"/>
                  <a:pt x="4922362" y="2106990"/>
                </a:cubicBezTo>
                <a:lnTo>
                  <a:pt x="4864640" y="2106990"/>
                </a:lnTo>
                <a:cubicBezTo>
                  <a:pt x="4865031" y="2102367"/>
                  <a:pt x="4865943" y="2098313"/>
                  <a:pt x="4867375" y="2094830"/>
                </a:cubicBezTo>
                <a:cubicBezTo>
                  <a:pt x="4868807" y="2091346"/>
                  <a:pt x="4870891" y="2088172"/>
                  <a:pt x="4873626" y="2085307"/>
                </a:cubicBezTo>
                <a:cubicBezTo>
                  <a:pt x="4876426" y="2082507"/>
                  <a:pt x="4879535" y="2080375"/>
                  <a:pt x="4882953" y="2078910"/>
                </a:cubicBezTo>
                <a:cubicBezTo>
                  <a:pt x="4886371" y="2077445"/>
                  <a:pt x="4890522" y="2076712"/>
                  <a:pt x="4895406" y="2076712"/>
                </a:cubicBezTo>
                <a:close/>
                <a:moveTo>
                  <a:pt x="3123756" y="2076712"/>
                </a:moveTo>
                <a:cubicBezTo>
                  <a:pt x="3128705" y="2076712"/>
                  <a:pt x="3132855" y="2077429"/>
                  <a:pt x="3136209" y="2078861"/>
                </a:cubicBezTo>
                <a:cubicBezTo>
                  <a:pt x="3139562" y="2080294"/>
                  <a:pt x="3142313" y="2082377"/>
                  <a:pt x="3144462" y="2085112"/>
                </a:cubicBezTo>
                <a:cubicBezTo>
                  <a:pt x="3146415" y="2087586"/>
                  <a:pt x="3147913" y="2090614"/>
                  <a:pt x="3148954" y="2094195"/>
                </a:cubicBezTo>
                <a:cubicBezTo>
                  <a:pt x="3149996" y="2097776"/>
                  <a:pt x="3150582" y="2102041"/>
                  <a:pt x="3150712" y="2106990"/>
                </a:cubicBezTo>
                <a:lnTo>
                  <a:pt x="3092990" y="2106990"/>
                </a:lnTo>
                <a:cubicBezTo>
                  <a:pt x="3093381" y="2102367"/>
                  <a:pt x="3094293" y="2098313"/>
                  <a:pt x="3095725" y="2094830"/>
                </a:cubicBezTo>
                <a:cubicBezTo>
                  <a:pt x="3097158" y="2091346"/>
                  <a:pt x="3099241" y="2088172"/>
                  <a:pt x="3101976" y="2085307"/>
                </a:cubicBezTo>
                <a:cubicBezTo>
                  <a:pt x="3104776" y="2082507"/>
                  <a:pt x="3107885" y="2080375"/>
                  <a:pt x="3111303" y="2078910"/>
                </a:cubicBezTo>
                <a:cubicBezTo>
                  <a:pt x="3114722" y="2077445"/>
                  <a:pt x="3118872" y="2076712"/>
                  <a:pt x="3123756" y="2076712"/>
                </a:cubicBezTo>
                <a:close/>
                <a:moveTo>
                  <a:pt x="5596847" y="2064602"/>
                </a:moveTo>
                <a:lnTo>
                  <a:pt x="5596847" y="2173697"/>
                </a:lnTo>
                <a:lnTo>
                  <a:pt x="5615209" y="2173697"/>
                </a:lnTo>
                <a:lnTo>
                  <a:pt x="5615209" y="2064602"/>
                </a:lnTo>
                <a:close/>
                <a:moveTo>
                  <a:pt x="4691972" y="2064602"/>
                </a:moveTo>
                <a:lnTo>
                  <a:pt x="4691972" y="2173697"/>
                </a:lnTo>
                <a:lnTo>
                  <a:pt x="4710333" y="2173697"/>
                </a:lnTo>
                <a:lnTo>
                  <a:pt x="4710333" y="2064602"/>
                </a:lnTo>
                <a:close/>
                <a:moveTo>
                  <a:pt x="4263882" y="2064602"/>
                </a:moveTo>
                <a:lnTo>
                  <a:pt x="4263882" y="2092437"/>
                </a:lnTo>
                <a:lnTo>
                  <a:pt x="4287224" y="2092437"/>
                </a:lnTo>
                <a:lnTo>
                  <a:pt x="4287224" y="2064602"/>
                </a:lnTo>
                <a:close/>
                <a:moveTo>
                  <a:pt x="3909750" y="2064602"/>
                </a:moveTo>
                <a:lnTo>
                  <a:pt x="3909750" y="2135411"/>
                </a:lnTo>
                <a:cubicBezTo>
                  <a:pt x="3909750" y="2142769"/>
                  <a:pt x="3910613" y="2149020"/>
                  <a:pt x="3912338" y="2154163"/>
                </a:cubicBezTo>
                <a:cubicBezTo>
                  <a:pt x="3914064" y="2159307"/>
                  <a:pt x="3916489" y="2163572"/>
                  <a:pt x="3919614" y="2166958"/>
                </a:cubicBezTo>
                <a:cubicBezTo>
                  <a:pt x="3922740" y="2170344"/>
                  <a:pt x="3926402" y="2172818"/>
                  <a:pt x="3930602" y="2174381"/>
                </a:cubicBezTo>
                <a:cubicBezTo>
                  <a:pt x="3934802" y="2175943"/>
                  <a:pt x="3939278" y="2176725"/>
                  <a:pt x="3944032" y="2176725"/>
                </a:cubicBezTo>
                <a:cubicBezTo>
                  <a:pt x="3950282" y="2176725"/>
                  <a:pt x="3955947" y="2175439"/>
                  <a:pt x="3961026" y="2172867"/>
                </a:cubicBezTo>
                <a:cubicBezTo>
                  <a:pt x="3966104" y="2170295"/>
                  <a:pt x="3971476" y="2166535"/>
                  <a:pt x="3977141" y="2161586"/>
                </a:cubicBezTo>
                <a:lnTo>
                  <a:pt x="3977141" y="2173697"/>
                </a:lnTo>
                <a:lnTo>
                  <a:pt x="3995503" y="2173697"/>
                </a:lnTo>
                <a:lnTo>
                  <a:pt x="3995503" y="2064602"/>
                </a:lnTo>
                <a:lnTo>
                  <a:pt x="3977141" y="2064602"/>
                </a:lnTo>
                <a:lnTo>
                  <a:pt x="3977141" y="2146057"/>
                </a:lnTo>
                <a:cubicBezTo>
                  <a:pt x="3972909" y="2149768"/>
                  <a:pt x="3968253" y="2152894"/>
                  <a:pt x="3963175" y="2155433"/>
                </a:cubicBezTo>
                <a:cubicBezTo>
                  <a:pt x="3958096" y="2157973"/>
                  <a:pt x="3953310" y="2159242"/>
                  <a:pt x="3948817" y="2159242"/>
                </a:cubicBezTo>
                <a:cubicBezTo>
                  <a:pt x="3943999" y="2159242"/>
                  <a:pt x="3940304" y="2158591"/>
                  <a:pt x="3937732" y="2157289"/>
                </a:cubicBezTo>
                <a:cubicBezTo>
                  <a:pt x="3935160" y="2155987"/>
                  <a:pt x="3933125" y="2153936"/>
                  <a:pt x="3931628" y="2151136"/>
                </a:cubicBezTo>
                <a:cubicBezTo>
                  <a:pt x="3930130" y="2148271"/>
                  <a:pt x="3929169" y="2144934"/>
                  <a:pt x="3928746" y="2141125"/>
                </a:cubicBezTo>
                <a:cubicBezTo>
                  <a:pt x="3928323" y="2137316"/>
                  <a:pt x="3928112" y="2132514"/>
                  <a:pt x="3928112" y="2126719"/>
                </a:cubicBezTo>
                <a:lnTo>
                  <a:pt x="3928112" y="2064602"/>
                </a:lnTo>
                <a:close/>
                <a:moveTo>
                  <a:pt x="5796863" y="2061574"/>
                </a:moveTo>
                <a:cubicBezTo>
                  <a:pt x="5790872" y="2061574"/>
                  <a:pt x="5785078" y="2062843"/>
                  <a:pt x="5779478" y="2065383"/>
                </a:cubicBezTo>
                <a:cubicBezTo>
                  <a:pt x="5773878" y="2067922"/>
                  <a:pt x="5769028" y="2071536"/>
                  <a:pt x="5764925" y="2076224"/>
                </a:cubicBezTo>
                <a:cubicBezTo>
                  <a:pt x="5760628" y="2081107"/>
                  <a:pt x="5757209" y="2087049"/>
                  <a:pt x="5754670" y="2094049"/>
                </a:cubicBezTo>
                <a:cubicBezTo>
                  <a:pt x="5752130" y="2101048"/>
                  <a:pt x="5750861" y="2109073"/>
                  <a:pt x="5750861" y="2118124"/>
                </a:cubicBezTo>
                <a:cubicBezTo>
                  <a:pt x="5750861" y="2135444"/>
                  <a:pt x="5754540" y="2148727"/>
                  <a:pt x="5761897" y="2157973"/>
                </a:cubicBezTo>
                <a:cubicBezTo>
                  <a:pt x="5769255" y="2167218"/>
                  <a:pt x="5779152" y="2171841"/>
                  <a:pt x="5791588" y="2171841"/>
                </a:cubicBezTo>
                <a:cubicBezTo>
                  <a:pt x="5798751" y="2171841"/>
                  <a:pt x="5804709" y="2170816"/>
                  <a:pt x="5809462" y="2168765"/>
                </a:cubicBezTo>
                <a:cubicBezTo>
                  <a:pt x="5814215" y="2166714"/>
                  <a:pt x="5819066" y="2163540"/>
                  <a:pt x="5824014" y="2159242"/>
                </a:cubicBezTo>
                <a:lnTo>
                  <a:pt x="5824014" y="2168814"/>
                </a:lnTo>
                <a:cubicBezTo>
                  <a:pt x="5824014" y="2173306"/>
                  <a:pt x="5823591" y="2177311"/>
                  <a:pt x="5822745" y="2180827"/>
                </a:cubicBezTo>
                <a:cubicBezTo>
                  <a:pt x="5821898" y="2184343"/>
                  <a:pt x="5820433" y="2187436"/>
                  <a:pt x="5818350" y="2190105"/>
                </a:cubicBezTo>
                <a:cubicBezTo>
                  <a:pt x="5816136" y="2192775"/>
                  <a:pt x="5813059" y="2194859"/>
                  <a:pt x="5809120" y="2196356"/>
                </a:cubicBezTo>
                <a:cubicBezTo>
                  <a:pt x="5805181" y="2197854"/>
                  <a:pt x="5800379" y="2198603"/>
                  <a:pt x="5794714" y="2198603"/>
                </a:cubicBezTo>
                <a:cubicBezTo>
                  <a:pt x="5791328" y="2198603"/>
                  <a:pt x="5788203" y="2198342"/>
                  <a:pt x="5785338" y="2197821"/>
                </a:cubicBezTo>
                <a:cubicBezTo>
                  <a:pt x="5782473" y="2197300"/>
                  <a:pt x="5779347" y="2196617"/>
                  <a:pt x="5775961" y="2195770"/>
                </a:cubicBezTo>
                <a:cubicBezTo>
                  <a:pt x="5772901" y="2194989"/>
                  <a:pt x="5770167" y="2194159"/>
                  <a:pt x="5767757" y="2193280"/>
                </a:cubicBezTo>
                <a:cubicBezTo>
                  <a:pt x="5765348" y="2192401"/>
                  <a:pt x="5763525" y="2191701"/>
                  <a:pt x="5762288" y="2191180"/>
                </a:cubicBezTo>
                <a:lnTo>
                  <a:pt x="5761311" y="2191180"/>
                </a:lnTo>
                <a:lnTo>
                  <a:pt x="5761311" y="2210323"/>
                </a:lnTo>
                <a:cubicBezTo>
                  <a:pt x="5766130" y="2211755"/>
                  <a:pt x="5771322" y="2212895"/>
                  <a:pt x="5776890" y="2213741"/>
                </a:cubicBezTo>
                <a:cubicBezTo>
                  <a:pt x="5782456" y="2214588"/>
                  <a:pt x="5787910" y="2215011"/>
                  <a:pt x="5793249" y="2215011"/>
                </a:cubicBezTo>
                <a:cubicBezTo>
                  <a:pt x="5809852" y="2215011"/>
                  <a:pt x="5822191" y="2210681"/>
                  <a:pt x="5830265" y="2202021"/>
                </a:cubicBezTo>
                <a:cubicBezTo>
                  <a:pt x="5838339" y="2193361"/>
                  <a:pt x="5842376" y="2179785"/>
                  <a:pt x="5842376" y="2161293"/>
                </a:cubicBezTo>
                <a:lnTo>
                  <a:pt x="5842376" y="2064602"/>
                </a:lnTo>
                <a:lnTo>
                  <a:pt x="5825089" y="2064602"/>
                </a:lnTo>
                <a:lnTo>
                  <a:pt x="5824014" y="2069290"/>
                </a:lnTo>
                <a:cubicBezTo>
                  <a:pt x="5819847" y="2066815"/>
                  <a:pt x="5815696" y="2064911"/>
                  <a:pt x="5811562" y="2063576"/>
                </a:cubicBezTo>
                <a:cubicBezTo>
                  <a:pt x="5807428" y="2062241"/>
                  <a:pt x="5802527" y="2061574"/>
                  <a:pt x="5796863" y="2061574"/>
                </a:cubicBezTo>
                <a:close/>
                <a:moveTo>
                  <a:pt x="5695552" y="2061574"/>
                </a:moveTo>
                <a:cubicBezTo>
                  <a:pt x="5689628" y="2061574"/>
                  <a:pt x="5683995" y="2062876"/>
                  <a:pt x="5678656" y="2065481"/>
                </a:cubicBezTo>
                <a:cubicBezTo>
                  <a:pt x="5673317" y="2068085"/>
                  <a:pt x="5667912" y="2071829"/>
                  <a:pt x="5662443" y="2076712"/>
                </a:cubicBezTo>
                <a:lnTo>
                  <a:pt x="5662443" y="2064602"/>
                </a:lnTo>
                <a:lnTo>
                  <a:pt x="5644082" y="2064602"/>
                </a:lnTo>
                <a:lnTo>
                  <a:pt x="5644082" y="2173697"/>
                </a:lnTo>
                <a:lnTo>
                  <a:pt x="5662443" y="2173697"/>
                </a:lnTo>
                <a:lnTo>
                  <a:pt x="5662443" y="2092242"/>
                </a:lnTo>
                <a:cubicBezTo>
                  <a:pt x="5667066" y="2088335"/>
                  <a:pt x="5671803" y="2085161"/>
                  <a:pt x="5676654" y="2082719"/>
                </a:cubicBezTo>
                <a:cubicBezTo>
                  <a:pt x="5681504" y="2080277"/>
                  <a:pt x="5686209" y="2079056"/>
                  <a:pt x="5690767" y="2079056"/>
                </a:cubicBezTo>
                <a:cubicBezTo>
                  <a:pt x="5695390" y="2079056"/>
                  <a:pt x="5699036" y="2079724"/>
                  <a:pt x="5701706" y="2081059"/>
                </a:cubicBezTo>
                <a:cubicBezTo>
                  <a:pt x="5704375" y="2082393"/>
                  <a:pt x="5706459" y="2084428"/>
                  <a:pt x="5707956" y="2087163"/>
                </a:cubicBezTo>
                <a:cubicBezTo>
                  <a:pt x="5709324" y="2089767"/>
                  <a:pt x="5710252" y="2093235"/>
                  <a:pt x="5710740" y="2097565"/>
                </a:cubicBezTo>
                <a:cubicBezTo>
                  <a:pt x="5711228" y="2101895"/>
                  <a:pt x="5711472" y="2106567"/>
                  <a:pt x="5711472" y="2111580"/>
                </a:cubicBezTo>
                <a:lnTo>
                  <a:pt x="5711472" y="2173697"/>
                </a:lnTo>
                <a:lnTo>
                  <a:pt x="5729834" y="2173697"/>
                </a:lnTo>
                <a:lnTo>
                  <a:pt x="5729834" y="2102888"/>
                </a:lnTo>
                <a:cubicBezTo>
                  <a:pt x="5729834" y="2089474"/>
                  <a:pt x="5726806" y="2079236"/>
                  <a:pt x="5720751" y="2072171"/>
                </a:cubicBezTo>
                <a:cubicBezTo>
                  <a:pt x="5714695" y="2065106"/>
                  <a:pt x="5706296" y="2061574"/>
                  <a:pt x="5695552" y="2061574"/>
                </a:cubicBezTo>
                <a:close/>
                <a:moveTo>
                  <a:pt x="5533920" y="2061574"/>
                </a:moveTo>
                <a:cubicBezTo>
                  <a:pt x="5527344" y="2061574"/>
                  <a:pt x="5521272" y="2062957"/>
                  <a:pt x="5515705" y="2065725"/>
                </a:cubicBezTo>
                <a:cubicBezTo>
                  <a:pt x="5510138" y="2068492"/>
                  <a:pt x="5505076" y="2071927"/>
                  <a:pt x="5500518" y="2076029"/>
                </a:cubicBezTo>
                <a:lnTo>
                  <a:pt x="5500518" y="2064602"/>
                </a:lnTo>
                <a:lnTo>
                  <a:pt x="5482156" y="2064602"/>
                </a:lnTo>
                <a:lnTo>
                  <a:pt x="5482156" y="2213937"/>
                </a:lnTo>
                <a:lnTo>
                  <a:pt x="5500518" y="2213937"/>
                </a:lnTo>
                <a:lnTo>
                  <a:pt x="5500518" y="2168228"/>
                </a:lnTo>
                <a:cubicBezTo>
                  <a:pt x="5504881" y="2170832"/>
                  <a:pt x="5509145" y="2172753"/>
                  <a:pt x="5513312" y="2173990"/>
                </a:cubicBezTo>
                <a:cubicBezTo>
                  <a:pt x="5517480" y="2175227"/>
                  <a:pt x="5522266" y="2175846"/>
                  <a:pt x="5527670" y="2175846"/>
                </a:cubicBezTo>
                <a:cubicBezTo>
                  <a:pt x="5540953" y="2175846"/>
                  <a:pt x="5551940" y="2170458"/>
                  <a:pt x="5560633" y="2159682"/>
                </a:cubicBezTo>
                <a:cubicBezTo>
                  <a:pt x="5569325" y="2148906"/>
                  <a:pt x="5573672" y="2134435"/>
                  <a:pt x="5573672" y="2116268"/>
                </a:cubicBezTo>
                <a:cubicBezTo>
                  <a:pt x="5573672" y="2099599"/>
                  <a:pt x="5570172" y="2086316"/>
                  <a:pt x="5563172" y="2076419"/>
                </a:cubicBezTo>
                <a:cubicBezTo>
                  <a:pt x="5556173" y="2066522"/>
                  <a:pt x="5546422" y="2061574"/>
                  <a:pt x="5533920" y="2061574"/>
                </a:cubicBezTo>
                <a:close/>
                <a:moveTo>
                  <a:pt x="5419620" y="2061574"/>
                </a:moveTo>
                <a:cubicBezTo>
                  <a:pt x="5413044" y="2061574"/>
                  <a:pt x="5406973" y="2062957"/>
                  <a:pt x="5401405" y="2065725"/>
                </a:cubicBezTo>
                <a:cubicBezTo>
                  <a:pt x="5395838" y="2068492"/>
                  <a:pt x="5390776" y="2071927"/>
                  <a:pt x="5386218" y="2076029"/>
                </a:cubicBezTo>
                <a:lnTo>
                  <a:pt x="5386218" y="2064602"/>
                </a:lnTo>
                <a:lnTo>
                  <a:pt x="5367857" y="2064602"/>
                </a:lnTo>
                <a:lnTo>
                  <a:pt x="5367857" y="2213937"/>
                </a:lnTo>
                <a:lnTo>
                  <a:pt x="5386218" y="2213937"/>
                </a:lnTo>
                <a:lnTo>
                  <a:pt x="5386218" y="2168228"/>
                </a:lnTo>
                <a:cubicBezTo>
                  <a:pt x="5390580" y="2170832"/>
                  <a:pt x="5394845" y="2172753"/>
                  <a:pt x="5399012" y="2173990"/>
                </a:cubicBezTo>
                <a:cubicBezTo>
                  <a:pt x="5403180" y="2175227"/>
                  <a:pt x="5407965" y="2175846"/>
                  <a:pt x="5413370" y="2175846"/>
                </a:cubicBezTo>
                <a:cubicBezTo>
                  <a:pt x="5426653" y="2175846"/>
                  <a:pt x="5437640" y="2170458"/>
                  <a:pt x="5446333" y="2159682"/>
                </a:cubicBezTo>
                <a:cubicBezTo>
                  <a:pt x="5455025" y="2148906"/>
                  <a:pt x="5459372" y="2134435"/>
                  <a:pt x="5459372" y="2116268"/>
                </a:cubicBezTo>
                <a:cubicBezTo>
                  <a:pt x="5459372" y="2099599"/>
                  <a:pt x="5455872" y="2086316"/>
                  <a:pt x="5448873" y="2076419"/>
                </a:cubicBezTo>
                <a:cubicBezTo>
                  <a:pt x="5441873" y="2066522"/>
                  <a:pt x="5432122" y="2061574"/>
                  <a:pt x="5419620" y="2061574"/>
                </a:cubicBezTo>
                <a:close/>
                <a:moveTo>
                  <a:pt x="5304199" y="2061574"/>
                </a:moveTo>
                <a:cubicBezTo>
                  <a:pt x="5289549" y="2061574"/>
                  <a:pt x="5277748" y="2066620"/>
                  <a:pt x="5268795" y="2076712"/>
                </a:cubicBezTo>
                <a:cubicBezTo>
                  <a:pt x="5259842" y="2086805"/>
                  <a:pt x="5255365" y="2100967"/>
                  <a:pt x="5255365" y="2119198"/>
                </a:cubicBezTo>
                <a:cubicBezTo>
                  <a:pt x="5255365" y="2136909"/>
                  <a:pt x="5259712" y="2150924"/>
                  <a:pt x="5268404" y="2161244"/>
                </a:cubicBezTo>
                <a:cubicBezTo>
                  <a:pt x="5277096" y="2171565"/>
                  <a:pt x="5289028" y="2176725"/>
                  <a:pt x="5304199" y="2176725"/>
                </a:cubicBezTo>
                <a:cubicBezTo>
                  <a:pt x="5318915" y="2176725"/>
                  <a:pt x="5330700" y="2171727"/>
                  <a:pt x="5339555" y="2161733"/>
                </a:cubicBezTo>
                <a:cubicBezTo>
                  <a:pt x="5348411" y="2151738"/>
                  <a:pt x="5352838" y="2137560"/>
                  <a:pt x="5352838" y="2119198"/>
                </a:cubicBezTo>
                <a:cubicBezTo>
                  <a:pt x="5352838" y="2100902"/>
                  <a:pt x="5348411" y="2086723"/>
                  <a:pt x="5339555" y="2076664"/>
                </a:cubicBezTo>
                <a:cubicBezTo>
                  <a:pt x="5330700" y="2066604"/>
                  <a:pt x="5318915" y="2061574"/>
                  <a:pt x="5304199" y="2061574"/>
                </a:cubicBezTo>
                <a:close/>
                <a:moveTo>
                  <a:pt x="4896481" y="2061574"/>
                </a:moveTo>
                <a:cubicBezTo>
                  <a:pt x="4881440" y="2061574"/>
                  <a:pt x="4869263" y="2066832"/>
                  <a:pt x="4859952" y="2077347"/>
                </a:cubicBezTo>
                <a:cubicBezTo>
                  <a:pt x="4850642" y="2087863"/>
                  <a:pt x="4845986" y="2102009"/>
                  <a:pt x="4845986" y="2119784"/>
                </a:cubicBezTo>
                <a:cubicBezTo>
                  <a:pt x="4845986" y="2137820"/>
                  <a:pt x="4850788" y="2151738"/>
                  <a:pt x="4860392" y="2161538"/>
                </a:cubicBezTo>
                <a:cubicBezTo>
                  <a:pt x="4869996" y="2171337"/>
                  <a:pt x="4883491" y="2176237"/>
                  <a:pt x="4900875" y="2176237"/>
                </a:cubicBezTo>
                <a:cubicBezTo>
                  <a:pt x="4905303" y="2176237"/>
                  <a:pt x="4908965" y="2175976"/>
                  <a:pt x="4911863" y="2175455"/>
                </a:cubicBezTo>
                <a:cubicBezTo>
                  <a:pt x="4914760" y="2174934"/>
                  <a:pt x="4918000" y="2174185"/>
                  <a:pt x="4921581" y="2173209"/>
                </a:cubicBezTo>
                <a:cubicBezTo>
                  <a:pt x="4924120" y="2172493"/>
                  <a:pt x="4926986" y="2171500"/>
                  <a:pt x="4930176" y="2170230"/>
                </a:cubicBezTo>
                <a:cubicBezTo>
                  <a:pt x="4933366" y="2168960"/>
                  <a:pt x="4936036" y="2167902"/>
                  <a:pt x="4938185" y="2167056"/>
                </a:cubicBezTo>
                <a:lnTo>
                  <a:pt x="4938185" y="2147034"/>
                </a:lnTo>
                <a:lnTo>
                  <a:pt x="4937110" y="2147034"/>
                </a:lnTo>
                <a:cubicBezTo>
                  <a:pt x="4935613" y="2148271"/>
                  <a:pt x="4933724" y="2149589"/>
                  <a:pt x="4931445" y="2150989"/>
                </a:cubicBezTo>
                <a:cubicBezTo>
                  <a:pt x="4929167" y="2152389"/>
                  <a:pt x="4926367" y="2153838"/>
                  <a:pt x="4923046" y="2155335"/>
                </a:cubicBezTo>
                <a:cubicBezTo>
                  <a:pt x="4919921" y="2156768"/>
                  <a:pt x="4916421" y="2157940"/>
                  <a:pt x="4912547" y="2158852"/>
                </a:cubicBezTo>
                <a:cubicBezTo>
                  <a:pt x="4908672" y="2159763"/>
                  <a:pt x="4904717" y="2160219"/>
                  <a:pt x="4900680" y="2160219"/>
                </a:cubicBezTo>
                <a:cubicBezTo>
                  <a:pt x="4889415" y="2160219"/>
                  <a:pt x="4880594" y="2156866"/>
                  <a:pt x="4874212" y="2150159"/>
                </a:cubicBezTo>
                <a:cubicBezTo>
                  <a:pt x="4867831" y="2143452"/>
                  <a:pt x="4864640" y="2133751"/>
                  <a:pt x="4864640" y="2121054"/>
                </a:cubicBezTo>
                <a:lnTo>
                  <a:pt x="4940236" y="2121054"/>
                </a:lnTo>
                <a:lnTo>
                  <a:pt x="4940236" y="2111092"/>
                </a:lnTo>
                <a:cubicBezTo>
                  <a:pt x="4940236" y="2102367"/>
                  <a:pt x="4939194" y="2094993"/>
                  <a:pt x="4937110" y="2088970"/>
                </a:cubicBezTo>
                <a:cubicBezTo>
                  <a:pt x="4935027" y="2082947"/>
                  <a:pt x="4932031" y="2077852"/>
                  <a:pt x="4928125" y="2073685"/>
                </a:cubicBezTo>
                <a:cubicBezTo>
                  <a:pt x="4924218" y="2069517"/>
                  <a:pt x="4919660" y="2066457"/>
                  <a:pt x="4914451" y="2064504"/>
                </a:cubicBezTo>
                <a:cubicBezTo>
                  <a:pt x="4909242" y="2062551"/>
                  <a:pt x="4903252" y="2061574"/>
                  <a:pt x="4896481" y="2061574"/>
                </a:cubicBezTo>
                <a:close/>
                <a:moveTo>
                  <a:pt x="4790678" y="2061574"/>
                </a:moveTo>
                <a:cubicBezTo>
                  <a:pt x="4784752" y="2061574"/>
                  <a:pt x="4779120" y="2062876"/>
                  <a:pt x="4773781" y="2065481"/>
                </a:cubicBezTo>
                <a:cubicBezTo>
                  <a:pt x="4768441" y="2068085"/>
                  <a:pt x="4763037" y="2071829"/>
                  <a:pt x="4757568" y="2076712"/>
                </a:cubicBezTo>
                <a:lnTo>
                  <a:pt x="4757568" y="2064602"/>
                </a:lnTo>
                <a:lnTo>
                  <a:pt x="4739206" y="2064602"/>
                </a:lnTo>
                <a:lnTo>
                  <a:pt x="4739206" y="2173697"/>
                </a:lnTo>
                <a:lnTo>
                  <a:pt x="4757568" y="2173697"/>
                </a:lnTo>
                <a:lnTo>
                  <a:pt x="4757568" y="2092242"/>
                </a:lnTo>
                <a:cubicBezTo>
                  <a:pt x="4762191" y="2088335"/>
                  <a:pt x="4766928" y="2085161"/>
                  <a:pt x="4771778" y="2082719"/>
                </a:cubicBezTo>
                <a:cubicBezTo>
                  <a:pt x="4776629" y="2080277"/>
                  <a:pt x="4781334" y="2079056"/>
                  <a:pt x="4785892" y="2079056"/>
                </a:cubicBezTo>
                <a:cubicBezTo>
                  <a:pt x="4790515" y="2079056"/>
                  <a:pt x="4794161" y="2079724"/>
                  <a:pt x="4796830" y="2081059"/>
                </a:cubicBezTo>
                <a:cubicBezTo>
                  <a:pt x="4799500" y="2082393"/>
                  <a:pt x="4801584" y="2084428"/>
                  <a:pt x="4803082" y="2087163"/>
                </a:cubicBezTo>
                <a:cubicBezTo>
                  <a:pt x="4804449" y="2089767"/>
                  <a:pt x="4805376" y="2093235"/>
                  <a:pt x="4805865" y="2097565"/>
                </a:cubicBezTo>
                <a:cubicBezTo>
                  <a:pt x="4806353" y="2101895"/>
                  <a:pt x="4806597" y="2106567"/>
                  <a:pt x="4806597" y="2111580"/>
                </a:cubicBezTo>
                <a:lnTo>
                  <a:pt x="4806597" y="2173697"/>
                </a:lnTo>
                <a:lnTo>
                  <a:pt x="4824959" y="2173697"/>
                </a:lnTo>
                <a:lnTo>
                  <a:pt x="4824959" y="2102888"/>
                </a:lnTo>
                <a:cubicBezTo>
                  <a:pt x="4824959" y="2089474"/>
                  <a:pt x="4821931" y="2079236"/>
                  <a:pt x="4815876" y="2072171"/>
                </a:cubicBezTo>
                <a:cubicBezTo>
                  <a:pt x="4809820" y="2065106"/>
                  <a:pt x="4801421" y="2061574"/>
                  <a:pt x="4790678" y="2061574"/>
                </a:cubicBezTo>
                <a:close/>
                <a:moveTo>
                  <a:pt x="4581127" y="2061574"/>
                </a:moveTo>
                <a:cubicBezTo>
                  <a:pt x="4575202" y="2061574"/>
                  <a:pt x="4569570" y="2062876"/>
                  <a:pt x="4564231" y="2065481"/>
                </a:cubicBezTo>
                <a:cubicBezTo>
                  <a:pt x="4558891" y="2068085"/>
                  <a:pt x="4553487" y="2071829"/>
                  <a:pt x="4548018" y="2076712"/>
                </a:cubicBezTo>
                <a:lnTo>
                  <a:pt x="4548018" y="2064602"/>
                </a:lnTo>
                <a:lnTo>
                  <a:pt x="4529656" y="2064602"/>
                </a:lnTo>
                <a:lnTo>
                  <a:pt x="4529656" y="2173697"/>
                </a:lnTo>
                <a:lnTo>
                  <a:pt x="4548018" y="2173697"/>
                </a:lnTo>
                <a:lnTo>
                  <a:pt x="4548018" y="2092242"/>
                </a:lnTo>
                <a:cubicBezTo>
                  <a:pt x="4552641" y="2088335"/>
                  <a:pt x="4557378" y="2085161"/>
                  <a:pt x="4562228" y="2082719"/>
                </a:cubicBezTo>
                <a:cubicBezTo>
                  <a:pt x="4567079" y="2080277"/>
                  <a:pt x="4571784" y="2079056"/>
                  <a:pt x="4576342" y="2079056"/>
                </a:cubicBezTo>
                <a:cubicBezTo>
                  <a:pt x="4580965" y="2079056"/>
                  <a:pt x="4584611" y="2079724"/>
                  <a:pt x="4587281" y="2081059"/>
                </a:cubicBezTo>
                <a:cubicBezTo>
                  <a:pt x="4589950" y="2082393"/>
                  <a:pt x="4592034" y="2084428"/>
                  <a:pt x="4593531" y="2087163"/>
                </a:cubicBezTo>
                <a:cubicBezTo>
                  <a:pt x="4594899" y="2089767"/>
                  <a:pt x="4595826" y="2093235"/>
                  <a:pt x="4596315" y="2097565"/>
                </a:cubicBezTo>
                <a:cubicBezTo>
                  <a:pt x="4596803" y="2101895"/>
                  <a:pt x="4597047" y="2106567"/>
                  <a:pt x="4597047" y="2111580"/>
                </a:cubicBezTo>
                <a:lnTo>
                  <a:pt x="4597047" y="2173697"/>
                </a:lnTo>
                <a:lnTo>
                  <a:pt x="4615409" y="2173697"/>
                </a:lnTo>
                <a:lnTo>
                  <a:pt x="4615409" y="2102888"/>
                </a:lnTo>
                <a:cubicBezTo>
                  <a:pt x="4615409" y="2089474"/>
                  <a:pt x="4612381" y="2079236"/>
                  <a:pt x="4606326" y="2072171"/>
                </a:cubicBezTo>
                <a:cubicBezTo>
                  <a:pt x="4600271" y="2065106"/>
                  <a:pt x="4591871" y="2061574"/>
                  <a:pt x="4581127" y="2061574"/>
                </a:cubicBezTo>
                <a:close/>
                <a:moveTo>
                  <a:pt x="4177613" y="2061574"/>
                </a:moveTo>
                <a:cubicBezTo>
                  <a:pt x="4171622" y="2061574"/>
                  <a:pt x="4165827" y="2062843"/>
                  <a:pt x="4160228" y="2065383"/>
                </a:cubicBezTo>
                <a:cubicBezTo>
                  <a:pt x="4154628" y="2067922"/>
                  <a:pt x="4149777" y="2071536"/>
                  <a:pt x="4145675" y="2076224"/>
                </a:cubicBezTo>
                <a:cubicBezTo>
                  <a:pt x="4141378" y="2081107"/>
                  <a:pt x="4137959" y="2087049"/>
                  <a:pt x="4135420" y="2094049"/>
                </a:cubicBezTo>
                <a:cubicBezTo>
                  <a:pt x="4132881" y="2101048"/>
                  <a:pt x="4131611" y="2109073"/>
                  <a:pt x="4131611" y="2118124"/>
                </a:cubicBezTo>
                <a:cubicBezTo>
                  <a:pt x="4131611" y="2135444"/>
                  <a:pt x="4135290" y="2148727"/>
                  <a:pt x="4142647" y="2157973"/>
                </a:cubicBezTo>
                <a:cubicBezTo>
                  <a:pt x="4150005" y="2167218"/>
                  <a:pt x="4159902" y="2171841"/>
                  <a:pt x="4172339" y="2171841"/>
                </a:cubicBezTo>
                <a:cubicBezTo>
                  <a:pt x="4179501" y="2171841"/>
                  <a:pt x="4185458" y="2170816"/>
                  <a:pt x="4190212" y="2168765"/>
                </a:cubicBezTo>
                <a:cubicBezTo>
                  <a:pt x="4194965" y="2166714"/>
                  <a:pt x="4199816" y="2163540"/>
                  <a:pt x="4204764" y="2159242"/>
                </a:cubicBezTo>
                <a:lnTo>
                  <a:pt x="4204764" y="2168814"/>
                </a:lnTo>
                <a:cubicBezTo>
                  <a:pt x="4204764" y="2173306"/>
                  <a:pt x="4204341" y="2177311"/>
                  <a:pt x="4203495" y="2180827"/>
                </a:cubicBezTo>
                <a:cubicBezTo>
                  <a:pt x="4202648" y="2184343"/>
                  <a:pt x="4201184" y="2187436"/>
                  <a:pt x="4199100" y="2190105"/>
                </a:cubicBezTo>
                <a:cubicBezTo>
                  <a:pt x="4196886" y="2192775"/>
                  <a:pt x="4193809" y="2194859"/>
                  <a:pt x="4189870" y="2196356"/>
                </a:cubicBezTo>
                <a:cubicBezTo>
                  <a:pt x="4185931" y="2197854"/>
                  <a:pt x="4181129" y="2198603"/>
                  <a:pt x="4175464" y="2198603"/>
                </a:cubicBezTo>
                <a:cubicBezTo>
                  <a:pt x="4172078" y="2198603"/>
                  <a:pt x="4168952" y="2198342"/>
                  <a:pt x="4166088" y="2197821"/>
                </a:cubicBezTo>
                <a:cubicBezTo>
                  <a:pt x="4163223" y="2197300"/>
                  <a:pt x="4160097" y="2196617"/>
                  <a:pt x="4156712" y="2195770"/>
                </a:cubicBezTo>
                <a:cubicBezTo>
                  <a:pt x="4153651" y="2194989"/>
                  <a:pt x="4150917" y="2194159"/>
                  <a:pt x="4148507" y="2193280"/>
                </a:cubicBezTo>
                <a:cubicBezTo>
                  <a:pt x="4146098" y="2192401"/>
                  <a:pt x="4144275" y="2191701"/>
                  <a:pt x="4143038" y="2191180"/>
                </a:cubicBezTo>
                <a:lnTo>
                  <a:pt x="4142061" y="2191180"/>
                </a:lnTo>
                <a:lnTo>
                  <a:pt x="4142061" y="2210323"/>
                </a:lnTo>
                <a:cubicBezTo>
                  <a:pt x="4146880" y="2211755"/>
                  <a:pt x="4152072" y="2212895"/>
                  <a:pt x="4157639" y="2213741"/>
                </a:cubicBezTo>
                <a:cubicBezTo>
                  <a:pt x="4163207" y="2214588"/>
                  <a:pt x="4168659" y="2215011"/>
                  <a:pt x="4173999" y="2215011"/>
                </a:cubicBezTo>
                <a:cubicBezTo>
                  <a:pt x="4190603" y="2215011"/>
                  <a:pt x="4202941" y="2210681"/>
                  <a:pt x="4211015" y="2202021"/>
                </a:cubicBezTo>
                <a:cubicBezTo>
                  <a:pt x="4219089" y="2193361"/>
                  <a:pt x="4223126" y="2179785"/>
                  <a:pt x="4223126" y="2161293"/>
                </a:cubicBezTo>
                <a:lnTo>
                  <a:pt x="4223126" y="2064602"/>
                </a:lnTo>
                <a:lnTo>
                  <a:pt x="4205839" y="2064602"/>
                </a:lnTo>
                <a:lnTo>
                  <a:pt x="4204764" y="2069290"/>
                </a:lnTo>
                <a:cubicBezTo>
                  <a:pt x="4200598" y="2066815"/>
                  <a:pt x="4196446" y="2064911"/>
                  <a:pt x="4192312" y="2063576"/>
                </a:cubicBezTo>
                <a:cubicBezTo>
                  <a:pt x="4188177" y="2062241"/>
                  <a:pt x="4183277" y="2061574"/>
                  <a:pt x="4177613" y="2061574"/>
                </a:cubicBezTo>
                <a:close/>
                <a:moveTo>
                  <a:pt x="4076302" y="2061574"/>
                </a:moveTo>
                <a:cubicBezTo>
                  <a:pt x="4070377" y="2061574"/>
                  <a:pt x="4064745" y="2062876"/>
                  <a:pt x="4059406" y="2065481"/>
                </a:cubicBezTo>
                <a:cubicBezTo>
                  <a:pt x="4054067" y="2068085"/>
                  <a:pt x="4048662" y="2071829"/>
                  <a:pt x="4043193" y="2076712"/>
                </a:cubicBezTo>
                <a:lnTo>
                  <a:pt x="4043193" y="2064602"/>
                </a:lnTo>
                <a:lnTo>
                  <a:pt x="4024831" y="2064602"/>
                </a:lnTo>
                <a:lnTo>
                  <a:pt x="4024831" y="2173697"/>
                </a:lnTo>
                <a:lnTo>
                  <a:pt x="4043193" y="2173697"/>
                </a:lnTo>
                <a:lnTo>
                  <a:pt x="4043193" y="2092242"/>
                </a:lnTo>
                <a:cubicBezTo>
                  <a:pt x="4047816" y="2088335"/>
                  <a:pt x="4052553" y="2085161"/>
                  <a:pt x="4057404" y="2082719"/>
                </a:cubicBezTo>
                <a:cubicBezTo>
                  <a:pt x="4062255" y="2080277"/>
                  <a:pt x="4066959" y="2079056"/>
                  <a:pt x="4071517" y="2079056"/>
                </a:cubicBezTo>
                <a:cubicBezTo>
                  <a:pt x="4076140" y="2079056"/>
                  <a:pt x="4079786" y="2079724"/>
                  <a:pt x="4082456" y="2081059"/>
                </a:cubicBezTo>
                <a:cubicBezTo>
                  <a:pt x="4085125" y="2082393"/>
                  <a:pt x="4087209" y="2084428"/>
                  <a:pt x="4088706" y="2087163"/>
                </a:cubicBezTo>
                <a:cubicBezTo>
                  <a:pt x="4090074" y="2089767"/>
                  <a:pt x="4091002" y="2093235"/>
                  <a:pt x="4091490" y="2097565"/>
                </a:cubicBezTo>
                <a:cubicBezTo>
                  <a:pt x="4091978" y="2101895"/>
                  <a:pt x="4092222" y="2106567"/>
                  <a:pt x="4092222" y="2111580"/>
                </a:cubicBezTo>
                <a:lnTo>
                  <a:pt x="4092222" y="2173697"/>
                </a:lnTo>
                <a:lnTo>
                  <a:pt x="4110584" y="2173697"/>
                </a:lnTo>
                <a:lnTo>
                  <a:pt x="4110584" y="2102888"/>
                </a:lnTo>
                <a:cubicBezTo>
                  <a:pt x="4110584" y="2089474"/>
                  <a:pt x="4107556" y="2079236"/>
                  <a:pt x="4101501" y="2072171"/>
                </a:cubicBezTo>
                <a:cubicBezTo>
                  <a:pt x="4095446" y="2065106"/>
                  <a:pt x="4087046" y="2061574"/>
                  <a:pt x="4076302" y="2061574"/>
                </a:cubicBezTo>
                <a:close/>
                <a:moveTo>
                  <a:pt x="3653738" y="2061574"/>
                </a:moveTo>
                <a:cubicBezTo>
                  <a:pt x="3647747" y="2061574"/>
                  <a:pt x="3641952" y="2062843"/>
                  <a:pt x="3636353" y="2065383"/>
                </a:cubicBezTo>
                <a:cubicBezTo>
                  <a:pt x="3630753" y="2067922"/>
                  <a:pt x="3625902" y="2071536"/>
                  <a:pt x="3621800" y="2076224"/>
                </a:cubicBezTo>
                <a:cubicBezTo>
                  <a:pt x="3617503" y="2081107"/>
                  <a:pt x="3614084" y="2087049"/>
                  <a:pt x="3611545" y="2094049"/>
                </a:cubicBezTo>
                <a:cubicBezTo>
                  <a:pt x="3609006" y="2101048"/>
                  <a:pt x="3607736" y="2109073"/>
                  <a:pt x="3607736" y="2118124"/>
                </a:cubicBezTo>
                <a:cubicBezTo>
                  <a:pt x="3607736" y="2135444"/>
                  <a:pt x="3611415" y="2148727"/>
                  <a:pt x="3618772" y="2157973"/>
                </a:cubicBezTo>
                <a:cubicBezTo>
                  <a:pt x="3626130" y="2167218"/>
                  <a:pt x="3636027" y="2171841"/>
                  <a:pt x="3648464" y="2171841"/>
                </a:cubicBezTo>
                <a:cubicBezTo>
                  <a:pt x="3655626" y="2171841"/>
                  <a:pt x="3661584" y="2170816"/>
                  <a:pt x="3666337" y="2168765"/>
                </a:cubicBezTo>
                <a:cubicBezTo>
                  <a:pt x="3671090" y="2166714"/>
                  <a:pt x="3675941" y="2163540"/>
                  <a:pt x="3680889" y="2159242"/>
                </a:cubicBezTo>
                <a:lnTo>
                  <a:pt x="3680889" y="2168814"/>
                </a:lnTo>
                <a:cubicBezTo>
                  <a:pt x="3680889" y="2173306"/>
                  <a:pt x="3680466" y="2177311"/>
                  <a:pt x="3679620" y="2180827"/>
                </a:cubicBezTo>
                <a:cubicBezTo>
                  <a:pt x="3678773" y="2184343"/>
                  <a:pt x="3677308" y="2187436"/>
                  <a:pt x="3675224" y="2190105"/>
                </a:cubicBezTo>
                <a:cubicBezTo>
                  <a:pt x="3673011" y="2192775"/>
                  <a:pt x="3669934" y="2194859"/>
                  <a:pt x="3665995" y="2196356"/>
                </a:cubicBezTo>
                <a:cubicBezTo>
                  <a:pt x="3662056" y="2197854"/>
                  <a:pt x="3657254" y="2198603"/>
                  <a:pt x="3651589" y="2198603"/>
                </a:cubicBezTo>
                <a:cubicBezTo>
                  <a:pt x="3648203" y="2198603"/>
                  <a:pt x="3645078" y="2198342"/>
                  <a:pt x="3642213" y="2197821"/>
                </a:cubicBezTo>
                <a:cubicBezTo>
                  <a:pt x="3639348" y="2197300"/>
                  <a:pt x="3636222" y="2196617"/>
                  <a:pt x="3632837" y="2195770"/>
                </a:cubicBezTo>
                <a:cubicBezTo>
                  <a:pt x="3629776" y="2194989"/>
                  <a:pt x="3627042" y="2194159"/>
                  <a:pt x="3624632" y="2193280"/>
                </a:cubicBezTo>
                <a:cubicBezTo>
                  <a:pt x="3622223" y="2192401"/>
                  <a:pt x="3620400" y="2191701"/>
                  <a:pt x="3619163" y="2191180"/>
                </a:cubicBezTo>
                <a:lnTo>
                  <a:pt x="3618186" y="2191180"/>
                </a:lnTo>
                <a:lnTo>
                  <a:pt x="3618186" y="2210323"/>
                </a:lnTo>
                <a:cubicBezTo>
                  <a:pt x="3623005" y="2211755"/>
                  <a:pt x="3628197" y="2212895"/>
                  <a:pt x="3633764" y="2213741"/>
                </a:cubicBezTo>
                <a:cubicBezTo>
                  <a:pt x="3639331" y="2214588"/>
                  <a:pt x="3644785" y="2215011"/>
                  <a:pt x="3650124" y="2215011"/>
                </a:cubicBezTo>
                <a:cubicBezTo>
                  <a:pt x="3666728" y="2215011"/>
                  <a:pt x="3679066" y="2210681"/>
                  <a:pt x="3687140" y="2202021"/>
                </a:cubicBezTo>
                <a:cubicBezTo>
                  <a:pt x="3695214" y="2193361"/>
                  <a:pt x="3699251" y="2179785"/>
                  <a:pt x="3699251" y="2161293"/>
                </a:cubicBezTo>
                <a:lnTo>
                  <a:pt x="3699251" y="2064602"/>
                </a:lnTo>
                <a:lnTo>
                  <a:pt x="3681964" y="2064602"/>
                </a:lnTo>
                <a:lnTo>
                  <a:pt x="3680889" y="2069290"/>
                </a:lnTo>
                <a:cubicBezTo>
                  <a:pt x="3676722" y="2066815"/>
                  <a:pt x="3672571" y="2064911"/>
                  <a:pt x="3668437" y="2063576"/>
                </a:cubicBezTo>
                <a:cubicBezTo>
                  <a:pt x="3664302" y="2062241"/>
                  <a:pt x="3659402" y="2061574"/>
                  <a:pt x="3653738" y="2061574"/>
                </a:cubicBezTo>
                <a:close/>
                <a:moveTo>
                  <a:pt x="3552428" y="2061574"/>
                </a:moveTo>
                <a:cubicBezTo>
                  <a:pt x="3546502" y="2061574"/>
                  <a:pt x="3540870" y="2062876"/>
                  <a:pt x="3535531" y="2065481"/>
                </a:cubicBezTo>
                <a:cubicBezTo>
                  <a:pt x="3530192" y="2068085"/>
                  <a:pt x="3524787" y="2071829"/>
                  <a:pt x="3519318" y="2076712"/>
                </a:cubicBezTo>
                <a:lnTo>
                  <a:pt x="3519318" y="2064602"/>
                </a:lnTo>
                <a:lnTo>
                  <a:pt x="3500956" y="2064602"/>
                </a:lnTo>
                <a:lnTo>
                  <a:pt x="3500956" y="2173697"/>
                </a:lnTo>
                <a:lnTo>
                  <a:pt x="3519318" y="2173697"/>
                </a:lnTo>
                <a:lnTo>
                  <a:pt x="3519318" y="2092242"/>
                </a:lnTo>
                <a:cubicBezTo>
                  <a:pt x="3523941" y="2088335"/>
                  <a:pt x="3528678" y="2085161"/>
                  <a:pt x="3533529" y="2082719"/>
                </a:cubicBezTo>
                <a:cubicBezTo>
                  <a:pt x="3538380" y="2080277"/>
                  <a:pt x="3543084" y="2079056"/>
                  <a:pt x="3547642" y="2079056"/>
                </a:cubicBezTo>
                <a:cubicBezTo>
                  <a:pt x="3552265" y="2079056"/>
                  <a:pt x="3555911" y="2079724"/>
                  <a:pt x="3558581" y="2081059"/>
                </a:cubicBezTo>
                <a:cubicBezTo>
                  <a:pt x="3561250" y="2082393"/>
                  <a:pt x="3563334" y="2084428"/>
                  <a:pt x="3564831" y="2087163"/>
                </a:cubicBezTo>
                <a:cubicBezTo>
                  <a:pt x="3566199" y="2089767"/>
                  <a:pt x="3567127" y="2093235"/>
                  <a:pt x="3567615" y="2097565"/>
                </a:cubicBezTo>
                <a:cubicBezTo>
                  <a:pt x="3568103" y="2101895"/>
                  <a:pt x="3568348" y="2106567"/>
                  <a:pt x="3568348" y="2111580"/>
                </a:cubicBezTo>
                <a:lnTo>
                  <a:pt x="3568348" y="2173697"/>
                </a:lnTo>
                <a:lnTo>
                  <a:pt x="3586709" y="2173697"/>
                </a:lnTo>
                <a:lnTo>
                  <a:pt x="3586709" y="2102888"/>
                </a:lnTo>
                <a:cubicBezTo>
                  <a:pt x="3586709" y="2089474"/>
                  <a:pt x="3583681" y="2079236"/>
                  <a:pt x="3577626" y="2072171"/>
                </a:cubicBezTo>
                <a:cubicBezTo>
                  <a:pt x="3571571" y="2065106"/>
                  <a:pt x="3563171" y="2061574"/>
                  <a:pt x="3552428" y="2061574"/>
                </a:cubicBezTo>
                <a:close/>
                <a:moveTo>
                  <a:pt x="3238103" y="2061574"/>
                </a:moveTo>
                <a:cubicBezTo>
                  <a:pt x="3232177" y="2061574"/>
                  <a:pt x="3226545" y="2062876"/>
                  <a:pt x="3221206" y="2065481"/>
                </a:cubicBezTo>
                <a:cubicBezTo>
                  <a:pt x="3215867" y="2068085"/>
                  <a:pt x="3210462" y="2071829"/>
                  <a:pt x="3204993" y="2076712"/>
                </a:cubicBezTo>
                <a:lnTo>
                  <a:pt x="3204993" y="2064602"/>
                </a:lnTo>
                <a:lnTo>
                  <a:pt x="3186631" y="2064602"/>
                </a:lnTo>
                <a:lnTo>
                  <a:pt x="3186631" y="2173697"/>
                </a:lnTo>
                <a:lnTo>
                  <a:pt x="3204993" y="2173697"/>
                </a:lnTo>
                <a:lnTo>
                  <a:pt x="3204993" y="2092242"/>
                </a:lnTo>
                <a:cubicBezTo>
                  <a:pt x="3209616" y="2088335"/>
                  <a:pt x="3214353" y="2085161"/>
                  <a:pt x="3219204" y="2082719"/>
                </a:cubicBezTo>
                <a:cubicBezTo>
                  <a:pt x="3224054" y="2080277"/>
                  <a:pt x="3228759" y="2079056"/>
                  <a:pt x="3233317" y="2079056"/>
                </a:cubicBezTo>
                <a:cubicBezTo>
                  <a:pt x="3237940" y="2079056"/>
                  <a:pt x="3241586" y="2079724"/>
                  <a:pt x="3244256" y="2081059"/>
                </a:cubicBezTo>
                <a:cubicBezTo>
                  <a:pt x="3246925" y="2082393"/>
                  <a:pt x="3249009" y="2084428"/>
                  <a:pt x="3250506" y="2087163"/>
                </a:cubicBezTo>
                <a:cubicBezTo>
                  <a:pt x="3251874" y="2089767"/>
                  <a:pt x="3252802" y="2093235"/>
                  <a:pt x="3253290" y="2097565"/>
                </a:cubicBezTo>
                <a:cubicBezTo>
                  <a:pt x="3253778" y="2101895"/>
                  <a:pt x="3254022" y="2106567"/>
                  <a:pt x="3254022" y="2111580"/>
                </a:cubicBezTo>
                <a:lnTo>
                  <a:pt x="3254022" y="2173697"/>
                </a:lnTo>
                <a:lnTo>
                  <a:pt x="3272384" y="2173697"/>
                </a:lnTo>
                <a:lnTo>
                  <a:pt x="3272384" y="2102888"/>
                </a:lnTo>
                <a:cubicBezTo>
                  <a:pt x="3272384" y="2089474"/>
                  <a:pt x="3269356" y="2079236"/>
                  <a:pt x="3263301" y="2072171"/>
                </a:cubicBezTo>
                <a:cubicBezTo>
                  <a:pt x="3257246" y="2065106"/>
                  <a:pt x="3248846" y="2061574"/>
                  <a:pt x="3238103" y="2061574"/>
                </a:cubicBezTo>
                <a:close/>
                <a:moveTo>
                  <a:pt x="3124830" y="2061574"/>
                </a:moveTo>
                <a:cubicBezTo>
                  <a:pt x="3109789" y="2061574"/>
                  <a:pt x="3097613" y="2066832"/>
                  <a:pt x="3088302" y="2077347"/>
                </a:cubicBezTo>
                <a:cubicBezTo>
                  <a:pt x="3078991" y="2087863"/>
                  <a:pt x="3074336" y="2102009"/>
                  <a:pt x="3074336" y="2119784"/>
                </a:cubicBezTo>
                <a:cubicBezTo>
                  <a:pt x="3074336" y="2137820"/>
                  <a:pt x="3079138" y="2151738"/>
                  <a:pt x="3088742" y="2161538"/>
                </a:cubicBezTo>
                <a:cubicBezTo>
                  <a:pt x="3098346" y="2171337"/>
                  <a:pt x="3111840" y="2176237"/>
                  <a:pt x="3129225" y="2176237"/>
                </a:cubicBezTo>
                <a:cubicBezTo>
                  <a:pt x="3133653" y="2176237"/>
                  <a:pt x="3137316" y="2175976"/>
                  <a:pt x="3140213" y="2175455"/>
                </a:cubicBezTo>
                <a:cubicBezTo>
                  <a:pt x="3143111" y="2174934"/>
                  <a:pt x="3146350" y="2174185"/>
                  <a:pt x="3149931" y="2173209"/>
                </a:cubicBezTo>
                <a:cubicBezTo>
                  <a:pt x="3152471" y="2172493"/>
                  <a:pt x="3155335" y="2171500"/>
                  <a:pt x="3158526" y="2170230"/>
                </a:cubicBezTo>
                <a:cubicBezTo>
                  <a:pt x="3161716" y="2168960"/>
                  <a:pt x="3164386" y="2167902"/>
                  <a:pt x="3166535" y="2167056"/>
                </a:cubicBezTo>
                <a:lnTo>
                  <a:pt x="3166535" y="2147034"/>
                </a:lnTo>
                <a:lnTo>
                  <a:pt x="3165460" y="2147034"/>
                </a:lnTo>
                <a:cubicBezTo>
                  <a:pt x="3163963" y="2148271"/>
                  <a:pt x="3162074" y="2149589"/>
                  <a:pt x="3159796" y="2150989"/>
                </a:cubicBezTo>
                <a:cubicBezTo>
                  <a:pt x="3157517" y="2152389"/>
                  <a:pt x="3154717" y="2153838"/>
                  <a:pt x="3151396" y="2155335"/>
                </a:cubicBezTo>
                <a:cubicBezTo>
                  <a:pt x="3148271" y="2156768"/>
                  <a:pt x="3144771" y="2157940"/>
                  <a:pt x="3140897" y="2158852"/>
                </a:cubicBezTo>
                <a:cubicBezTo>
                  <a:pt x="3137023" y="2159763"/>
                  <a:pt x="3133067" y="2160219"/>
                  <a:pt x="3129030" y="2160219"/>
                </a:cubicBezTo>
                <a:cubicBezTo>
                  <a:pt x="3117766" y="2160219"/>
                  <a:pt x="3108943" y="2156866"/>
                  <a:pt x="3102562" y="2150159"/>
                </a:cubicBezTo>
                <a:cubicBezTo>
                  <a:pt x="3096181" y="2143452"/>
                  <a:pt x="3092990" y="2133751"/>
                  <a:pt x="3092990" y="2121054"/>
                </a:cubicBezTo>
                <a:lnTo>
                  <a:pt x="3168586" y="2121054"/>
                </a:lnTo>
                <a:lnTo>
                  <a:pt x="3168586" y="2111092"/>
                </a:lnTo>
                <a:cubicBezTo>
                  <a:pt x="3168586" y="2102367"/>
                  <a:pt x="3167544" y="2094993"/>
                  <a:pt x="3165460" y="2088970"/>
                </a:cubicBezTo>
                <a:cubicBezTo>
                  <a:pt x="3163377" y="2082947"/>
                  <a:pt x="3160382" y="2077852"/>
                  <a:pt x="3156475" y="2073685"/>
                </a:cubicBezTo>
                <a:cubicBezTo>
                  <a:pt x="3152568" y="2069517"/>
                  <a:pt x="3148010" y="2066457"/>
                  <a:pt x="3142801" y="2064504"/>
                </a:cubicBezTo>
                <a:cubicBezTo>
                  <a:pt x="3137592" y="2062551"/>
                  <a:pt x="3131602" y="2061574"/>
                  <a:pt x="3124830" y="2061574"/>
                </a:cubicBezTo>
                <a:close/>
                <a:moveTo>
                  <a:pt x="4444308" y="2041942"/>
                </a:moveTo>
                <a:cubicBezTo>
                  <a:pt x="4451079" y="2041942"/>
                  <a:pt x="4457184" y="2043196"/>
                  <a:pt x="4462621" y="2045703"/>
                </a:cubicBezTo>
                <a:cubicBezTo>
                  <a:pt x="4468057" y="2048209"/>
                  <a:pt x="4472697" y="2051970"/>
                  <a:pt x="4476538" y="2056983"/>
                </a:cubicBezTo>
                <a:cubicBezTo>
                  <a:pt x="4480315" y="2061867"/>
                  <a:pt x="4483245" y="2068020"/>
                  <a:pt x="4485329" y="2075443"/>
                </a:cubicBezTo>
                <a:cubicBezTo>
                  <a:pt x="4487413" y="2082866"/>
                  <a:pt x="4488455" y="2091395"/>
                  <a:pt x="4488455" y="2101032"/>
                </a:cubicBezTo>
                <a:cubicBezTo>
                  <a:pt x="4488455" y="2120110"/>
                  <a:pt x="4484466" y="2134711"/>
                  <a:pt x="4476490" y="2144836"/>
                </a:cubicBezTo>
                <a:cubicBezTo>
                  <a:pt x="4468513" y="2154961"/>
                  <a:pt x="4457787" y="2160024"/>
                  <a:pt x="4444308" y="2160024"/>
                </a:cubicBezTo>
                <a:cubicBezTo>
                  <a:pt x="4430830" y="2160024"/>
                  <a:pt x="4420086" y="2154961"/>
                  <a:pt x="4412078" y="2144836"/>
                </a:cubicBezTo>
                <a:cubicBezTo>
                  <a:pt x="4404068" y="2134711"/>
                  <a:pt x="4400064" y="2120110"/>
                  <a:pt x="4400064" y="2101032"/>
                </a:cubicBezTo>
                <a:cubicBezTo>
                  <a:pt x="4400064" y="2091591"/>
                  <a:pt x="4401089" y="2083126"/>
                  <a:pt x="4403141" y="2075638"/>
                </a:cubicBezTo>
                <a:cubicBezTo>
                  <a:pt x="4405192" y="2068150"/>
                  <a:pt x="4408138" y="2061932"/>
                  <a:pt x="4411980" y="2056983"/>
                </a:cubicBezTo>
                <a:cubicBezTo>
                  <a:pt x="4416016" y="2051839"/>
                  <a:pt x="4420656" y="2048047"/>
                  <a:pt x="4425897" y="2045605"/>
                </a:cubicBezTo>
                <a:cubicBezTo>
                  <a:pt x="4431139" y="2043163"/>
                  <a:pt x="4437276" y="2041942"/>
                  <a:pt x="4444308" y="2041942"/>
                </a:cubicBezTo>
                <a:close/>
                <a:moveTo>
                  <a:pt x="3476753" y="2035789"/>
                </a:moveTo>
                <a:lnTo>
                  <a:pt x="3476753" y="2036668"/>
                </a:lnTo>
                <a:cubicBezTo>
                  <a:pt x="3477534" y="2038166"/>
                  <a:pt x="3478283" y="2040396"/>
                  <a:pt x="3478999" y="2043359"/>
                </a:cubicBezTo>
                <a:cubicBezTo>
                  <a:pt x="3479716" y="2046321"/>
                  <a:pt x="3480074" y="2048975"/>
                  <a:pt x="3480074" y="2051319"/>
                </a:cubicBezTo>
                <a:cubicBezTo>
                  <a:pt x="3480074" y="2055942"/>
                  <a:pt x="3478869" y="2059311"/>
                  <a:pt x="3476460" y="2061427"/>
                </a:cubicBezTo>
                <a:cubicBezTo>
                  <a:pt x="3474051" y="2063543"/>
                  <a:pt x="3469916" y="2064602"/>
                  <a:pt x="3464056" y="2064602"/>
                </a:cubicBezTo>
                <a:lnTo>
                  <a:pt x="3443741" y="2064602"/>
                </a:lnTo>
                <a:lnTo>
                  <a:pt x="3443741" y="2146057"/>
                </a:lnTo>
                <a:cubicBezTo>
                  <a:pt x="3439509" y="2149768"/>
                  <a:pt x="3434853" y="2152894"/>
                  <a:pt x="3429775" y="2155433"/>
                </a:cubicBezTo>
                <a:cubicBezTo>
                  <a:pt x="3424696" y="2157973"/>
                  <a:pt x="3419910" y="2159242"/>
                  <a:pt x="3415417" y="2159242"/>
                </a:cubicBezTo>
                <a:cubicBezTo>
                  <a:pt x="3410599" y="2159242"/>
                  <a:pt x="3406904" y="2158591"/>
                  <a:pt x="3404332" y="2157289"/>
                </a:cubicBezTo>
                <a:cubicBezTo>
                  <a:pt x="3401760" y="2155987"/>
                  <a:pt x="3399725" y="2153936"/>
                  <a:pt x="3398228" y="2151136"/>
                </a:cubicBezTo>
                <a:cubicBezTo>
                  <a:pt x="3396730" y="2148271"/>
                  <a:pt x="3395770" y="2144934"/>
                  <a:pt x="3395346" y="2141125"/>
                </a:cubicBezTo>
                <a:cubicBezTo>
                  <a:pt x="3394923" y="2137316"/>
                  <a:pt x="3394711" y="2132514"/>
                  <a:pt x="3394711" y="2126719"/>
                </a:cubicBezTo>
                <a:lnTo>
                  <a:pt x="3394711" y="2064602"/>
                </a:lnTo>
                <a:lnTo>
                  <a:pt x="3376350" y="2064602"/>
                </a:lnTo>
                <a:lnTo>
                  <a:pt x="3376350" y="2135411"/>
                </a:lnTo>
                <a:cubicBezTo>
                  <a:pt x="3376350" y="2142769"/>
                  <a:pt x="3377213" y="2149020"/>
                  <a:pt x="3378938" y="2154163"/>
                </a:cubicBezTo>
                <a:cubicBezTo>
                  <a:pt x="3380664" y="2159307"/>
                  <a:pt x="3383089" y="2163572"/>
                  <a:pt x="3386214" y="2166958"/>
                </a:cubicBezTo>
                <a:cubicBezTo>
                  <a:pt x="3389340" y="2170344"/>
                  <a:pt x="3393002" y="2172818"/>
                  <a:pt x="3397202" y="2174381"/>
                </a:cubicBezTo>
                <a:cubicBezTo>
                  <a:pt x="3401402" y="2175943"/>
                  <a:pt x="3405878" y="2176725"/>
                  <a:pt x="3410631" y="2176725"/>
                </a:cubicBezTo>
                <a:cubicBezTo>
                  <a:pt x="3416882" y="2176725"/>
                  <a:pt x="3422547" y="2175439"/>
                  <a:pt x="3427626" y="2172867"/>
                </a:cubicBezTo>
                <a:cubicBezTo>
                  <a:pt x="3432705" y="2170295"/>
                  <a:pt x="3438076" y="2166535"/>
                  <a:pt x="3443741" y="2161586"/>
                </a:cubicBezTo>
                <a:lnTo>
                  <a:pt x="3443741" y="2173697"/>
                </a:lnTo>
                <a:lnTo>
                  <a:pt x="3462103" y="2173697"/>
                </a:lnTo>
                <a:lnTo>
                  <a:pt x="3462103" y="2077787"/>
                </a:lnTo>
                <a:lnTo>
                  <a:pt x="3462298" y="2077787"/>
                </a:lnTo>
                <a:cubicBezTo>
                  <a:pt x="3472716" y="2077787"/>
                  <a:pt x="3480725" y="2075638"/>
                  <a:pt x="3486325" y="2071341"/>
                </a:cubicBezTo>
                <a:cubicBezTo>
                  <a:pt x="3491924" y="2067043"/>
                  <a:pt x="3494724" y="2060630"/>
                  <a:pt x="3494724" y="2052100"/>
                </a:cubicBezTo>
                <a:cubicBezTo>
                  <a:pt x="3494724" y="2048844"/>
                  <a:pt x="3494545" y="2046077"/>
                  <a:pt x="3494187" y="2043798"/>
                </a:cubicBezTo>
                <a:cubicBezTo>
                  <a:pt x="3493829" y="2041519"/>
                  <a:pt x="3493227" y="2038850"/>
                  <a:pt x="3492380" y="2035789"/>
                </a:cubicBezTo>
                <a:close/>
                <a:moveTo>
                  <a:pt x="2954176" y="2028269"/>
                </a:moveTo>
                <a:lnTo>
                  <a:pt x="2954176" y="2045458"/>
                </a:lnTo>
                <a:lnTo>
                  <a:pt x="3003010" y="2045458"/>
                </a:lnTo>
                <a:lnTo>
                  <a:pt x="3003010" y="2173697"/>
                </a:lnTo>
                <a:lnTo>
                  <a:pt x="3022348" y="2173697"/>
                </a:lnTo>
                <a:lnTo>
                  <a:pt x="3022348" y="2045458"/>
                </a:lnTo>
                <a:lnTo>
                  <a:pt x="3071182" y="2045458"/>
                </a:lnTo>
                <a:lnTo>
                  <a:pt x="3071182" y="2028269"/>
                </a:lnTo>
                <a:close/>
                <a:moveTo>
                  <a:pt x="5595577" y="2027292"/>
                </a:moveTo>
                <a:lnTo>
                  <a:pt x="5595577" y="2046338"/>
                </a:lnTo>
                <a:lnTo>
                  <a:pt x="5616478" y="2046338"/>
                </a:lnTo>
                <a:lnTo>
                  <a:pt x="5616478" y="2027292"/>
                </a:lnTo>
                <a:close/>
                <a:moveTo>
                  <a:pt x="4690702" y="2027292"/>
                </a:moveTo>
                <a:lnTo>
                  <a:pt x="4690702" y="2046338"/>
                </a:lnTo>
                <a:lnTo>
                  <a:pt x="4711604" y="2046338"/>
                </a:lnTo>
                <a:lnTo>
                  <a:pt x="4711604" y="2027292"/>
                </a:lnTo>
                <a:close/>
                <a:moveTo>
                  <a:pt x="5078725" y="2025632"/>
                </a:moveTo>
                <a:cubicBezTo>
                  <a:pt x="5064466" y="2025632"/>
                  <a:pt x="5052745" y="2029620"/>
                  <a:pt x="5043564" y="2037596"/>
                </a:cubicBezTo>
                <a:cubicBezTo>
                  <a:pt x="5034384" y="2045572"/>
                  <a:pt x="5029793" y="2055453"/>
                  <a:pt x="5029793" y="2067239"/>
                </a:cubicBezTo>
                <a:cubicBezTo>
                  <a:pt x="5029793" y="2072903"/>
                  <a:pt x="5030623" y="2077901"/>
                  <a:pt x="5032284" y="2082231"/>
                </a:cubicBezTo>
                <a:cubicBezTo>
                  <a:pt x="5033944" y="2086561"/>
                  <a:pt x="5036272" y="2090321"/>
                  <a:pt x="5039267" y="2093511"/>
                </a:cubicBezTo>
                <a:cubicBezTo>
                  <a:pt x="5042327" y="2096767"/>
                  <a:pt x="5045843" y="2099404"/>
                  <a:pt x="5049815" y="2101423"/>
                </a:cubicBezTo>
                <a:cubicBezTo>
                  <a:pt x="5053787" y="2103441"/>
                  <a:pt x="5058280" y="2105101"/>
                  <a:pt x="5063293" y="2106404"/>
                </a:cubicBezTo>
                <a:cubicBezTo>
                  <a:pt x="5068893" y="2107836"/>
                  <a:pt x="5073548" y="2108976"/>
                  <a:pt x="5077260" y="2109822"/>
                </a:cubicBezTo>
                <a:cubicBezTo>
                  <a:pt x="5080972" y="2110669"/>
                  <a:pt x="5085073" y="2111743"/>
                  <a:pt x="5089566" y="2113045"/>
                </a:cubicBezTo>
                <a:cubicBezTo>
                  <a:pt x="5095817" y="2114803"/>
                  <a:pt x="5100375" y="2117505"/>
                  <a:pt x="5103240" y="2121152"/>
                </a:cubicBezTo>
                <a:cubicBezTo>
                  <a:pt x="5106105" y="2124798"/>
                  <a:pt x="5107537" y="2129518"/>
                  <a:pt x="5107537" y="2135313"/>
                </a:cubicBezTo>
                <a:cubicBezTo>
                  <a:pt x="5107537" y="2142606"/>
                  <a:pt x="5104802" y="2148482"/>
                  <a:pt x="5099333" y="2152943"/>
                </a:cubicBezTo>
                <a:cubicBezTo>
                  <a:pt x="5093863" y="2157403"/>
                  <a:pt x="5085790" y="2159633"/>
                  <a:pt x="5075111" y="2159633"/>
                </a:cubicBezTo>
                <a:cubicBezTo>
                  <a:pt x="5067623" y="2159633"/>
                  <a:pt x="5059842" y="2157989"/>
                  <a:pt x="5051769" y="2154701"/>
                </a:cubicBezTo>
                <a:cubicBezTo>
                  <a:pt x="5043694" y="2151412"/>
                  <a:pt x="5036468" y="2146773"/>
                  <a:pt x="5030086" y="2140783"/>
                </a:cubicBezTo>
                <a:lnTo>
                  <a:pt x="5028719" y="2140783"/>
                </a:lnTo>
                <a:lnTo>
                  <a:pt x="5028719" y="2165005"/>
                </a:lnTo>
                <a:cubicBezTo>
                  <a:pt x="5035230" y="2168195"/>
                  <a:pt x="5042181" y="2170881"/>
                  <a:pt x="5049571" y="2173062"/>
                </a:cubicBezTo>
                <a:cubicBezTo>
                  <a:pt x="5056961" y="2175244"/>
                  <a:pt x="5065931" y="2176334"/>
                  <a:pt x="5076478" y="2176334"/>
                </a:cubicBezTo>
                <a:cubicBezTo>
                  <a:pt x="5085334" y="2176334"/>
                  <a:pt x="5092708" y="2175195"/>
                  <a:pt x="5098600" y="2172916"/>
                </a:cubicBezTo>
                <a:cubicBezTo>
                  <a:pt x="5104494" y="2170637"/>
                  <a:pt x="5109783" y="2167381"/>
                  <a:pt x="5114472" y="2163149"/>
                </a:cubicBezTo>
                <a:cubicBezTo>
                  <a:pt x="5118639" y="2159307"/>
                  <a:pt x="5121878" y="2154619"/>
                  <a:pt x="5124190" y="2149085"/>
                </a:cubicBezTo>
                <a:cubicBezTo>
                  <a:pt x="5126501" y="2143550"/>
                  <a:pt x="5127657" y="2137951"/>
                  <a:pt x="5127657" y="2132286"/>
                </a:cubicBezTo>
                <a:cubicBezTo>
                  <a:pt x="5127657" y="2123235"/>
                  <a:pt x="5125346" y="2115617"/>
                  <a:pt x="5120722" y="2109431"/>
                </a:cubicBezTo>
                <a:cubicBezTo>
                  <a:pt x="5116099" y="2103246"/>
                  <a:pt x="5108774" y="2098623"/>
                  <a:pt x="5098747" y="2095562"/>
                </a:cubicBezTo>
                <a:cubicBezTo>
                  <a:pt x="5094841" y="2094390"/>
                  <a:pt x="5089924" y="2093105"/>
                  <a:pt x="5083999" y="2091705"/>
                </a:cubicBezTo>
                <a:cubicBezTo>
                  <a:pt x="5078074" y="2090305"/>
                  <a:pt x="5073060" y="2089051"/>
                  <a:pt x="5068958" y="2087944"/>
                </a:cubicBezTo>
                <a:cubicBezTo>
                  <a:pt x="5062772" y="2086251"/>
                  <a:pt x="5058052" y="2083582"/>
                  <a:pt x="5054796" y="2079935"/>
                </a:cubicBezTo>
                <a:cubicBezTo>
                  <a:pt x="5051540" y="2076289"/>
                  <a:pt x="5049913" y="2071373"/>
                  <a:pt x="5049913" y="2065188"/>
                </a:cubicBezTo>
                <a:cubicBezTo>
                  <a:pt x="5049913" y="2058351"/>
                  <a:pt x="5052680" y="2052832"/>
                  <a:pt x="5058214" y="2048633"/>
                </a:cubicBezTo>
                <a:cubicBezTo>
                  <a:pt x="5063750" y="2044433"/>
                  <a:pt x="5071009" y="2042333"/>
                  <a:pt x="5079995" y="2042333"/>
                </a:cubicBezTo>
                <a:cubicBezTo>
                  <a:pt x="5087938" y="2042333"/>
                  <a:pt x="5095524" y="2043912"/>
                  <a:pt x="5102751" y="2047070"/>
                </a:cubicBezTo>
                <a:cubicBezTo>
                  <a:pt x="5109979" y="2050228"/>
                  <a:pt x="5115904" y="2053923"/>
                  <a:pt x="5120527" y="2058155"/>
                </a:cubicBezTo>
                <a:lnTo>
                  <a:pt x="5121992" y="2058155"/>
                </a:lnTo>
                <a:lnTo>
                  <a:pt x="5121992" y="2035008"/>
                </a:lnTo>
                <a:cubicBezTo>
                  <a:pt x="5115806" y="2032013"/>
                  <a:pt x="5109083" y="2029701"/>
                  <a:pt x="5101824" y="2028074"/>
                </a:cubicBezTo>
                <a:cubicBezTo>
                  <a:pt x="5094563" y="2026446"/>
                  <a:pt x="5086864" y="2025632"/>
                  <a:pt x="5078725" y="2025632"/>
                </a:cubicBezTo>
                <a:close/>
                <a:moveTo>
                  <a:pt x="4444211" y="2025241"/>
                </a:moveTo>
                <a:cubicBezTo>
                  <a:pt x="4434443" y="2025241"/>
                  <a:pt x="4425604" y="2026918"/>
                  <a:pt x="4417693" y="2030271"/>
                </a:cubicBezTo>
                <a:cubicBezTo>
                  <a:pt x="4409782" y="2033624"/>
                  <a:pt x="4403027" y="2038524"/>
                  <a:pt x="4397427" y="2044970"/>
                </a:cubicBezTo>
                <a:cubicBezTo>
                  <a:pt x="4391827" y="2051612"/>
                  <a:pt x="4387514" y="2059555"/>
                  <a:pt x="4384486" y="2068801"/>
                </a:cubicBezTo>
                <a:cubicBezTo>
                  <a:pt x="4381458" y="2078047"/>
                  <a:pt x="4379944" y="2088791"/>
                  <a:pt x="4379944" y="2101032"/>
                </a:cubicBezTo>
                <a:cubicBezTo>
                  <a:pt x="4379944" y="2112947"/>
                  <a:pt x="4381443" y="2123626"/>
                  <a:pt x="4384437" y="2133067"/>
                </a:cubicBezTo>
                <a:cubicBezTo>
                  <a:pt x="4387432" y="2142508"/>
                  <a:pt x="4391730" y="2150452"/>
                  <a:pt x="4397330" y="2156898"/>
                </a:cubicBezTo>
                <a:cubicBezTo>
                  <a:pt x="4402994" y="2163475"/>
                  <a:pt x="4409766" y="2168423"/>
                  <a:pt x="4417644" y="2171744"/>
                </a:cubicBezTo>
                <a:cubicBezTo>
                  <a:pt x="4425523" y="2175064"/>
                  <a:pt x="4434378" y="2176725"/>
                  <a:pt x="4444211" y="2176725"/>
                </a:cubicBezTo>
                <a:cubicBezTo>
                  <a:pt x="4453716" y="2176725"/>
                  <a:pt x="4462425" y="2175113"/>
                  <a:pt x="4470336" y="2171890"/>
                </a:cubicBezTo>
                <a:cubicBezTo>
                  <a:pt x="4478248" y="2168667"/>
                  <a:pt x="4485166" y="2163670"/>
                  <a:pt x="4491091" y="2156898"/>
                </a:cubicBezTo>
                <a:cubicBezTo>
                  <a:pt x="4496756" y="2150452"/>
                  <a:pt x="4501086" y="2142476"/>
                  <a:pt x="4504082" y="2132969"/>
                </a:cubicBezTo>
                <a:cubicBezTo>
                  <a:pt x="4507076" y="2123463"/>
                  <a:pt x="4508574" y="2112817"/>
                  <a:pt x="4508574" y="2101032"/>
                </a:cubicBezTo>
                <a:cubicBezTo>
                  <a:pt x="4508574" y="2088921"/>
                  <a:pt x="4507043" y="2078145"/>
                  <a:pt x="4503983" y="2068704"/>
                </a:cubicBezTo>
                <a:cubicBezTo>
                  <a:pt x="4500923" y="2059262"/>
                  <a:pt x="4496625" y="2051351"/>
                  <a:pt x="4491091" y="2044970"/>
                </a:cubicBezTo>
                <a:cubicBezTo>
                  <a:pt x="4485622" y="2038719"/>
                  <a:pt x="4478915" y="2033869"/>
                  <a:pt x="4470971" y="2030418"/>
                </a:cubicBezTo>
                <a:cubicBezTo>
                  <a:pt x="4463028" y="2026967"/>
                  <a:pt x="4454107" y="2025241"/>
                  <a:pt x="4444211" y="2025241"/>
                </a:cubicBezTo>
                <a:close/>
                <a:moveTo>
                  <a:pt x="5148781" y="2021725"/>
                </a:moveTo>
                <a:lnTo>
                  <a:pt x="5148781" y="2173697"/>
                </a:lnTo>
                <a:lnTo>
                  <a:pt x="5167143" y="2173697"/>
                </a:lnTo>
                <a:lnTo>
                  <a:pt x="5167143" y="2092242"/>
                </a:lnTo>
                <a:cubicBezTo>
                  <a:pt x="5171766" y="2088335"/>
                  <a:pt x="5176503" y="2085161"/>
                  <a:pt x="5181354" y="2082719"/>
                </a:cubicBezTo>
                <a:cubicBezTo>
                  <a:pt x="5186204" y="2080277"/>
                  <a:pt x="5190909" y="2079056"/>
                  <a:pt x="5195467" y="2079056"/>
                </a:cubicBezTo>
                <a:cubicBezTo>
                  <a:pt x="5200090" y="2079056"/>
                  <a:pt x="5203737" y="2079724"/>
                  <a:pt x="5206405" y="2081059"/>
                </a:cubicBezTo>
                <a:cubicBezTo>
                  <a:pt x="5209075" y="2082393"/>
                  <a:pt x="5211159" y="2084428"/>
                  <a:pt x="5212656" y="2087163"/>
                </a:cubicBezTo>
                <a:cubicBezTo>
                  <a:pt x="5214024" y="2089767"/>
                  <a:pt x="5214951" y="2093235"/>
                  <a:pt x="5215440" y="2097565"/>
                </a:cubicBezTo>
                <a:cubicBezTo>
                  <a:pt x="5215928" y="2101895"/>
                  <a:pt x="5216172" y="2106567"/>
                  <a:pt x="5216172" y="2111580"/>
                </a:cubicBezTo>
                <a:lnTo>
                  <a:pt x="5216172" y="2173697"/>
                </a:lnTo>
                <a:lnTo>
                  <a:pt x="5234535" y="2173697"/>
                </a:lnTo>
                <a:lnTo>
                  <a:pt x="5234535" y="2102888"/>
                </a:lnTo>
                <a:cubicBezTo>
                  <a:pt x="5234535" y="2089474"/>
                  <a:pt x="5231506" y="2079236"/>
                  <a:pt x="5225451" y="2072171"/>
                </a:cubicBezTo>
                <a:cubicBezTo>
                  <a:pt x="5219395" y="2065106"/>
                  <a:pt x="5210996" y="2061574"/>
                  <a:pt x="5200252" y="2061574"/>
                </a:cubicBezTo>
                <a:cubicBezTo>
                  <a:pt x="5194327" y="2061574"/>
                  <a:pt x="5188696" y="2062876"/>
                  <a:pt x="5183356" y="2065481"/>
                </a:cubicBezTo>
                <a:cubicBezTo>
                  <a:pt x="5178016" y="2068085"/>
                  <a:pt x="5172613" y="2071829"/>
                  <a:pt x="5167143" y="2076712"/>
                </a:cubicBezTo>
                <a:lnTo>
                  <a:pt x="5167143" y="2021725"/>
                </a:lnTo>
                <a:close/>
                <a:moveTo>
                  <a:pt x="4644347" y="2021725"/>
                </a:moveTo>
                <a:lnTo>
                  <a:pt x="4644347" y="2173697"/>
                </a:lnTo>
                <a:lnTo>
                  <a:pt x="4662709" y="2173697"/>
                </a:lnTo>
                <a:lnTo>
                  <a:pt x="4662709" y="2021725"/>
                </a:lnTo>
                <a:close/>
                <a:moveTo>
                  <a:pt x="3861864" y="2021725"/>
                </a:moveTo>
                <a:lnTo>
                  <a:pt x="3861864" y="2068997"/>
                </a:lnTo>
                <a:cubicBezTo>
                  <a:pt x="3857371" y="2066457"/>
                  <a:pt x="3853107" y="2064585"/>
                  <a:pt x="3849070" y="2063381"/>
                </a:cubicBezTo>
                <a:cubicBezTo>
                  <a:pt x="3845033" y="2062176"/>
                  <a:pt x="3840280" y="2061574"/>
                  <a:pt x="3834810" y="2061574"/>
                </a:cubicBezTo>
                <a:cubicBezTo>
                  <a:pt x="3828624" y="2061574"/>
                  <a:pt x="3822716" y="2062925"/>
                  <a:pt x="3817084" y="2065627"/>
                </a:cubicBezTo>
                <a:cubicBezTo>
                  <a:pt x="3811451" y="2068329"/>
                  <a:pt x="3806649" y="2072057"/>
                  <a:pt x="3802677" y="2076810"/>
                </a:cubicBezTo>
                <a:cubicBezTo>
                  <a:pt x="3798315" y="2082019"/>
                  <a:pt x="3794896" y="2088123"/>
                  <a:pt x="3792422" y="2095123"/>
                </a:cubicBezTo>
                <a:cubicBezTo>
                  <a:pt x="3789948" y="2102122"/>
                  <a:pt x="3788711" y="2110408"/>
                  <a:pt x="3788711" y="2119980"/>
                </a:cubicBezTo>
                <a:cubicBezTo>
                  <a:pt x="3788711" y="2129160"/>
                  <a:pt x="3789688" y="2137283"/>
                  <a:pt x="3791641" y="2144348"/>
                </a:cubicBezTo>
                <a:cubicBezTo>
                  <a:pt x="3793594" y="2151412"/>
                  <a:pt x="3796361" y="2157354"/>
                  <a:pt x="3799943" y="2162172"/>
                </a:cubicBezTo>
                <a:cubicBezTo>
                  <a:pt x="3803459" y="2166926"/>
                  <a:pt x="3807740" y="2170539"/>
                  <a:pt x="3812786" y="2173013"/>
                </a:cubicBezTo>
                <a:cubicBezTo>
                  <a:pt x="3817832" y="2175488"/>
                  <a:pt x="3823318" y="2176725"/>
                  <a:pt x="3829243" y="2176725"/>
                </a:cubicBezTo>
                <a:cubicBezTo>
                  <a:pt x="3832955" y="2176725"/>
                  <a:pt x="3836210" y="2176383"/>
                  <a:pt x="3839010" y="2175699"/>
                </a:cubicBezTo>
                <a:cubicBezTo>
                  <a:pt x="3841810" y="2175016"/>
                  <a:pt x="3844512" y="2174055"/>
                  <a:pt x="3847117" y="2172818"/>
                </a:cubicBezTo>
                <a:cubicBezTo>
                  <a:pt x="3849916" y="2171516"/>
                  <a:pt x="3852358" y="2170083"/>
                  <a:pt x="3854442" y="2168521"/>
                </a:cubicBezTo>
                <a:cubicBezTo>
                  <a:pt x="3856525" y="2166958"/>
                  <a:pt x="3858999" y="2164972"/>
                  <a:pt x="3861864" y="2162563"/>
                </a:cubicBezTo>
                <a:lnTo>
                  <a:pt x="3861864" y="2173697"/>
                </a:lnTo>
                <a:lnTo>
                  <a:pt x="3880226" y="2173697"/>
                </a:lnTo>
                <a:lnTo>
                  <a:pt x="3880226" y="2021725"/>
                </a:lnTo>
                <a:close/>
                <a:moveTo>
                  <a:pt x="3424891" y="2010005"/>
                </a:moveTo>
                <a:lnTo>
                  <a:pt x="3407408" y="2046533"/>
                </a:lnTo>
                <a:lnTo>
                  <a:pt x="3421961" y="2046533"/>
                </a:lnTo>
                <a:lnTo>
                  <a:pt x="3448625" y="2010005"/>
                </a:lnTo>
                <a:close/>
                <a:moveTo>
                  <a:pt x="3113501" y="2010005"/>
                </a:moveTo>
                <a:lnTo>
                  <a:pt x="3091232" y="2047021"/>
                </a:lnTo>
                <a:lnTo>
                  <a:pt x="3106371" y="2047021"/>
                </a:lnTo>
                <a:lnTo>
                  <a:pt x="3124342" y="2022018"/>
                </a:lnTo>
                <a:lnTo>
                  <a:pt x="3142411" y="2047021"/>
                </a:lnTo>
                <a:lnTo>
                  <a:pt x="3157940" y="2047021"/>
                </a:lnTo>
                <a:lnTo>
                  <a:pt x="3135672" y="2010005"/>
                </a:lnTo>
                <a:close/>
                <a:moveTo>
                  <a:pt x="5932803" y="1858586"/>
                </a:moveTo>
                <a:lnTo>
                  <a:pt x="5932803" y="1877632"/>
                </a:lnTo>
                <a:lnTo>
                  <a:pt x="5953704" y="1877632"/>
                </a:lnTo>
                <a:lnTo>
                  <a:pt x="5953704" y="1858586"/>
                </a:lnTo>
                <a:close/>
                <a:moveTo>
                  <a:pt x="4465953" y="1858586"/>
                </a:moveTo>
                <a:lnTo>
                  <a:pt x="4465953" y="1877632"/>
                </a:lnTo>
                <a:lnTo>
                  <a:pt x="4486854" y="1877632"/>
                </a:lnTo>
                <a:lnTo>
                  <a:pt x="4486854" y="1858586"/>
                </a:lnTo>
                <a:close/>
                <a:moveTo>
                  <a:pt x="3749532" y="1812487"/>
                </a:moveTo>
                <a:lnTo>
                  <a:pt x="3749532" y="1840322"/>
                </a:lnTo>
                <a:lnTo>
                  <a:pt x="3772874" y="1840322"/>
                </a:lnTo>
                <a:lnTo>
                  <a:pt x="3772874" y="1812487"/>
                </a:lnTo>
                <a:close/>
                <a:moveTo>
                  <a:pt x="5419276" y="1783186"/>
                </a:moveTo>
                <a:lnTo>
                  <a:pt x="5419276" y="1813463"/>
                </a:lnTo>
                <a:cubicBezTo>
                  <a:pt x="5415174" y="1817110"/>
                  <a:pt x="5410779" y="1820186"/>
                  <a:pt x="5406092" y="1822693"/>
                </a:cubicBezTo>
                <a:cubicBezTo>
                  <a:pt x="5401403" y="1825200"/>
                  <a:pt x="5396161" y="1826453"/>
                  <a:pt x="5390366" y="1826453"/>
                </a:cubicBezTo>
                <a:cubicBezTo>
                  <a:pt x="5383595" y="1826453"/>
                  <a:pt x="5378451" y="1824858"/>
                  <a:pt x="5374935" y="1821668"/>
                </a:cubicBezTo>
                <a:cubicBezTo>
                  <a:pt x="5371419" y="1818477"/>
                  <a:pt x="5369661" y="1813756"/>
                  <a:pt x="5369661" y="1807506"/>
                </a:cubicBezTo>
                <a:cubicBezTo>
                  <a:pt x="5369661" y="1801971"/>
                  <a:pt x="5371256" y="1797657"/>
                  <a:pt x="5374446" y="1794565"/>
                </a:cubicBezTo>
                <a:cubicBezTo>
                  <a:pt x="5377638" y="1791472"/>
                  <a:pt x="5381674" y="1789177"/>
                  <a:pt x="5386557" y="1787679"/>
                </a:cubicBezTo>
                <a:cubicBezTo>
                  <a:pt x="5390659" y="1786442"/>
                  <a:pt x="5396047" y="1785481"/>
                  <a:pt x="5402721" y="1784798"/>
                </a:cubicBezTo>
                <a:cubicBezTo>
                  <a:pt x="5409395" y="1784114"/>
                  <a:pt x="5414914" y="1783577"/>
                  <a:pt x="5419276" y="1783186"/>
                </a:cubicBezTo>
                <a:close/>
                <a:moveTo>
                  <a:pt x="5019226" y="1783186"/>
                </a:moveTo>
                <a:lnTo>
                  <a:pt x="5019226" y="1813463"/>
                </a:lnTo>
                <a:cubicBezTo>
                  <a:pt x="5015125" y="1817110"/>
                  <a:pt x="5010729" y="1820186"/>
                  <a:pt x="5006041" y="1822693"/>
                </a:cubicBezTo>
                <a:cubicBezTo>
                  <a:pt x="5001353" y="1825200"/>
                  <a:pt x="4996111" y="1826453"/>
                  <a:pt x="4990316" y="1826453"/>
                </a:cubicBezTo>
                <a:cubicBezTo>
                  <a:pt x="4983545" y="1826453"/>
                  <a:pt x="4978401" y="1824858"/>
                  <a:pt x="4974885" y="1821668"/>
                </a:cubicBezTo>
                <a:cubicBezTo>
                  <a:pt x="4971369" y="1818477"/>
                  <a:pt x="4969611" y="1813756"/>
                  <a:pt x="4969611" y="1807506"/>
                </a:cubicBezTo>
                <a:cubicBezTo>
                  <a:pt x="4969611" y="1801971"/>
                  <a:pt x="4971206" y="1797657"/>
                  <a:pt x="4974396" y="1794565"/>
                </a:cubicBezTo>
                <a:cubicBezTo>
                  <a:pt x="4977587" y="1791472"/>
                  <a:pt x="4981624" y="1789177"/>
                  <a:pt x="4986507" y="1787679"/>
                </a:cubicBezTo>
                <a:cubicBezTo>
                  <a:pt x="4990609" y="1786442"/>
                  <a:pt x="4995997" y="1785481"/>
                  <a:pt x="5002671" y="1784798"/>
                </a:cubicBezTo>
                <a:cubicBezTo>
                  <a:pt x="5009345" y="1784114"/>
                  <a:pt x="5014864" y="1783577"/>
                  <a:pt x="5019226" y="1783186"/>
                </a:cubicBezTo>
                <a:close/>
                <a:moveTo>
                  <a:pt x="3523801" y="1783186"/>
                </a:moveTo>
                <a:lnTo>
                  <a:pt x="3523801" y="1813463"/>
                </a:lnTo>
                <a:cubicBezTo>
                  <a:pt x="3519699" y="1817110"/>
                  <a:pt x="3515304" y="1820186"/>
                  <a:pt x="3510616" y="1822693"/>
                </a:cubicBezTo>
                <a:cubicBezTo>
                  <a:pt x="3505928" y="1825200"/>
                  <a:pt x="3500687" y="1826453"/>
                  <a:pt x="3494891" y="1826453"/>
                </a:cubicBezTo>
                <a:cubicBezTo>
                  <a:pt x="3488120" y="1826453"/>
                  <a:pt x="3482976" y="1824858"/>
                  <a:pt x="3479460" y="1821668"/>
                </a:cubicBezTo>
                <a:cubicBezTo>
                  <a:pt x="3475944" y="1818477"/>
                  <a:pt x="3474186" y="1813756"/>
                  <a:pt x="3474186" y="1807506"/>
                </a:cubicBezTo>
                <a:cubicBezTo>
                  <a:pt x="3474186" y="1801971"/>
                  <a:pt x="3475781" y="1797657"/>
                  <a:pt x="3478972" y="1794565"/>
                </a:cubicBezTo>
                <a:cubicBezTo>
                  <a:pt x="3482162" y="1791472"/>
                  <a:pt x="3486199" y="1789177"/>
                  <a:pt x="3491082" y="1787679"/>
                </a:cubicBezTo>
                <a:cubicBezTo>
                  <a:pt x="3495184" y="1786442"/>
                  <a:pt x="3500573" y="1785481"/>
                  <a:pt x="3507247" y="1784798"/>
                </a:cubicBezTo>
                <a:cubicBezTo>
                  <a:pt x="3513921" y="1784114"/>
                  <a:pt x="3519439" y="1783577"/>
                  <a:pt x="3523801" y="1783186"/>
                </a:cubicBezTo>
                <a:close/>
                <a:moveTo>
                  <a:pt x="2999926" y="1783186"/>
                </a:moveTo>
                <a:lnTo>
                  <a:pt x="2999926" y="1813463"/>
                </a:lnTo>
                <a:cubicBezTo>
                  <a:pt x="2995824" y="1817110"/>
                  <a:pt x="2991429" y="1820186"/>
                  <a:pt x="2986741" y="1822693"/>
                </a:cubicBezTo>
                <a:cubicBezTo>
                  <a:pt x="2982053" y="1825200"/>
                  <a:pt x="2976811" y="1826453"/>
                  <a:pt x="2971016" y="1826453"/>
                </a:cubicBezTo>
                <a:cubicBezTo>
                  <a:pt x="2964245" y="1826453"/>
                  <a:pt x="2959101" y="1824858"/>
                  <a:pt x="2955585" y="1821668"/>
                </a:cubicBezTo>
                <a:cubicBezTo>
                  <a:pt x="2952069" y="1818477"/>
                  <a:pt x="2950311" y="1813756"/>
                  <a:pt x="2950311" y="1807506"/>
                </a:cubicBezTo>
                <a:cubicBezTo>
                  <a:pt x="2950311" y="1801971"/>
                  <a:pt x="2951906" y="1797657"/>
                  <a:pt x="2955097" y="1794565"/>
                </a:cubicBezTo>
                <a:cubicBezTo>
                  <a:pt x="2958287" y="1791472"/>
                  <a:pt x="2962324" y="1789177"/>
                  <a:pt x="2967207" y="1787679"/>
                </a:cubicBezTo>
                <a:cubicBezTo>
                  <a:pt x="2971309" y="1786442"/>
                  <a:pt x="2976698" y="1785481"/>
                  <a:pt x="2983371" y="1784798"/>
                </a:cubicBezTo>
                <a:cubicBezTo>
                  <a:pt x="2990046" y="1784114"/>
                  <a:pt x="2995564" y="1783577"/>
                  <a:pt x="2999926" y="1783186"/>
                </a:cubicBezTo>
                <a:close/>
                <a:moveTo>
                  <a:pt x="4891448" y="1745681"/>
                </a:moveTo>
                <a:cubicBezTo>
                  <a:pt x="4900238" y="1745681"/>
                  <a:pt x="4906619" y="1749051"/>
                  <a:pt x="4910591" y="1755790"/>
                </a:cubicBezTo>
                <a:cubicBezTo>
                  <a:pt x="4914563" y="1762529"/>
                  <a:pt x="4916549" y="1772410"/>
                  <a:pt x="4916549" y="1785433"/>
                </a:cubicBezTo>
                <a:cubicBezTo>
                  <a:pt x="4916549" y="1799757"/>
                  <a:pt x="4913879" y="1810240"/>
                  <a:pt x="4908540" y="1816882"/>
                </a:cubicBezTo>
                <a:cubicBezTo>
                  <a:pt x="4903201" y="1823523"/>
                  <a:pt x="4895843" y="1826844"/>
                  <a:pt x="4886467" y="1826844"/>
                </a:cubicBezTo>
                <a:cubicBezTo>
                  <a:pt x="4882169" y="1826844"/>
                  <a:pt x="4878230" y="1826372"/>
                  <a:pt x="4874649" y="1825428"/>
                </a:cubicBezTo>
                <a:cubicBezTo>
                  <a:pt x="4871068" y="1824484"/>
                  <a:pt x="4866966" y="1822872"/>
                  <a:pt x="4862343" y="1820593"/>
                </a:cubicBezTo>
                <a:lnTo>
                  <a:pt x="4862343" y="1758085"/>
                </a:lnTo>
                <a:cubicBezTo>
                  <a:pt x="4866510" y="1754504"/>
                  <a:pt x="4871149" y="1751542"/>
                  <a:pt x="4876260" y="1749198"/>
                </a:cubicBezTo>
                <a:cubicBezTo>
                  <a:pt x="4881372" y="1746853"/>
                  <a:pt x="4886434" y="1745681"/>
                  <a:pt x="4891448" y="1745681"/>
                </a:cubicBezTo>
                <a:close/>
                <a:moveTo>
                  <a:pt x="3281528" y="1745681"/>
                </a:moveTo>
                <a:cubicBezTo>
                  <a:pt x="3290448" y="1745681"/>
                  <a:pt x="3296894" y="1749116"/>
                  <a:pt x="3300866" y="1755985"/>
                </a:cubicBezTo>
                <a:cubicBezTo>
                  <a:pt x="3304838" y="1762855"/>
                  <a:pt x="3306824" y="1772508"/>
                  <a:pt x="3306824" y="1784944"/>
                </a:cubicBezTo>
                <a:cubicBezTo>
                  <a:pt x="3306824" y="1798357"/>
                  <a:pt x="3304187" y="1808547"/>
                  <a:pt x="3298913" y="1815514"/>
                </a:cubicBezTo>
                <a:cubicBezTo>
                  <a:pt x="3293639" y="1822481"/>
                  <a:pt x="3286248" y="1825965"/>
                  <a:pt x="3276742" y="1825965"/>
                </a:cubicBezTo>
                <a:cubicBezTo>
                  <a:pt x="3272314" y="1825965"/>
                  <a:pt x="3268391" y="1825542"/>
                  <a:pt x="3264973" y="1824695"/>
                </a:cubicBezTo>
                <a:cubicBezTo>
                  <a:pt x="3261555" y="1823849"/>
                  <a:pt x="3257436" y="1822254"/>
                  <a:pt x="3252618" y="1819909"/>
                </a:cubicBezTo>
                <a:lnTo>
                  <a:pt x="3252618" y="1758085"/>
                </a:lnTo>
                <a:cubicBezTo>
                  <a:pt x="3256980" y="1754439"/>
                  <a:pt x="3261587" y="1751460"/>
                  <a:pt x="3266438" y="1749149"/>
                </a:cubicBezTo>
                <a:cubicBezTo>
                  <a:pt x="3271289" y="1746837"/>
                  <a:pt x="3276319" y="1745681"/>
                  <a:pt x="3281528" y="1745681"/>
                </a:cubicBezTo>
                <a:close/>
                <a:moveTo>
                  <a:pt x="4361713" y="1744998"/>
                </a:moveTo>
                <a:cubicBezTo>
                  <a:pt x="4365945" y="1744998"/>
                  <a:pt x="4369868" y="1745421"/>
                  <a:pt x="4373482" y="1746267"/>
                </a:cubicBezTo>
                <a:cubicBezTo>
                  <a:pt x="4377096" y="1747114"/>
                  <a:pt x="4381181" y="1748644"/>
                  <a:pt x="4385739" y="1750858"/>
                </a:cubicBezTo>
                <a:lnTo>
                  <a:pt x="4385739" y="1813756"/>
                </a:lnTo>
                <a:cubicBezTo>
                  <a:pt x="4381443" y="1817468"/>
                  <a:pt x="4376851" y="1820414"/>
                  <a:pt x="4371968" y="1822595"/>
                </a:cubicBezTo>
                <a:cubicBezTo>
                  <a:pt x="4367085" y="1824777"/>
                  <a:pt x="4362234" y="1825867"/>
                  <a:pt x="4357415" y="1825867"/>
                </a:cubicBezTo>
                <a:cubicBezTo>
                  <a:pt x="4348365" y="1825867"/>
                  <a:pt x="4341788" y="1822465"/>
                  <a:pt x="4337686" y="1815661"/>
                </a:cubicBezTo>
                <a:cubicBezTo>
                  <a:pt x="4333584" y="1808857"/>
                  <a:pt x="4331533" y="1799041"/>
                  <a:pt x="4331533" y="1786214"/>
                </a:cubicBezTo>
                <a:cubicBezTo>
                  <a:pt x="4331533" y="1772866"/>
                  <a:pt x="4334203" y="1762659"/>
                  <a:pt x="4339542" y="1755595"/>
                </a:cubicBezTo>
                <a:cubicBezTo>
                  <a:pt x="4344881" y="1748530"/>
                  <a:pt x="4352272" y="1744998"/>
                  <a:pt x="4361713" y="1744998"/>
                </a:cubicBezTo>
                <a:close/>
                <a:moveTo>
                  <a:pt x="2609113" y="1744998"/>
                </a:moveTo>
                <a:cubicBezTo>
                  <a:pt x="2613345" y="1744998"/>
                  <a:pt x="2617268" y="1745421"/>
                  <a:pt x="2620882" y="1746267"/>
                </a:cubicBezTo>
                <a:cubicBezTo>
                  <a:pt x="2624496" y="1747114"/>
                  <a:pt x="2628582" y="1748644"/>
                  <a:pt x="2633139" y="1750858"/>
                </a:cubicBezTo>
                <a:lnTo>
                  <a:pt x="2633139" y="1813756"/>
                </a:lnTo>
                <a:cubicBezTo>
                  <a:pt x="2628842" y="1817468"/>
                  <a:pt x="2624252" y="1820414"/>
                  <a:pt x="2619368" y="1822595"/>
                </a:cubicBezTo>
                <a:cubicBezTo>
                  <a:pt x="2614485" y="1824777"/>
                  <a:pt x="2609634" y="1825867"/>
                  <a:pt x="2604816" y="1825867"/>
                </a:cubicBezTo>
                <a:cubicBezTo>
                  <a:pt x="2595765" y="1825867"/>
                  <a:pt x="2589189" y="1822465"/>
                  <a:pt x="2585087" y="1815661"/>
                </a:cubicBezTo>
                <a:cubicBezTo>
                  <a:pt x="2580984" y="1808857"/>
                  <a:pt x="2578933" y="1799041"/>
                  <a:pt x="2578933" y="1786214"/>
                </a:cubicBezTo>
                <a:cubicBezTo>
                  <a:pt x="2578933" y="1772866"/>
                  <a:pt x="2581603" y="1762659"/>
                  <a:pt x="2586942" y="1755595"/>
                </a:cubicBezTo>
                <a:cubicBezTo>
                  <a:pt x="2592281" y="1748530"/>
                  <a:pt x="2599672" y="1744998"/>
                  <a:pt x="2609113" y="1744998"/>
                </a:cubicBezTo>
                <a:close/>
                <a:moveTo>
                  <a:pt x="5618818" y="1744705"/>
                </a:moveTo>
                <a:cubicBezTo>
                  <a:pt x="5622659" y="1744705"/>
                  <a:pt x="5626517" y="1745177"/>
                  <a:pt x="5630391" y="1746121"/>
                </a:cubicBezTo>
                <a:cubicBezTo>
                  <a:pt x="5634265" y="1747065"/>
                  <a:pt x="5638482" y="1748644"/>
                  <a:pt x="5643039" y="1750858"/>
                </a:cubicBezTo>
                <a:lnTo>
                  <a:pt x="5643039" y="1810729"/>
                </a:lnTo>
                <a:cubicBezTo>
                  <a:pt x="5639002" y="1814114"/>
                  <a:pt x="5634461" y="1816752"/>
                  <a:pt x="5629415" y="1818640"/>
                </a:cubicBezTo>
                <a:cubicBezTo>
                  <a:pt x="5624369" y="1820528"/>
                  <a:pt x="5619469" y="1821472"/>
                  <a:pt x="5614716" y="1821472"/>
                </a:cubicBezTo>
                <a:cubicBezTo>
                  <a:pt x="5605600" y="1821472"/>
                  <a:pt x="5599007" y="1818314"/>
                  <a:pt x="5594938" y="1811998"/>
                </a:cubicBezTo>
                <a:cubicBezTo>
                  <a:pt x="5590868" y="1805682"/>
                  <a:pt x="5588833" y="1796469"/>
                  <a:pt x="5588833" y="1784358"/>
                </a:cubicBezTo>
                <a:cubicBezTo>
                  <a:pt x="5588833" y="1771596"/>
                  <a:pt x="5591503" y="1761797"/>
                  <a:pt x="5596842" y="1754960"/>
                </a:cubicBezTo>
                <a:cubicBezTo>
                  <a:pt x="5602182" y="1748123"/>
                  <a:pt x="5609507" y="1744705"/>
                  <a:pt x="5618818" y="1744705"/>
                </a:cubicBezTo>
                <a:close/>
                <a:moveTo>
                  <a:pt x="4704417" y="1744705"/>
                </a:moveTo>
                <a:cubicBezTo>
                  <a:pt x="4708259" y="1744705"/>
                  <a:pt x="4712117" y="1745177"/>
                  <a:pt x="4715991" y="1746121"/>
                </a:cubicBezTo>
                <a:cubicBezTo>
                  <a:pt x="4719865" y="1747065"/>
                  <a:pt x="4724081" y="1748644"/>
                  <a:pt x="4728639" y="1750858"/>
                </a:cubicBezTo>
                <a:lnTo>
                  <a:pt x="4728639" y="1810729"/>
                </a:lnTo>
                <a:cubicBezTo>
                  <a:pt x="4724602" y="1814114"/>
                  <a:pt x="4720061" y="1816752"/>
                  <a:pt x="4715015" y="1818640"/>
                </a:cubicBezTo>
                <a:cubicBezTo>
                  <a:pt x="4709968" y="1820528"/>
                  <a:pt x="4705069" y="1821472"/>
                  <a:pt x="4700315" y="1821472"/>
                </a:cubicBezTo>
                <a:cubicBezTo>
                  <a:pt x="4691200" y="1821472"/>
                  <a:pt x="4684607" y="1818314"/>
                  <a:pt x="4680538" y="1811998"/>
                </a:cubicBezTo>
                <a:cubicBezTo>
                  <a:pt x="4676468" y="1805682"/>
                  <a:pt x="4674433" y="1796469"/>
                  <a:pt x="4674433" y="1784358"/>
                </a:cubicBezTo>
                <a:cubicBezTo>
                  <a:pt x="4674433" y="1771596"/>
                  <a:pt x="4677104" y="1761797"/>
                  <a:pt x="4682442" y="1754960"/>
                </a:cubicBezTo>
                <a:cubicBezTo>
                  <a:pt x="4687781" y="1748123"/>
                  <a:pt x="4695106" y="1744705"/>
                  <a:pt x="4704417" y="1744705"/>
                </a:cubicBezTo>
                <a:close/>
                <a:moveTo>
                  <a:pt x="4180543" y="1744705"/>
                </a:moveTo>
                <a:cubicBezTo>
                  <a:pt x="4184384" y="1744705"/>
                  <a:pt x="4188242" y="1745177"/>
                  <a:pt x="4192116" y="1746121"/>
                </a:cubicBezTo>
                <a:cubicBezTo>
                  <a:pt x="4195990" y="1747065"/>
                  <a:pt x="4200206" y="1748644"/>
                  <a:pt x="4204764" y="1750858"/>
                </a:cubicBezTo>
                <a:lnTo>
                  <a:pt x="4204764" y="1810729"/>
                </a:lnTo>
                <a:cubicBezTo>
                  <a:pt x="4200728" y="1814114"/>
                  <a:pt x="4196186" y="1816752"/>
                  <a:pt x="4191139" y="1818640"/>
                </a:cubicBezTo>
                <a:cubicBezTo>
                  <a:pt x="4186094" y="1820528"/>
                  <a:pt x="4181194" y="1821472"/>
                  <a:pt x="4176441" y="1821472"/>
                </a:cubicBezTo>
                <a:cubicBezTo>
                  <a:pt x="4167325" y="1821472"/>
                  <a:pt x="4160732" y="1818314"/>
                  <a:pt x="4156663" y="1811998"/>
                </a:cubicBezTo>
                <a:cubicBezTo>
                  <a:pt x="4152593" y="1805682"/>
                  <a:pt x="4150558" y="1796469"/>
                  <a:pt x="4150558" y="1784358"/>
                </a:cubicBezTo>
                <a:cubicBezTo>
                  <a:pt x="4150558" y="1771596"/>
                  <a:pt x="4153228" y="1761797"/>
                  <a:pt x="4158567" y="1754960"/>
                </a:cubicBezTo>
                <a:cubicBezTo>
                  <a:pt x="4163907" y="1748123"/>
                  <a:pt x="4171232" y="1744705"/>
                  <a:pt x="4180543" y="1744705"/>
                </a:cubicBezTo>
                <a:close/>
                <a:moveTo>
                  <a:pt x="6514656" y="1743337"/>
                </a:moveTo>
                <a:cubicBezTo>
                  <a:pt x="6519604" y="1743337"/>
                  <a:pt x="6523755" y="1744054"/>
                  <a:pt x="6527108" y="1745486"/>
                </a:cubicBezTo>
                <a:cubicBezTo>
                  <a:pt x="6530462" y="1746919"/>
                  <a:pt x="6533213" y="1749002"/>
                  <a:pt x="6535361" y="1751737"/>
                </a:cubicBezTo>
                <a:cubicBezTo>
                  <a:pt x="6537315" y="1754211"/>
                  <a:pt x="6538812" y="1757239"/>
                  <a:pt x="6539854" y="1760820"/>
                </a:cubicBezTo>
                <a:cubicBezTo>
                  <a:pt x="6540896" y="1764401"/>
                  <a:pt x="6541482" y="1768666"/>
                  <a:pt x="6541612" y="1773615"/>
                </a:cubicBezTo>
                <a:lnTo>
                  <a:pt x="6483890" y="1773615"/>
                </a:lnTo>
                <a:cubicBezTo>
                  <a:pt x="6484281" y="1768992"/>
                  <a:pt x="6485192" y="1764938"/>
                  <a:pt x="6486625" y="1761455"/>
                </a:cubicBezTo>
                <a:cubicBezTo>
                  <a:pt x="6488057" y="1757972"/>
                  <a:pt x="6490141" y="1754797"/>
                  <a:pt x="6492876" y="1751932"/>
                </a:cubicBezTo>
                <a:cubicBezTo>
                  <a:pt x="6495675" y="1749132"/>
                  <a:pt x="6498785" y="1747000"/>
                  <a:pt x="6502203" y="1745535"/>
                </a:cubicBezTo>
                <a:cubicBezTo>
                  <a:pt x="6505621" y="1744070"/>
                  <a:pt x="6509772" y="1743337"/>
                  <a:pt x="6514656" y="1743337"/>
                </a:cubicBezTo>
                <a:close/>
                <a:moveTo>
                  <a:pt x="2723706" y="1743337"/>
                </a:moveTo>
                <a:cubicBezTo>
                  <a:pt x="2728655" y="1743337"/>
                  <a:pt x="2732805" y="1744054"/>
                  <a:pt x="2736159" y="1745486"/>
                </a:cubicBezTo>
                <a:cubicBezTo>
                  <a:pt x="2739512" y="1746919"/>
                  <a:pt x="2742263" y="1749002"/>
                  <a:pt x="2744412" y="1751737"/>
                </a:cubicBezTo>
                <a:cubicBezTo>
                  <a:pt x="2746365" y="1754211"/>
                  <a:pt x="2747863" y="1757239"/>
                  <a:pt x="2748904" y="1760820"/>
                </a:cubicBezTo>
                <a:cubicBezTo>
                  <a:pt x="2749946" y="1764401"/>
                  <a:pt x="2750532" y="1768666"/>
                  <a:pt x="2750662" y="1773615"/>
                </a:cubicBezTo>
                <a:lnTo>
                  <a:pt x="2692940" y="1773615"/>
                </a:lnTo>
                <a:cubicBezTo>
                  <a:pt x="2693331" y="1768992"/>
                  <a:pt x="2694243" y="1764938"/>
                  <a:pt x="2695675" y="1761455"/>
                </a:cubicBezTo>
                <a:cubicBezTo>
                  <a:pt x="2697108" y="1757972"/>
                  <a:pt x="2699191" y="1754797"/>
                  <a:pt x="2701926" y="1751932"/>
                </a:cubicBezTo>
                <a:cubicBezTo>
                  <a:pt x="2704726" y="1749132"/>
                  <a:pt x="2707835" y="1747000"/>
                  <a:pt x="2711253" y="1745535"/>
                </a:cubicBezTo>
                <a:cubicBezTo>
                  <a:pt x="2714672" y="1744070"/>
                  <a:pt x="2718823" y="1743337"/>
                  <a:pt x="2723706" y="1743337"/>
                </a:cubicBezTo>
                <a:close/>
                <a:moveTo>
                  <a:pt x="6364809" y="1731227"/>
                </a:moveTo>
                <a:lnTo>
                  <a:pt x="6404463" y="1835048"/>
                </a:lnTo>
                <a:lnTo>
                  <a:pt x="6384929" y="1880561"/>
                </a:lnTo>
                <a:lnTo>
                  <a:pt x="6404560" y="1880561"/>
                </a:lnTo>
                <a:lnTo>
                  <a:pt x="6463259" y="1731227"/>
                </a:lnTo>
                <a:lnTo>
                  <a:pt x="6444116" y="1731227"/>
                </a:lnTo>
                <a:lnTo>
                  <a:pt x="6414425" y="1811998"/>
                </a:lnTo>
                <a:lnTo>
                  <a:pt x="6384636" y="1731227"/>
                </a:lnTo>
                <a:close/>
                <a:moveTo>
                  <a:pt x="6262425" y="1731227"/>
                </a:moveTo>
                <a:lnTo>
                  <a:pt x="6262425" y="1802036"/>
                </a:lnTo>
                <a:cubicBezTo>
                  <a:pt x="6262425" y="1809394"/>
                  <a:pt x="6263288" y="1815645"/>
                  <a:pt x="6265013" y="1820788"/>
                </a:cubicBezTo>
                <a:cubicBezTo>
                  <a:pt x="6266739" y="1825932"/>
                  <a:pt x="6269164" y="1830197"/>
                  <a:pt x="6272290" y="1833583"/>
                </a:cubicBezTo>
                <a:cubicBezTo>
                  <a:pt x="6275415" y="1836969"/>
                  <a:pt x="6279078" y="1839443"/>
                  <a:pt x="6283277" y="1841006"/>
                </a:cubicBezTo>
                <a:cubicBezTo>
                  <a:pt x="6287477" y="1842569"/>
                  <a:pt x="6291954" y="1843350"/>
                  <a:pt x="6296707" y="1843350"/>
                </a:cubicBezTo>
                <a:cubicBezTo>
                  <a:pt x="6302958" y="1843350"/>
                  <a:pt x="6308622" y="1842064"/>
                  <a:pt x="6313700" y="1839492"/>
                </a:cubicBezTo>
                <a:cubicBezTo>
                  <a:pt x="6318780" y="1836920"/>
                  <a:pt x="6324152" y="1833160"/>
                  <a:pt x="6329816" y="1828211"/>
                </a:cubicBezTo>
                <a:lnTo>
                  <a:pt x="6329816" y="1840322"/>
                </a:lnTo>
                <a:lnTo>
                  <a:pt x="6348177" y="1840322"/>
                </a:lnTo>
                <a:lnTo>
                  <a:pt x="6348177" y="1731227"/>
                </a:lnTo>
                <a:lnTo>
                  <a:pt x="6329816" y="1731227"/>
                </a:lnTo>
                <a:lnTo>
                  <a:pt x="6329816" y="1812682"/>
                </a:lnTo>
                <a:cubicBezTo>
                  <a:pt x="6325584" y="1816393"/>
                  <a:pt x="6320929" y="1819519"/>
                  <a:pt x="6315850" y="1822058"/>
                </a:cubicBezTo>
                <a:cubicBezTo>
                  <a:pt x="6310771" y="1824598"/>
                  <a:pt x="6305985" y="1825867"/>
                  <a:pt x="6301492" y="1825867"/>
                </a:cubicBezTo>
                <a:cubicBezTo>
                  <a:pt x="6296674" y="1825867"/>
                  <a:pt x="6292979" y="1825216"/>
                  <a:pt x="6290407" y="1823914"/>
                </a:cubicBezTo>
                <a:cubicBezTo>
                  <a:pt x="6287835" y="1822612"/>
                  <a:pt x="6285800" y="1820561"/>
                  <a:pt x="6284303" y="1817761"/>
                </a:cubicBezTo>
                <a:cubicBezTo>
                  <a:pt x="6282805" y="1814896"/>
                  <a:pt x="6281845" y="1811559"/>
                  <a:pt x="6281422" y="1807750"/>
                </a:cubicBezTo>
                <a:cubicBezTo>
                  <a:pt x="6280998" y="1803941"/>
                  <a:pt x="6280787" y="1799139"/>
                  <a:pt x="6280787" y="1793344"/>
                </a:cubicBezTo>
                <a:lnTo>
                  <a:pt x="6280787" y="1731227"/>
                </a:lnTo>
                <a:close/>
                <a:moveTo>
                  <a:pt x="5825056" y="1731227"/>
                </a:moveTo>
                <a:lnTo>
                  <a:pt x="5825056" y="1840322"/>
                </a:lnTo>
                <a:lnTo>
                  <a:pt x="5843418" y="1840322"/>
                </a:lnTo>
                <a:lnTo>
                  <a:pt x="5843418" y="1762871"/>
                </a:lnTo>
                <a:cubicBezTo>
                  <a:pt x="5847780" y="1758639"/>
                  <a:pt x="5852403" y="1755448"/>
                  <a:pt x="5857287" y="1753300"/>
                </a:cubicBezTo>
                <a:cubicBezTo>
                  <a:pt x="5862170" y="1751151"/>
                  <a:pt x="5867086" y="1750077"/>
                  <a:pt x="5872035" y="1750077"/>
                </a:cubicBezTo>
                <a:cubicBezTo>
                  <a:pt x="5874183" y="1750077"/>
                  <a:pt x="5876023" y="1750125"/>
                  <a:pt x="5877553" y="1750223"/>
                </a:cubicBezTo>
                <a:cubicBezTo>
                  <a:pt x="5879083" y="1750321"/>
                  <a:pt x="5880532" y="1750565"/>
                  <a:pt x="5881899" y="1750956"/>
                </a:cubicBezTo>
                <a:lnTo>
                  <a:pt x="5882876" y="1750956"/>
                </a:lnTo>
                <a:lnTo>
                  <a:pt x="5882876" y="1731813"/>
                </a:lnTo>
                <a:cubicBezTo>
                  <a:pt x="5881704" y="1731617"/>
                  <a:pt x="5880646" y="1731471"/>
                  <a:pt x="5879702" y="1731373"/>
                </a:cubicBezTo>
                <a:cubicBezTo>
                  <a:pt x="5878758" y="1731275"/>
                  <a:pt x="5877341" y="1731227"/>
                  <a:pt x="5875454" y="1731227"/>
                </a:cubicBezTo>
                <a:cubicBezTo>
                  <a:pt x="5870765" y="1731227"/>
                  <a:pt x="5865931" y="1732447"/>
                  <a:pt x="5860949" y="1734889"/>
                </a:cubicBezTo>
                <a:cubicBezTo>
                  <a:pt x="5855968" y="1737331"/>
                  <a:pt x="5850124" y="1741514"/>
                  <a:pt x="5843418" y="1747439"/>
                </a:cubicBezTo>
                <a:lnTo>
                  <a:pt x="5843418" y="1731227"/>
                </a:lnTo>
                <a:close/>
                <a:moveTo>
                  <a:pt x="4433625" y="1731227"/>
                </a:moveTo>
                <a:lnTo>
                  <a:pt x="4433625" y="1802036"/>
                </a:lnTo>
                <a:cubicBezTo>
                  <a:pt x="4433625" y="1809394"/>
                  <a:pt x="4434487" y="1815645"/>
                  <a:pt x="4436213" y="1820788"/>
                </a:cubicBezTo>
                <a:cubicBezTo>
                  <a:pt x="4437938" y="1825932"/>
                  <a:pt x="4440364" y="1830197"/>
                  <a:pt x="4443489" y="1833583"/>
                </a:cubicBezTo>
                <a:cubicBezTo>
                  <a:pt x="4446615" y="1836969"/>
                  <a:pt x="4450277" y="1839443"/>
                  <a:pt x="4454477" y="1841006"/>
                </a:cubicBezTo>
                <a:cubicBezTo>
                  <a:pt x="4458677" y="1842569"/>
                  <a:pt x="4463153" y="1843350"/>
                  <a:pt x="4467906" y="1843350"/>
                </a:cubicBezTo>
                <a:cubicBezTo>
                  <a:pt x="4474157" y="1843350"/>
                  <a:pt x="4479822" y="1842064"/>
                  <a:pt x="4484901" y="1839492"/>
                </a:cubicBezTo>
                <a:cubicBezTo>
                  <a:pt x="4489980" y="1836920"/>
                  <a:pt x="4495351" y="1833160"/>
                  <a:pt x="4501016" y="1828211"/>
                </a:cubicBezTo>
                <a:lnTo>
                  <a:pt x="4501016" y="1840322"/>
                </a:lnTo>
                <a:lnTo>
                  <a:pt x="4519378" y="1840322"/>
                </a:lnTo>
                <a:lnTo>
                  <a:pt x="4519378" y="1731227"/>
                </a:lnTo>
                <a:lnTo>
                  <a:pt x="4501016" y="1731227"/>
                </a:lnTo>
                <a:lnTo>
                  <a:pt x="4501016" y="1812682"/>
                </a:lnTo>
                <a:cubicBezTo>
                  <a:pt x="4496784" y="1816393"/>
                  <a:pt x="4492128" y="1819519"/>
                  <a:pt x="4487049" y="1822058"/>
                </a:cubicBezTo>
                <a:cubicBezTo>
                  <a:pt x="4481971" y="1824598"/>
                  <a:pt x="4477186" y="1825867"/>
                  <a:pt x="4472692" y="1825867"/>
                </a:cubicBezTo>
                <a:cubicBezTo>
                  <a:pt x="4467874" y="1825867"/>
                  <a:pt x="4464179" y="1825216"/>
                  <a:pt x="4461607" y="1823914"/>
                </a:cubicBezTo>
                <a:cubicBezTo>
                  <a:pt x="4459035" y="1822612"/>
                  <a:pt x="4457000" y="1820561"/>
                  <a:pt x="4455502" y="1817761"/>
                </a:cubicBezTo>
                <a:cubicBezTo>
                  <a:pt x="4454005" y="1814896"/>
                  <a:pt x="4453045" y="1811559"/>
                  <a:pt x="4452622" y="1807750"/>
                </a:cubicBezTo>
                <a:cubicBezTo>
                  <a:pt x="4452199" y="1803941"/>
                  <a:pt x="4451986" y="1799139"/>
                  <a:pt x="4451986" y="1793344"/>
                </a:cubicBezTo>
                <a:lnTo>
                  <a:pt x="4451986" y="1731227"/>
                </a:lnTo>
                <a:close/>
                <a:moveTo>
                  <a:pt x="3749532" y="1731227"/>
                </a:moveTo>
                <a:lnTo>
                  <a:pt x="3749532" y="1759062"/>
                </a:lnTo>
                <a:lnTo>
                  <a:pt x="3772874" y="1759062"/>
                </a:lnTo>
                <a:lnTo>
                  <a:pt x="3772874" y="1731227"/>
                </a:lnTo>
                <a:close/>
                <a:moveTo>
                  <a:pt x="2385750" y="1731227"/>
                </a:moveTo>
                <a:lnTo>
                  <a:pt x="2385750" y="1802036"/>
                </a:lnTo>
                <a:cubicBezTo>
                  <a:pt x="2385750" y="1809394"/>
                  <a:pt x="2386613" y="1815645"/>
                  <a:pt x="2388338" y="1820788"/>
                </a:cubicBezTo>
                <a:cubicBezTo>
                  <a:pt x="2390064" y="1825932"/>
                  <a:pt x="2392489" y="1830197"/>
                  <a:pt x="2395614" y="1833583"/>
                </a:cubicBezTo>
                <a:cubicBezTo>
                  <a:pt x="2398740" y="1836969"/>
                  <a:pt x="2402402" y="1839443"/>
                  <a:pt x="2406602" y="1841006"/>
                </a:cubicBezTo>
                <a:cubicBezTo>
                  <a:pt x="2410802" y="1842569"/>
                  <a:pt x="2415278" y="1843350"/>
                  <a:pt x="2420032" y="1843350"/>
                </a:cubicBezTo>
                <a:cubicBezTo>
                  <a:pt x="2426282" y="1843350"/>
                  <a:pt x="2431947" y="1842064"/>
                  <a:pt x="2437026" y="1839492"/>
                </a:cubicBezTo>
                <a:cubicBezTo>
                  <a:pt x="2442105" y="1836920"/>
                  <a:pt x="2447476" y="1833160"/>
                  <a:pt x="2453141" y="1828211"/>
                </a:cubicBezTo>
                <a:lnTo>
                  <a:pt x="2453141" y="1840322"/>
                </a:lnTo>
                <a:lnTo>
                  <a:pt x="2471503" y="1840322"/>
                </a:lnTo>
                <a:lnTo>
                  <a:pt x="2471503" y="1731227"/>
                </a:lnTo>
                <a:lnTo>
                  <a:pt x="2453141" y="1731227"/>
                </a:lnTo>
                <a:lnTo>
                  <a:pt x="2453141" y="1812682"/>
                </a:lnTo>
                <a:cubicBezTo>
                  <a:pt x="2448909" y="1816393"/>
                  <a:pt x="2444253" y="1819519"/>
                  <a:pt x="2439175" y="1822058"/>
                </a:cubicBezTo>
                <a:cubicBezTo>
                  <a:pt x="2434096" y="1824598"/>
                  <a:pt x="2429310" y="1825867"/>
                  <a:pt x="2424817" y="1825867"/>
                </a:cubicBezTo>
                <a:cubicBezTo>
                  <a:pt x="2419999" y="1825867"/>
                  <a:pt x="2416304" y="1825216"/>
                  <a:pt x="2413732" y="1823914"/>
                </a:cubicBezTo>
                <a:cubicBezTo>
                  <a:pt x="2411160" y="1822612"/>
                  <a:pt x="2409125" y="1820561"/>
                  <a:pt x="2407628" y="1817761"/>
                </a:cubicBezTo>
                <a:cubicBezTo>
                  <a:pt x="2406130" y="1814896"/>
                  <a:pt x="2405170" y="1811559"/>
                  <a:pt x="2404746" y="1807750"/>
                </a:cubicBezTo>
                <a:cubicBezTo>
                  <a:pt x="2404323" y="1803941"/>
                  <a:pt x="2404112" y="1799139"/>
                  <a:pt x="2404112" y="1793344"/>
                </a:cubicBezTo>
                <a:lnTo>
                  <a:pt x="2404112" y="1731227"/>
                </a:lnTo>
                <a:close/>
                <a:moveTo>
                  <a:pt x="6068446" y="1728687"/>
                </a:moveTo>
                <a:cubicBezTo>
                  <a:pt x="6061088" y="1728687"/>
                  <a:pt x="6054203" y="1729973"/>
                  <a:pt x="6047789" y="1732545"/>
                </a:cubicBezTo>
                <a:cubicBezTo>
                  <a:pt x="6041376" y="1735117"/>
                  <a:pt x="6036020" y="1738780"/>
                  <a:pt x="6031723" y="1743533"/>
                </a:cubicBezTo>
                <a:cubicBezTo>
                  <a:pt x="6027426" y="1748286"/>
                  <a:pt x="6023991" y="1754146"/>
                  <a:pt x="6021419" y="1761113"/>
                </a:cubicBezTo>
                <a:cubicBezTo>
                  <a:pt x="6018847" y="1768080"/>
                  <a:pt x="6017561" y="1776349"/>
                  <a:pt x="6017561" y="1785921"/>
                </a:cubicBezTo>
                <a:cubicBezTo>
                  <a:pt x="6017561" y="1795557"/>
                  <a:pt x="6018798" y="1803941"/>
                  <a:pt x="6021272" y="1811070"/>
                </a:cubicBezTo>
                <a:cubicBezTo>
                  <a:pt x="6023746" y="1818200"/>
                  <a:pt x="6027230" y="1824109"/>
                  <a:pt x="6031723" y="1828797"/>
                </a:cubicBezTo>
                <a:cubicBezTo>
                  <a:pt x="6036215" y="1833485"/>
                  <a:pt x="6041588" y="1836985"/>
                  <a:pt x="6047838" y="1839297"/>
                </a:cubicBezTo>
                <a:cubicBezTo>
                  <a:pt x="6054089" y="1841608"/>
                  <a:pt x="6060958" y="1842764"/>
                  <a:pt x="6068446" y="1842764"/>
                </a:cubicBezTo>
                <a:cubicBezTo>
                  <a:pt x="6072353" y="1842764"/>
                  <a:pt x="6075543" y="1842520"/>
                  <a:pt x="6078017" y="1842032"/>
                </a:cubicBezTo>
                <a:cubicBezTo>
                  <a:pt x="6080492" y="1841543"/>
                  <a:pt x="6083291" y="1840843"/>
                  <a:pt x="6086417" y="1839932"/>
                </a:cubicBezTo>
                <a:cubicBezTo>
                  <a:pt x="6088630" y="1839345"/>
                  <a:pt x="6091105" y="1838450"/>
                  <a:pt x="6093839" y="1837246"/>
                </a:cubicBezTo>
                <a:cubicBezTo>
                  <a:pt x="6096574" y="1836041"/>
                  <a:pt x="6098853" y="1835016"/>
                  <a:pt x="6100676" y="1834169"/>
                </a:cubicBezTo>
                <a:lnTo>
                  <a:pt x="6100676" y="1813561"/>
                </a:lnTo>
                <a:lnTo>
                  <a:pt x="6099602" y="1813561"/>
                </a:lnTo>
                <a:cubicBezTo>
                  <a:pt x="6095435" y="1817468"/>
                  <a:pt x="6090649" y="1820658"/>
                  <a:pt x="6085245" y="1823133"/>
                </a:cubicBezTo>
                <a:cubicBezTo>
                  <a:pt x="6079841" y="1825607"/>
                  <a:pt x="6074143" y="1826844"/>
                  <a:pt x="6068153" y="1826844"/>
                </a:cubicBezTo>
                <a:cubicBezTo>
                  <a:pt x="6058256" y="1826844"/>
                  <a:pt x="6050524" y="1823246"/>
                  <a:pt x="6044957" y="1816052"/>
                </a:cubicBezTo>
                <a:cubicBezTo>
                  <a:pt x="6039390" y="1808857"/>
                  <a:pt x="6036606" y="1798813"/>
                  <a:pt x="6036606" y="1785921"/>
                </a:cubicBezTo>
                <a:cubicBezTo>
                  <a:pt x="6036606" y="1772768"/>
                  <a:pt x="6039487" y="1762594"/>
                  <a:pt x="6045250" y="1755399"/>
                </a:cubicBezTo>
                <a:cubicBezTo>
                  <a:pt x="6051012" y="1748205"/>
                  <a:pt x="6058647" y="1744607"/>
                  <a:pt x="6068153" y="1744607"/>
                </a:cubicBezTo>
                <a:cubicBezTo>
                  <a:pt x="6071344" y="1744607"/>
                  <a:pt x="6074664" y="1745096"/>
                  <a:pt x="6078115" y="1746072"/>
                </a:cubicBezTo>
                <a:cubicBezTo>
                  <a:pt x="6081566" y="1747049"/>
                  <a:pt x="6084561" y="1748188"/>
                  <a:pt x="6087100" y="1749491"/>
                </a:cubicBezTo>
                <a:cubicBezTo>
                  <a:pt x="6090030" y="1750988"/>
                  <a:pt x="6092521" y="1752453"/>
                  <a:pt x="6094572" y="1753886"/>
                </a:cubicBezTo>
                <a:cubicBezTo>
                  <a:pt x="6096623" y="1755318"/>
                  <a:pt x="6098300" y="1756588"/>
                  <a:pt x="6099602" y="1757695"/>
                </a:cubicBezTo>
                <a:lnTo>
                  <a:pt x="6100676" y="1757695"/>
                </a:lnTo>
                <a:lnTo>
                  <a:pt x="6100676" y="1737087"/>
                </a:lnTo>
                <a:cubicBezTo>
                  <a:pt x="6096314" y="1734873"/>
                  <a:pt x="6091349" y="1732920"/>
                  <a:pt x="6085782" y="1731227"/>
                </a:cubicBezTo>
                <a:cubicBezTo>
                  <a:pt x="6080215" y="1729533"/>
                  <a:pt x="6074436" y="1728687"/>
                  <a:pt x="6068446" y="1728687"/>
                </a:cubicBezTo>
                <a:close/>
                <a:moveTo>
                  <a:pt x="5392906" y="1728589"/>
                </a:moveTo>
                <a:cubicBezTo>
                  <a:pt x="5386720" y="1728589"/>
                  <a:pt x="5380469" y="1729175"/>
                  <a:pt x="5374153" y="1730348"/>
                </a:cubicBezTo>
                <a:cubicBezTo>
                  <a:pt x="5367837" y="1731520"/>
                  <a:pt x="5362987" y="1732594"/>
                  <a:pt x="5359601" y="1733571"/>
                </a:cubicBezTo>
                <a:lnTo>
                  <a:pt x="5359601" y="1752225"/>
                </a:lnTo>
                <a:lnTo>
                  <a:pt x="5360676" y="1752225"/>
                </a:lnTo>
                <a:cubicBezTo>
                  <a:pt x="5366405" y="1749816"/>
                  <a:pt x="5372135" y="1747977"/>
                  <a:pt x="5377865" y="1746707"/>
                </a:cubicBezTo>
                <a:cubicBezTo>
                  <a:pt x="5383595" y="1745437"/>
                  <a:pt x="5388576" y="1744802"/>
                  <a:pt x="5392809" y="1744802"/>
                </a:cubicBezTo>
                <a:cubicBezTo>
                  <a:pt x="5396389" y="1744802"/>
                  <a:pt x="5399873" y="1745047"/>
                  <a:pt x="5403259" y="1745535"/>
                </a:cubicBezTo>
                <a:cubicBezTo>
                  <a:pt x="5406645" y="1746023"/>
                  <a:pt x="5409509" y="1747016"/>
                  <a:pt x="5411853" y="1748514"/>
                </a:cubicBezTo>
                <a:cubicBezTo>
                  <a:pt x="5414198" y="1749946"/>
                  <a:pt x="5416021" y="1751981"/>
                  <a:pt x="5417323" y="1754618"/>
                </a:cubicBezTo>
                <a:cubicBezTo>
                  <a:pt x="5418625" y="1757255"/>
                  <a:pt x="5419276" y="1760723"/>
                  <a:pt x="5419276" y="1765020"/>
                </a:cubicBezTo>
                <a:lnTo>
                  <a:pt x="5419276" y="1768536"/>
                </a:lnTo>
                <a:cubicBezTo>
                  <a:pt x="5409640" y="1769057"/>
                  <a:pt x="5400654" y="1769854"/>
                  <a:pt x="5392320" y="1770929"/>
                </a:cubicBezTo>
                <a:cubicBezTo>
                  <a:pt x="5383985" y="1772003"/>
                  <a:pt x="5376759" y="1773940"/>
                  <a:pt x="5370637" y="1776740"/>
                </a:cubicBezTo>
                <a:cubicBezTo>
                  <a:pt x="5363735" y="1779865"/>
                  <a:pt x="5358689" y="1784081"/>
                  <a:pt x="5355499" y="1789388"/>
                </a:cubicBezTo>
                <a:cubicBezTo>
                  <a:pt x="5352308" y="1794695"/>
                  <a:pt x="5350713" y="1801125"/>
                  <a:pt x="5350713" y="1808678"/>
                </a:cubicBezTo>
                <a:cubicBezTo>
                  <a:pt x="5350713" y="1813561"/>
                  <a:pt x="5351592" y="1818200"/>
                  <a:pt x="5353350" y="1822595"/>
                </a:cubicBezTo>
                <a:cubicBezTo>
                  <a:pt x="5355108" y="1826990"/>
                  <a:pt x="5357452" y="1830686"/>
                  <a:pt x="5360383" y="1833681"/>
                </a:cubicBezTo>
                <a:cubicBezTo>
                  <a:pt x="5363442" y="1836741"/>
                  <a:pt x="5366991" y="1839118"/>
                  <a:pt x="5371028" y="1840811"/>
                </a:cubicBezTo>
                <a:cubicBezTo>
                  <a:pt x="5375065" y="1842504"/>
                  <a:pt x="5379330" y="1843350"/>
                  <a:pt x="5383823" y="1843350"/>
                </a:cubicBezTo>
                <a:cubicBezTo>
                  <a:pt x="5389293" y="1843350"/>
                  <a:pt x="5393541" y="1842894"/>
                  <a:pt x="5396568" y="1841983"/>
                </a:cubicBezTo>
                <a:cubicBezTo>
                  <a:pt x="5399596" y="1841071"/>
                  <a:pt x="5402738" y="1839769"/>
                  <a:pt x="5405993" y="1838076"/>
                </a:cubicBezTo>
                <a:cubicBezTo>
                  <a:pt x="5408337" y="1836904"/>
                  <a:pt x="5410763" y="1835325"/>
                  <a:pt x="5413270" y="1833339"/>
                </a:cubicBezTo>
                <a:cubicBezTo>
                  <a:pt x="5415776" y="1831353"/>
                  <a:pt x="5417779" y="1829807"/>
                  <a:pt x="5419276" y="1828700"/>
                </a:cubicBezTo>
                <a:lnTo>
                  <a:pt x="5419276" y="1840322"/>
                </a:lnTo>
                <a:lnTo>
                  <a:pt x="5437540" y="1840322"/>
                </a:lnTo>
                <a:lnTo>
                  <a:pt x="5437540" y="1765703"/>
                </a:lnTo>
                <a:cubicBezTo>
                  <a:pt x="5437540" y="1758867"/>
                  <a:pt x="5436564" y="1753072"/>
                  <a:pt x="5434610" y="1748319"/>
                </a:cubicBezTo>
                <a:cubicBezTo>
                  <a:pt x="5432657" y="1743565"/>
                  <a:pt x="5429694" y="1739691"/>
                  <a:pt x="5425722" y="1736696"/>
                </a:cubicBezTo>
                <a:cubicBezTo>
                  <a:pt x="5421620" y="1733636"/>
                  <a:pt x="5416997" y="1731520"/>
                  <a:pt x="5411853" y="1730348"/>
                </a:cubicBezTo>
                <a:cubicBezTo>
                  <a:pt x="5406710" y="1729175"/>
                  <a:pt x="5400394" y="1728589"/>
                  <a:pt x="5392906" y="1728589"/>
                </a:cubicBezTo>
                <a:close/>
                <a:moveTo>
                  <a:pt x="4992856" y="1728589"/>
                </a:moveTo>
                <a:cubicBezTo>
                  <a:pt x="4986670" y="1728589"/>
                  <a:pt x="4980419" y="1729175"/>
                  <a:pt x="4974103" y="1730348"/>
                </a:cubicBezTo>
                <a:cubicBezTo>
                  <a:pt x="4967788" y="1731520"/>
                  <a:pt x="4962937" y="1732594"/>
                  <a:pt x="4959551" y="1733571"/>
                </a:cubicBezTo>
                <a:lnTo>
                  <a:pt x="4959551" y="1752225"/>
                </a:lnTo>
                <a:lnTo>
                  <a:pt x="4960625" y="1752225"/>
                </a:lnTo>
                <a:cubicBezTo>
                  <a:pt x="4966356" y="1749816"/>
                  <a:pt x="4972085" y="1747977"/>
                  <a:pt x="4977815" y="1746707"/>
                </a:cubicBezTo>
                <a:cubicBezTo>
                  <a:pt x="4983545" y="1745437"/>
                  <a:pt x="4988526" y="1744802"/>
                  <a:pt x="4992758" y="1744802"/>
                </a:cubicBezTo>
                <a:cubicBezTo>
                  <a:pt x="4996339" y="1744802"/>
                  <a:pt x="4999823" y="1745047"/>
                  <a:pt x="5003209" y="1745535"/>
                </a:cubicBezTo>
                <a:cubicBezTo>
                  <a:pt x="5006594" y="1746023"/>
                  <a:pt x="5009459" y="1747016"/>
                  <a:pt x="5011803" y="1748514"/>
                </a:cubicBezTo>
                <a:cubicBezTo>
                  <a:pt x="5014147" y="1749946"/>
                  <a:pt x="5015971" y="1751981"/>
                  <a:pt x="5017273" y="1754618"/>
                </a:cubicBezTo>
                <a:cubicBezTo>
                  <a:pt x="5018575" y="1757255"/>
                  <a:pt x="5019226" y="1760723"/>
                  <a:pt x="5019226" y="1765020"/>
                </a:cubicBezTo>
                <a:lnTo>
                  <a:pt x="5019226" y="1768536"/>
                </a:lnTo>
                <a:cubicBezTo>
                  <a:pt x="5009590" y="1769057"/>
                  <a:pt x="5000604" y="1769854"/>
                  <a:pt x="4992270" y="1770929"/>
                </a:cubicBezTo>
                <a:cubicBezTo>
                  <a:pt x="4983935" y="1772003"/>
                  <a:pt x="4976708" y="1773940"/>
                  <a:pt x="4970587" y="1776740"/>
                </a:cubicBezTo>
                <a:cubicBezTo>
                  <a:pt x="4963685" y="1779865"/>
                  <a:pt x="4958639" y="1784081"/>
                  <a:pt x="4955449" y="1789388"/>
                </a:cubicBezTo>
                <a:cubicBezTo>
                  <a:pt x="4952258" y="1794695"/>
                  <a:pt x="4950663" y="1801125"/>
                  <a:pt x="4950663" y="1808678"/>
                </a:cubicBezTo>
                <a:cubicBezTo>
                  <a:pt x="4950663" y="1813561"/>
                  <a:pt x="4951542" y="1818200"/>
                  <a:pt x="4953300" y="1822595"/>
                </a:cubicBezTo>
                <a:cubicBezTo>
                  <a:pt x="4955058" y="1826990"/>
                  <a:pt x="4957402" y="1830686"/>
                  <a:pt x="4960332" y="1833681"/>
                </a:cubicBezTo>
                <a:cubicBezTo>
                  <a:pt x="4963392" y="1836741"/>
                  <a:pt x="4966942" y="1839118"/>
                  <a:pt x="4970978" y="1840811"/>
                </a:cubicBezTo>
                <a:cubicBezTo>
                  <a:pt x="4975015" y="1842504"/>
                  <a:pt x="4979280" y="1843350"/>
                  <a:pt x="4983773" y="1843350"/>
                </a:cubicBezTo>
                <a:cubicBezTo>
                  <a:pt x="4989242" y="1843350"/>
                  <a:pt x="4993491" y="1842894"/>
                  <a:pt x="4996518" y="1841983"/>
                </a:cubicBezTo>
                <a:cubicBezTo>
                  <a:pt x="4999546" y="1841071"/>
                  <a:pt x="5002688" y="1839769"/>
                  <a:pt x="5005943" y="1838076"/>
                </a:cubicBezTo>
                <a:cubicBezTo>
                  <a:pt x="5008287" y="1836904"/>
                  <a:pt x="5010713" y="1835325"/>
                  <a:pt x="5013220" y="1833339"/>
                </a:cubicBezTo>
                <a:cubicBezTo>
                  <a:pt x="5015726" y="1831353"/>
                  <a:pt x="5017729" y="1829807"/>
                  <a:pt x="5019226" y="1828700"/>
                </a:cubicBezTo>
                <a:lnTo>
                  <a:pt x="5019226" y="1840322"/>
                </a:lnTo>
                <a:lnTo>
                  <a:pt x="5037490" y="1840322"/>
                </a:lnTo>
                <a:lnTo>
                  <a:pt x="5037490" y="1765703"/>
                </a:lnTo>
                <a:cubicBezTo>
                  <a:pt x="5037490" y="1758867"/>
                  <a:pt x="5036513" y="1753072"/>
                  <a:pt x="5034560" y="1748319"/>
                </a:cubicBezTo>
                <a:cubicBezTo>
                  <a:pt x="5032607" y="1743565"/>
                  <a:pt x="5029644" y="1739691"/>
                  <a:pt x="5025672" y="1736696"/>
                </a:cubicBezTo>
                <a:cubicBezTo>
                  <a:pt x="5021570" y="1733636"/>
                  <a:pt x="5016947" y="1731520"/>
                  <a:pt x="5011803" y="1730348"/>
                </a:cubicBezTo>
                <a:cubicBezTo>
                  <a:pt x="5006659" y="1729175"/>
                  <a:pt x="5000344" y="1728589"/>
                  <a:pt x="4992856" y="1728589"/>
                </a:cubicBezTo>
                <a:close/>
                <a:moveTo>
                  <a:pt x="3497431" y="1728589"/>
                </a:moveTo>
                <a:cubicBezTo>
                  <a:pt x="3491245" y="1728589"/>
                  <a:pt x="3484994" y="1729175"/>
                  <a:pt x="3478679" y="1730348"/>
                </a:cubicBezTo>
                <a:cubicBezTo>
                  <a:pt x="3472363" y="1731520"/>
                  <a:pt x="3467512" y="1732594"/>
                  <a:pt x="3464126" y="1733571"/>
                </a:cubicBezTo>
                <a:lnTo>
                  <a:pt x="3464126" y="1752225"/>
                </a:lnTo>
                <a:lnTo>
                  <a:pt x="3465200" y="1752225"/>
                </a:lnTo>
                <a:cubicBezTo>
                  <a:pt x="3470930" y="1749816"/>
                  <a:pt x="3476660" y="1747977"/>
                  <a:pt x="3482390" y="1746707"/>
                </a:cubicBezTo>
                <a:cubicBezTo>
                  <a:pt x="3488120" y="1745437"/>
                  <a:pt x="3493101" y="1744802"/>
                  <a:pt x="3497333" y="1744802"/>
                </a:cubicBezTo>
                <a:cubicBezTo>
                  <a:pt x="3500914" y="1744802"/>
                  <a:pt x="3504398" y="1745047"/>
                  <a:pt x="3507784" y="1745535"/>
                </a:cubicBezTo>
                <a:cubicBezTo>
                  <a:pt x="3511170" y="1746023"/>
                  <a:pt x="3514034" y="1747016"/>
                  <a:pt x="3516379" y="1748514"/>
                </a:cubicBezTo>
                <a:cubicBezTo>
                  <a:pt x="3518723" y="1749946"/>
                  <a:pt x="3520546" y="1751981"/>
                  <a:pt x="3521848" y="1754618"/>
                </a:cubicBezTo>
                <a:cubicBezTo>
                  <a:pt x="3523150" y="1757255"/>
                  <a:pt x="3523801" y="1760723"/>
                  <a:pt x="3523801" y="1765020"/>
                </a:cubicBezTo>
                <a:lnTo>
                  <a:pt x="3523801" y="1768536"/>
                </a:lnTo>
                <a:cubicBezTo>
                  <a:pt x="3514165" y="1769057"/>
                  <a:pt x="3505179" y="1769854"/>
                  <a:pt x="3496845" y="1770929"/>
                </a:cubicBezTo>
                <a:cubicBezTo>
                  <a:pt x="3488511" y="1772003"/>
                  <a:pt x="3481283" y="1773940"/>
                  <a:pt x="3475163" y="1776740"/>
                </a:cubicBezTo>
                <a:cubicBezTo>
                  <a:pt x="3468261" y="1779865"/>
                  <a:pt x="3463214" y="1784081"/>
                  <a:pt x="3460024" y="1789388"/>
                </a:cubicBezTo>
                <a:cubicBezTo>
                  <a:pt x="3456833" y="1794695"/>
                  <a:pt x="3455238" y="1801125"/>
                  <a:pt x="3455238" y="1808678"/>
                </a:cubicBezTo>
                <a:cubicBezTo>
                  <a:pt x="3455238" y="1813561"/>
                  <a:pt x="3456117" y="1818200"/>
                  <a:pt x="3457875" y="1822595"/>
                </a:cubicBezTo>
                <a:cubicBezTo>
                  <a:pt x="3459633" y="1826990"/>
                  <a:pt x="3461977" y="1830686"/>
                  <a:pt x="3464907" y="1833681"/>
                </a:cubicBezTo>
                <a:cubicBezTo>
                  <a:pt x="3467968" y="1836741"/>
                  <a:pt x="3471516" y="1839118"/>
                  <a:pt x="3475553" y="1840811"/>
                </a:cubicBezTo>
                <a:cubicBezTo>
                  <a:pt x="3479590" y="1842504"/>
                  <a:pt x="3483855" y="1843350"/>
                  <a:pt x="3488348" y="1843350"/>
                </a:cubicBezTo>
                <a:cubicBezTo>
                  <a:pt x="3493817" y="1843350"/>
                  <a:pt x="3498066" y="1842894"/>
                  <a:pt x="3501093" y="1841983"/>
                </a:cubicBezTo>
                <a:cubicBezTo>
                  <a:pt x="3504121" y="1841071"/>
                  <a:pt x="3507263" y="1839769"/>
                  <a:pt x="3510518" y="1838076"/>
                </a:cubicBezTo>
                <a:cubicBezTo>
                  <a:pt x="3512862" y="1836904"/>
                  <a:pt x="3515288" y="1835325"/>
                  <a:pt x="3517795" y="1833339"/>
                </a:cubicBezTo>
                <a:cubicBezTo>
                  <a:pt x="3520301" y="1831353"/>
                  <a:pt x="3522304" y="1829807"/>
                  <a:pt x="3523801" y="1828700"/>
                </a:cubicBezTo>
                <a:lnTo>
                  <a:pt x="3523801" y="1840322"/>
                </a:lnTo>
                <a:lnTo>
                  <a:pt x="3542065" y="1840322"/>
                </a:lnTo>
                <a:lnTo>
                  <a:pt x="3542065" y="1765703"/>
                </a:lnTo>
                <a:cubicBezTo>
                  <a:pt x="3542065" y="1758867"/>
                  <a:pt x="3541089" y="1753072"/>
                  <a:pt x="3539135" y="1748319"/>
                </a:cubicBezTo>
                <a:cubicBezTo>
                  <a:pt x="3537182" y="1743565"/>
                  <a:pt x="3534219" y="1739691"/>
                  <a:pt x="3530248" y="1736696"/>
                </a:cubicBezTo>
                <a:cubicBezTo>
                  <a:pt x="3526145" y="1733636"/>
                  <a:pt x="3521522" y="1731520"/>
                  <a:pt x="3516379" y="1730348"/>
                </a:cubicBezTo>
                <a:cubicBezTo>
                  <a:pt x="3511234" y="1729175"/>
                  <a:pt x="3504919" y="1728589"/>
                  <a:pt x="3497431" y="1728589"/>
                </a:cubicBezTo>
                <a:close/>
                <a:moveTo>
                  <a:pt x="2973556" y="1728589"/>
                </a:moveTo>
                <a:cubicBezTo>
                  <a:pt x="2967370" y="1728589"/>
                  <a:pt x="2961119" y="1729175"/>
                  <a:pt x="2954804" y="1730348"/>
                </a:cubicBezTo>
                <a:cubicBezTo>
                  <a:pt x="2948488" y="1731520"/>
                  <a:pt x="2943637" y="1732594"/>
                  <a:pt x="2940251" y="1733571"/>
                </a:cubicBezTo>
                <a:lnTo>
                  <a:pt x="2940251" y="1752225"/>
                </a:lnTo>
                <a:lnTo>
                  <a:pt x="2941325" y="1752225"/>
                </a:lnTo>
                <a:cubicBezTo>
                  <a:pt x="2947055" y="1749816"/>
                  <a:pt x="2952785" y="1747977"/>
                  <a:pt x="2958515" y="1746707"/>
                </a:cubicBezTo>
                <a:cubicBezTo>
                  <a:pt x="2964245" y="1745437"/>
                  <a:pt x="2969226" y="1744802"/>
                  <a:pt x="2973458" y="1744802"/>
                </a:cubicBezTo>
                <a:cubicBezTo>
                  <a:pt x="2977039" y="1744802"/>
                  <a:pt x="2980523" y="1745047"/>
                  <a:pt x="2983909" y="1745535"/>
                </a:cubicBezTo>
                <a:cubicBezTo>
                  <a:pt x="2987294" y="1746023"/>
                  <a:pt x="2990159" y="1747016"/>
                  <a:pt x="2992504" y="1748514"/>
                </a:cubicBezTo>
                <a:cubicBezTo>
                  <a:pt x="2994848" y="1749946"/>
                  <a:pt x="2996671" y="1751981"/>
                  <a:pt x="2997973" y="1754618"/>
                </a:cubicBezTo>
                <a:cubicBezTo>
                  <a:pt x="2999275" y="1757255"/>
                  <a:pt x="2999926" y="1760723"/>
                  <a:pt x="2999926" y="1765020"/>
                </a:cubicBezTo>
                <a:lnTo>
                  <a:pt x="2999926" y="1768536"/>
                </a:lnTo>
                <a:cubicBezTo>
                  <a:pt x="2990290" y="1769057"/>
                  <a:pt x="2981304" y="1769854"/>
                  <a:pt x="2972970" y="1770929"/>
                </a:cubicBezTo>
                <a:cubicBezTo>
                  <a:pt x="2964635" y="1772003"/>
                  <a:pt x="2957408" y="1773940"/>
                  <a:pt x="2951287" y="1776740"/>
                </a:cubicBezTo>
                <a:cubicBezTo>
                  <a:pt x="2944385" y="1779865"/>
                  <a:pt x="2939339" y="1784081"/>
                  <a:pt x="2936149" y="1789388"/>
                </a:cubicBezTo>
                <a:cubicBezTo>
                  <a:pt x="2932958" y="1794695"/>
                  <a:pt x="2931363" y="1801125"/>
                  <a:pt x="2931363" y="1808678"/>
                </a:cubicBezTo>
                <a:cubicBezTo>
                  <a:pt x="2931363" y="1813561"/>
                  <a:pt x="2932242" y="1818200"/>
                  <a:pt x="2934000" y="1822595"/>
                </a:cubicBezTo>
                <a:cubicBezTo>
                  <a:pt x="2935758" y="1826990"/>
                  <a:pt x="2938102" y="1830686"/>
                  <a:pt x="2941032" y="1833681"/>
                </a:cubicBezTo>
                <a:cubicBezTo>
                  <a:pt x="2944092" y="1836741"/>
                  <a:pt x="2947641" y="1839118"/>
                  <a:pt x="2951678" y="1840811"/>
                </a:cubicBezTo>
                <a:cubicBezTo>
                  <a:pt x="2955715" y="1842504"/>
                  <a:pt x="2959980" y="1843350"/>
                  <a:pt x="2964473" y="1843350"/>
                </a:cubicBezTo>
                <a:cubicBezTo>
                  <a:pt x="2969942" y="1843350"/>
                  <a:pt x="2974191" y="1842894"/>
                  <a:pt x="2977218" y="1841983"/>
                </a:cubicBezTo>
                <a:cubicBezTo>
                  <a:pt x="2980246" y="1841071"/>
                  <a:pt x="2983388" y="1839769"/>
                  <a:pt x="2986643" y="1838076"/>
                </a:cubicBezTo>
                <a:cubicBezTo>
                  <a:pt x="2988987" y="1836904"/>
                  <a:pt x="2991413" y="1835325"/>
                  <a:pt x="2993920" y="1833339"/>
                </a:cubicBezTo>
                <a:cubicBezTo>
                  <a:pt x="2996427" y="1831353"/>
                  <a:pt x="2998429" y="1829807"/>
                  <a:pt x="2999926" y="1828700"/>
                </a:cubicBezTo>
                <a:lnTo>
                  <a:pt x="2999926" y="1840322"/>
                </a:lnTo>
                <a:lnTo>
                  <a:pt x="3018190" y="1840322"/>
                </a:lnTo>
                <a:lnTo>
                  <a:pt x="3018190" y="1765703"/>
                </a:lnTo>
                <a:cubicBezTo>
                  <a:pt x="3018190" y="1758867"/>
                  <a:pt x="3017214" y="1753072"/>
                  <a:pt x="3015260" y="1748319"/>
                </a:cubicBezTo>
                <a:cubicBezTo>
                  <a:pt x="3013307" y="1743565"/>
                  <a:pt x="3010344" y="1739691"/>
                  <a:pt x="3006372" y="1736696"/>
                </a:cubicBezTo>
                <a:cubicBezTo>
                  <a:pt x="3002270" y="1733636"/>
                  <a:pt x="2997647" y="1731520"/>
                  <a:pt x="2992504" y="1730348"/>
                </a:cubicBezTo>
                <a:cubicBezTo>
                  <a:pt x="2987360" y="1729175"/>
                  <a:pt x="2981044" y="1728589"/>
                  <a:pt x="2973556" y="1728589"/>
                </a:cubicBezTo>
                <a:close/>
                <a:moveTo>
                  <a:pt x="2887733" y="1728589"/>
                </a:moveTo>
                <a:cubicBezTo>
                  <a:pt x="2875427" y="1728589"/>
                  <a:pt x="2865562" y="1731682"/>
                  <a:pt x="2858140" y="1737868"/>
                </a:cubicBezTo>
                <a:cubicBezTo>
                  <a:pt x="2850717" y="1744054"/>
                  <a:pt x="2847005" y="1752062"/>
                  <a:pt x="2847005" y="1761894"/>
                </a:cubicBezTo>
                <a:cubicBezTo>
                  <a:pt x="2847005" y="1769057"/>
                  <a:pt x="2848894" y="1775161"/>
                  <a:pt x="2852670" y="1780207"/>
                </a:cubicBezTo>
                <a:cubicBezTo>
                  <a:pt x="2856447" y="1785253"/>
                  <a:pt x="2862502" y="1788981"/>
                  <a:pt x="2870837" y="1791390"/>
                </a:cubicBezTo>
                <a:cubicBezTo>
                  <a:pt x="2874027" y="1792302"/>
                  <a:pt x="2877511" y="1793148"/>
                  <a:pt x="2881287" y="1793930"/>
                </a:cubicBezTo>
                <a:cubicBezTo>
                  <a:pt x="2885063" y="1794711"/>
                  <a:pt x="2888124" y="1795395"/>
                  <a:pt x="2890468" y="1795981"/>
                </a:cubicBezTo>
                <a:cubicBezTo>
                  <a:pt x="2896523" y="1797478"/>
                  <a:pt x="2900739" y="1799334"/>
                  <a:pt x="2903116" y="1801548"/>
                </a:cubicBezTo>
                <a:cubicBezTo>
                  <a:pt x="2905493" y="1803762"/>
                  <a:pt x="2906681" y="1807050"/>
                  <a:pt x="2906681" y="1811412"/>
                </a:cubicBezTo>
                <a:cubicBezTo>
                  <a:pt x="2906681" y="1814798"/>
                  <a:pt x="2906176" y="1817338"/>
                  <a:pt x="2905167" y="1819030"/>
                </a:cubicBezTo>
                <a:cubicBezTo>
                  <a:pt x="2904158" y="1820723"/>
                  <a:pt x="2902514" y="1822319"/>
                  <a:pt x="2900235" y="1823816"/>
                </a:cubicBezTo>
                <a:cubicBezTo>
                  <a:pt x="2898607" y="1824858"/>
                  <a:pt x="2896133" y="1825721"/>
                  <a:pt x="2892812" y="1826405"/>
                </a:cubicBezTo>
                <a:cubicBezTo>
                  <a:pt x="2889491" y="1827088"/>
                  <a:pt x="2886366" y="1827430"/>
                  <a:pt x="2883436" y="1827430"/>
                </a:cubicBezTo>
                <a:cubicBezTo>
                  <a:pt x="2879399" y="1827430"/>
                  <a:pt x="2875508" y="1826877"/>
                  <a:pt x="2871764" y="1825770"/>
                </a:cubicBezTo>
                <a:cubicBezTo>
                  <a:pt x="2868020" y="1824663"/>
                  <a:pt x="2864586" y="1823393"/>
                  <a:pt x="2861460" y="1821961"/>
                </a:cubicBezTo>
                <a:cubicBezTo>
                  <a:pt x="2857944" y="1820333"/>
                  <a:pt x="2855128" y="1818770"/>
                  <a:pt x="2853012" y="1817272"/>
                </a:cubicBezTo>
                <a:cubicBezTo>
                  <a:pt x="2850896" y="1815775"/>
                  <a:pt x="2849056" y="1814407"/>
                  <a:pt x="2847494" y="1813170"/>
                </a:cubicBezTo>
                <a:lnTo>
                  <a:pt x="2846517" y="1813170"/>
                </a:lnTo>
                <a:lnTo>
                  <a:pt x="2846517" y="1833779"/>
                </a:lnTo>
                <a:cubicBezTo>
                  <a:pt x="2850684" y="1835992"/>
                  <a:pt x="2855942" y="1838076"/>
                  <a:pt x="2862290" y="1840029"/>
                </a:cubicBezTo>
                <a:cubicBezTo>
                  <a:pt x="2868639" y="1841983"/>
                  <a:pt x="2875460" y="1842959"/>
                  <a:pt x="2882752" y="1842959"/>
                </a:cubicBezTo>
                <a:cubicBezTo>
                  <a:pt x="2890175" y="1842959"/>
                  <a:pt x="2896344" y="1842113"/>
                  <a:pt x="2901260" y="1840420"/>
                </a:cubicBezTo>
                <a:cubicBezTo>
                  <a:pt x="2906176" y="1838727"/>
                  <a:pt x="2910588" y="1836253"/>
                  <a:pt x="2914494" y="1832997"/>
                </a:cubicBezTo>
                <a:cubicBezTo>
                  <a:pt x="2918075" y="1830002"/>
                  <a:pt x="2920794" y="1826405"/>
                  <a:pt x="2922650" y="1822205"/>
                </a:cubicBezTo>
                <a:cubicBezTo>
                  <a:pt x="2924505" y="1818005"/>
                  <a:pt x="2925433" y="1813561"/>
                  <a:pt x="2925433" y="1808873"/>
                </a:cubicBezTo>
                <a:cubicBezTo>
                  <a:pt x="2925433" y="1800799"/>
                  <a:pt x="2923398" y="1794418"/>
                  <a:pt x="2919329" y="1789730"/>
                </a:cubicBezTo>
                <a:cubicBezTo>
                  <a:pt x="2915259" y="1785042"/>
                  <a:pt x="2909188" y="1781689"/>
                  <a:pt x="2901114" y="1779670"/>
                </a:cubicBezTo>
                <a:cubicBezTo>
                  <a:pt x="2897402" y="1778758"/>
                  <a:pt x="2893870" y="1777961"/>
                  <a:pt x="2890517" y="1777277"/>
                </a:cubicBezTo>
                <a:cubicBezTo>
                  <a:pt x="2887163" y="1776594"/>
                  <a:pt x="2884119" y="1775893"/>
                  <a:pt x="2881385" y="1775177"/>
                </a:cubicBezTo>
                <a:cubicBezTo>
                  <a:pt x="2875915" y="1773745"/>
                  <a:pt x="2871943" y="1771905"/>
                  <a:pt x="2869469" y="1769659"/>
                </a:cubicBezTo>
                <a:cubicBezTo>
                  <a:pt x="2866995" y="1767413"/>
                  <a:pt x="2865758" y="1764011"/>
                  <a:pt x="2865758" y="1759453"/>
                </a:cubicBezTo>
                <a:cubicBezTo>
                  <a:pt x="2865758" y="1754309"/>
                  <a:pt x="2867841" y="1750467"/>
                  <a:pt x="2872009" y="1747928"/>
                </a:cubicBezTo>
                <a:cubicBezTo>
                  <a:pt x="2876176" y="1745388"/>
                  <a:pt x="2881287" y="1744119"/>
                  <a:pt x="2887343" y="1744119"/>
                </a:cubicBezTo>
                <a:cubicBezTo>
                  <a:pt x="2893203" y="1744119"/>
                  <a:pt x="2899014" y="1745193"/>
                  <a:pt x="2904776" y="1747342"/>
                </a:cubicBezTo>
                <a:cubicBezTo>
                  <a:pt x="2910539" y="1749491"/>
                  <a:pt x="2915764" y="1752421"/>
                  <a:pt x="2920452" y="1756132"/>
                </a:cubicBezTo>
                <a:lnTo>
                  <a:pt x="2921429" y="1756132"/>
                </a:lnTo>
                <a:lnTo>
                  <a:pt x="2921429" y="1736501"/>
                </a:lnTo>
                <a:cubicBezTo>
                  <a:pt x="2917262" y="1734222"/>
                  <a:pt x="2912118" y="1732333"/>
                  <a:pt x="2905997" y="1730836"/>
                </a:cubicBezTo>
                <a:cubicBezTo>
                  <a:pt x="2899877" y="1729338"/>
                  <a:pt x="2893789" y="1728589"/>
                  <a:pt x="2887733" y="1728589"/>
                </a:cubicBezTo>
                <a:close/>
                <a:moveTo>
                  <a:pt x="6629002" y="1728199"/>
                </a:moveTo>
                <a:cubicBezTo>
                  <a:pt x="6623077" y="1728199"/>
                  <a:pt x="6617445" y="1729501"/>
                  <a:pt x="6612106" y="1732106"/>
                </a:cubicBezTo>
                <a:cubicBezTo>
                  <a:pt x="6606766" y="1734710"/>
                  <a:pt x="6601362" y="1738454"/>
                  <a:pt x="6595893" y="1743337"/>
                </a:cubicBezTo>
                <a:lnTo>
                  <a:pt x="6595893" y="1731227"/>
                </a:lnTo>
                <a:lnTo>
                  <a:pt x="6577531" y="1731227"/>
                </a:lnTo>
                <a:lnTo>
                  <a:pt x="6577531" y="1840322"/>
                </a:lnTo>
                <a:lnTo>
                  <a:pt x="6595893" y="1840322"/>
                </a:lnTo>
                <a:lnTo>
                  <a:pt x="6595893" y="1758867"/>
                </a:lnTo>
                <a:cubicBezTo>
                  <a:pt x="6600516" y="1754960"/>
                  <a:pt x="6605252" y="1751786"/>
                  <a:pt x="6610103" y="1749344"/>
                </a:cubicBezTo>
                <a:cubicBezTo>
                  <a:pt x="6614954" y="1746902"/>
                  <a:pt x="6619659" y="1745681"/>
                  <a:pt x="6624216" y="1745681"/>
                </a:cubicBezTo>
                <a:cubicBezTo>
                  <a:pt x="6628839" y="1745681"/>
                  <a:pt x="6632486" y="1746349"/>
                  <a:pt x="6635155" y="1747684"/>
                </a:cubicBezTo>
                <a:cubicBezTo>
                  <a:pt x="6637825" y="1749019"/>
                  <a:pt x="6639908" y="1751053"/>
                  <a:pt x="6641406" y="1753788"/>
                </a:cubicBezTo>
                <a:cubicBezTo>
                  <a:pt x="6642773" y="1756392"/>
                  <a:pt x="6643701" y="1759860"/>
                  <a:pt x="6644190" y="1764190"/>
                </a:cubicBezTo>
                <a:cubicBezTo>
                  <a:pt x="6644678" y="1768520"/>
                  <a:pt x="6644922" y="1773191"/>
                  <a:pt x="6644922" y="1778205"/>
                </a:cubicBezTo>
                <a:lnTo>
                  <a:pt x="6644922" y="1840322"/>
                </a:lnTo>
                <a:lnTo>
                  <a:pt x="6663284" y="1840322"/>
                </a:lnTo>
                <a:lnTo>
                  <a:pt x="6663284" y="1769513"/>
                </a:lnTo>
                <a:cubicBezTo>
                  <a:pt x="6663284" y="1756099"/>
                  <a:pt x="6660256" y="1745861"/>
                  <a:pt x="6654201" y="1738796"/>
                </a:cubicBezTo>
                <a:cubicBezTo>
                  <a:pt x="6648145" y="1731731"/>
                  <a:pt x="6639746" y="1728199"/>
                  <a:pt x="6629002" y="1728199"/>
                </a:cubicBezTo>
                <a:close/>
                <a:moveTo>
                  <a:pt x="6515730" y="1728199"/>
                </a:moveTo>
                <a:cubicBezTo>
                  <a:pt x="6500689" y="1728199"/>
                  <a:pt x="6488513" y="1733457"/>
                  <a:pt x="6479202" y="1743972"/>
                </a:cubicBezTo>
                <a:cubicBezTo>
                  <a:pt x="6469891" y="1754488"/>
                  <a:pt x="6465235" y="1768634"/>
                  <a:pt x="6465235" y="1786409"/>
                </a:cubicBezTo>
                <a:cubicBezTo>
                  <a:pt x="6465235" y="1804445"/>
                  <a:pt x="6470037" y="1818363"/>
                  <a:pt x="6479642" y="1828162"/>
                </a:cubicBezTo>
                <a:cubicBezTo>
                  <a:pt x="6489246" y="1837962"/>
                  <a:pt x="6502740" y="1842862"/>
                  <a:pt x="6520125" y="1842862"/>
                </a:cubicBezTo>
                <a:cubicBezTo>
                  <a:pt x="6524553" y="1842862"/>
                  <a:pt x="6528215" y="1842601"/>
                  <a:pt x="6531113" y="1842080"/>
                </a:cubicBezTo>
                <a:cubicBezTo>
                  <a:pt x="6534010" y="1841559"/>
                  <a:pt x="6537250" y="1840811"/>
                  <a:pt x="6540831" y="1839834"/>
                </a:cubicBezTo>
                <a:cubicBezTo>
                  <a:pt x="6543370" y="1839118"/>
                  <a:pt x="6546235" y="1838125"/>
                  <a:pt x="6549426" y="1836855"/>
                </a:cubicBezTo>
                <a:cubicBezTo>
                  <a:pt x="6552616" y="1835585"/>
                  <a:pt x="6555286" y="1834527"/>
                  <a:pt x="6557434" y="1833681"/>
                </a:cubicBezTo>
                <a:lnTo>
                  <a:pt x="6557434" y="1813659"/>
                </a:lnTo>
                <a:lnTo>
                  <a:pt x="6556360" y="1813659"/>
                </a:lnTo>
                <a:cubicBezTo>
                  <a:pt x="6554862" y="1814896"/>
                  <a:pt x="6552974" y="1816214"/>
                  <a:pt x="6550695" y="1817614"/>
                </a:cubicBezTo>
                <a:cubicBezTo>
                  <a:pt x="6548416" y="1819014"/>
                  <a:pt x="6545617" y="1820463"/>
                  <a:pt x="6542296" y="1821961"/>
                </a:cubicBezTo>
                <a:cubicBezTo>
                  <a:pt x="6539170" y="1823393"/>
                  <a:pt x="6535671" y="1824565"/>
                  <a:pt x="6531796" y="1825476"/>
                </a:cubicBezTo>
                <a:cubicBezTo>
                  <a:pt x="6527922" y="1826388"/>
                  <a:pt x="6523967" y="1826844"/>
                  <a:pt x="6519930" y="1826844"/>
                </a:cubicBezTo>
                <a:cubicBezTo>
                  <a:pt x="6508665" y="1826844"/>
                  <a:pt x="6499843" y="1823491"/>
                  <a:pt x="6493462" y="1816784"/>
                </a:cubicBezTo>
                <a:cubicBezTo>
                  <a:pt x="6487081" y="1810078"/>
                  <a:pt x="6483890" y="1800376"/>
                  <a:pt x="6483890" y="1787679"/>
                </a:cubicBezTo>
                <a:lnTo>
                  <a:pt x="6559485" y="1787679"/>
                </a:lnTo>
                <a:lnTo>
                  <a:pt x="6559485" y="1777717"/>
                </a:lnTo>
                <a:cubicBezTo>
                  <a:pt x="6559485" y="1768992"/>
                  <a:pt x="6558444" y="1761618"/>
                  <a:pt x="6556360" y="1755595"/>
                </a:cubicBezTo>
                <a:cubicBezTo>
                  <a:pt x="6554276" y="1749572"/>
                  <a:pt x="6551281" y="1744477"/>
                  <a:pt x="6547375" y="1740310"/>
                </a:cubicBezTo>
                <a:cubicBezTo>
                  <a:pt x="6543468" y="1736143"/>
                  <a:pt x="6538910" y="1733082"/>
                  <a:pt x="6533701" y="1731129"/>
                </a:cubicBezTo>
                <a:cubicBezTo>
                  <a:pt x="6528492" y="1729175"/>
                  <a:pt x="6522502" y="1728199"/>
                  <a:pt x="6515730" y="1728199"/>
                </a:cubicBezTo>
                <a:close/>
                <a:moveTo>
                  <a:pt x="5615888" y="1728199"/>
                </a:moveTo>
                <a:cubicBezTo>
                  <a:pt x="5609897" y="1728199"/>
                  <a:pt x="5604102" y="1729469"/>
                  <a:pt x="5598503" y="1732008"/>
                </a:cubicBezTo>
                <a:cubicBezTo>
                  <a:pt x="5592903" y="1734547"/>
                  <a:pt x="5588052" y="1738161"/>
                  <a:pt x="5583950" y="1742849"/>
                </a:cubicBezTo>
                <a:cubicBezTo>
                  <a:pt x="5579653" y="1747732"/>
                  <a:pt x="5576234" y="1753674"/>
                  <a:pt x="5573695" y="1760674"/>
                </a:cubicBezTo>
                <a:cubicBezTo>
                  <a:pt x="5571155" y="1767673"/>
                  <a:pt x="5569886" y="1775698"/>
                  <a:pt x="5569886" y="1784749"/>
                </a:cubicBezTo>
                <a:cubicBezTo>
                  <a:pt x="5569886" y="1802069"/>
                  <a:pt x="5573565" y="1815352"/>
                  <a:pt x="5580922" y="1824598"/>
                </a:cubicBezTo>
                <a:cubicBezTo>
                  <a:pt x="5588280" y="1833844"/>
                  <a:pt x="5598177" y="1838466"/>
                  <a:pt x="5610613" y="1838466"/>
                </a:cubicBezTo>
                <a:cubicBezTo>
                  <a:pt x="5617776" y="1838466"/>
                  <a:pt x="5623734" y="1837441"/>
                  <a:pt x="5628487" y="1835390"/>
                </a:cubicBezTo>
                <a:cubicBezTo>
                  <a:pt x="5633240" y="1833339"/>
                  <a:pt x="5638091" y="1830165"/>
                  <a:pt x="5643039" y="1825867"/>
                </a:cubicBezTo>
                <a:lnTo>
                  <a:pt x="5643039" y="1835439"/>
                </a:lnTo>
                <a:cubicBezTo>
                  <a:pt x="5643039" y="1839932"/>
                  <a:pt x="5642616" y="1843936"/>
                  <a:pt x="5641770" y="1847452"/>
                </a:cubicBezTo>
                <a:cubicBezTo>
                  <a:pt x="5640923" y="1850968"/>
                  <a:pt x="5639458" y="1854061"/>
                  <a:pt x="5637375" y="1856731"/>
                </a:cubicBezTo>
                <a:cubicBezTo>
                  <a:pt x="5635161" y="1859400"/>
                  <a:pt x="5632084" y="1861484"/>
                  <a:pt x="5628145" y="1862981"/>
                </a:cubicBezTo>
                <a:cubicBezTo>
                  <a:pt x="5624206" y="1864479"/>
                  <a:pt x="5619404" y="1865228"/>
                  <a:pt x="5613739" y="1865228"/>
                </a:cubicBezTo>
                <a:cubicBezTo>
                  <a:pt x="5610353" y="1865228"/>
                  <a:pt x="5607228" y="1864967"/>
                  <a:pt x="5604363" y="1864446"/>
                </a:cubicBezTo>
                <a:cubicBezTo>
                  <a:pt x="5601498" y="1863925"/>
                  <a:pt x="5598372" y="1863242"/>
                  <a:pt x="5594986" y="1862395"/>
                </a:cubicBezTo>
                <a:cubicBezTo>
                  <a:pt x="5591926" y="1861614"/>
                  <a:pt x="5589191" y="1860784"/>
                  <a:pt x="5586782" y="1859905"/>
                </a:cubicBezTo>
                <a:cubicBezTo>
                  <a:pt x="5584374" y="1859026"/>
                  <a:pt x="5582550" y="1858326"/>
                  <a:pt x="5581313" y="1857805"/>
                </a:cubicBezTo>
                <a:lnTo>
                  <a:pt x="5580336" y="1857805"/>
                </a:lnTo>
                <a:lnTo>
                  <a:pt x="5580336" y="1876948"/>
                </a:lnTo>
                <a:cubicBezTo>
                  <a:pt x="5585155" y="1878380"/>
                  <a:pt x="5590347" y="1879520"/>
                  <a:pt x="5595914" y="1880366"/>
                </a:cubicBezTo>
                <a:cubicBezTo>
                  <a:pt x="5601481" y="1881213"/>
                  <a:pt x="5606935" y="1881636"/>
                  <a:pt x="5612274" y="1881636"/>
                </a:cubicBezTo>
                <a:cubicBezTo>
                  <a:pt x="5628877" y="1881636"/>
                  <a:pt x="5641216" y="1877306"/>
                  <a:pt x="5649290" y="1868646"/>
                </a:cubicBezTo>
                <a:cubicBezTo>
                  <a:pt x="5657364" y="1859986"/>
                  <a:pt x="5661401" y="1846410"/>
                  <a:pt x="5661401" y="1827918"/>
                </a:cubicBezTo>
                <a:lnTo>
                  <a:pt x="5661401" y="1731227"/>
                </a:lnTo>
                <a:lnTo>
                  <a:pt x="5644114" y="1731227"/>
                </a:lnTo>
                <a:lnTo>
                  <a:pt x="5643039" y="1735915"/>
                </a:lnTo>
                <a:cubicBezTo>
                  <a:pt x="5638872" y="1733440"/>
                  <a:pt x="5634721" y="1731536"/>
                  <a:pt x="5630587" y="1730201"/>
                </a:cubicBezTo>
                <a:cubicBezTo>
                  <a:pt x="5626452" y="1728866"/>
                  <a:pt x="5621552" y="1728199"/>
                  <a:pt x="5615888" y="1728199"/>
                </a:cubicBezTo>
                <a:close/>
                <a:moveTo>
                  <a:pt x="5514577" y="1728199"/>
                </a:moveTo>
                <a:cubicBezTo>
                  <a:pt x="5508653" y="1728199"/>
                  <a:pt x="5503020" y="1729501"/>
                  <a:pt x="5497681" y="1732106"/>
                </a:cubicBezTo>
                <a:cubicBezTo>
                  <a:pt x="5492342" y="1734710"/>
                  <a:pt x="5486937" y="1738454"/>
                  <a:pt x="5481468" y="1743337"/>
                </a:cubicBezTo>
                <a:lnTo>
                  <a:pt x="5481468" y="1731227"/>
                </a:lnTo>
                <a:lnTo>
                  <a:pt x="5463107" y="1731227"/>
                </a:lnTo>
                <a:lnTo>
                  <a:pt x="5463107" y="1840322"/>
                </a:lnTo>
                <a:lnTo>
                  <a:pt x="5481468" y="1840322"/>
                </a:lnTo>
                <a:lnTo>
                  <a:pt x="5481468" y="1758867"/>
                </a:lnTo>
                <a:cubicBezTo>
                  <a:pt x="5486091" y="1754960"/>
                  <a:pt x="5490828" y="1751786"/>
                  <a:pt x="5495679" y="1749344"/>
                </a:cubicBezTo>
                <a:cubicBezTo>
                  <a:pt x="5500529" y="1746902"/>
                  <a:pt x="5505234" y="1745681"/>
                  <a:pt x="5509792" y="1745681"/>
                </a:cubicBezTo>
                <a:cubicBezTo>
                  <a:pt x="5514415" y="1745681"/>
                  <a:pt x="5518061" y="1746349"/>
                  <a:pt x="5520731" y="1747684"/>
                </a:cubicBezTo>
                <a:cubicBezTo>
                  <a:pt x="5523401" y="1749019"/>
                  <a:pt x="5525484" y="1751053"/>
                  <a:pt x="5526981" y="1753788"/>
                </a:cubicBezTo>
                <a:cubicBezTo>
                  <a:pt x="5528349" y="1756392"/>
                  <a:pt x="5529277" y="1759860"/>
                  <a:pt x="5529765" y="1764190"/>
                </a:cubicBezTo>
                <a:cubicBezTo>
                  <a:pt x="5530254" y="1768520"/>
                  <a:pt x="5530497" y="1773191"/>
                  <a:pt x="5530497" y="1778205"/>
                </a:cubicBezTo>
                <a:lnTo>
                  <a:pt x="5530497" y="1840322"/>
                </a:lnTo>
                <a:lnTo>
                  <a:pt x="5548859" y="1840322"/>
                </a:lnTo>
                <a:lnTo>
                  <a:pt x="5548859" y="1769513"/>
                </a:lnTo>
                <a:cubicBezTo>
                  <a:pt x="5548859" y="1756099"/>
                  <a:pt x="5545831" y="1745861"/>
                  <a:pt x="5539776" y="1738796"/>
                </a:cubicBezTo>
                <a:cubicBezTo>
                  <a:pt x="5533720" y="1731731"/>
                  <a:pt x="5525321" y="1728199"/>
                  <a:pt x="5514577" y="1728199"/>
                </a:cubicBezTo>
                <a:close/>
                <a:moveTo>
                  <a:pt x="5114527" y="1728199"/>
                </a:moveTo>
                <a:cubicBezTo>
                  <a:pt x="5108602" y="1728199"/>
                  <a:pt x="5102970" y="1729501"/>
                  <a:pt x="5097631" y="1732106"/>
                </a:cubicBezTo>
                <a:cubicBezTo>
                  <a:pt x="5092291" y="1734710"/>
                  <a:pt x="5086887" y="1738454"/>
                  <a:pt x="5081418" y="1743337"/>
                </a:cubicBezTo>
                <a:lnTo>
                  <a:pt x="5081418" y="1731227"/>
                </a:lnTo>
                <a:lnTo>
                  <a:pt x="5063056" y="1731227"/>
                </a:lnTo>
                <a:lnTo>
                  <a:pt x="5063056" y="1840322"/>
                </a:lnTo>
                <a:lnTo>
                  <a:pt x="5081418" y="1840322"/>
                </a:lnTo>
                <a:lnTo>
                  <a:pt x="5081418" y="1758867"/>
                </a:lnTo>
                <a:cubicBezTo>
                  <a:pt x="5086041" y="1754960"/>
                  <a:pt x="5090778" y="1751786"/>
                  <a:pt x="5095628" y="1749344"/>
                </a:cubicBezTo>
                <a:cubicBezTo>
                  <a:pt x="5100479" y="1746902"/>
                  <a:pt x="5105184" y="1745681"/>
                  <a:pt x="5109742" y="1745681"/>
                </a:cubicBezTo>
                <a:cubicBezTo>
                  <a:pt x="5114365" y="1745681"/>
                  <a:pt x="5118011" y="1746349"/>
                  <a:pt x="5120680" y="1747684"/>
                </a:cubicBezTo>
                <a:cubicBezTo>
                  <a:pt x="5123350" y="1749019"/>
                  <a:pt x="5125434" y="1751053"/>
                  <a:pt x="5126931" y="1753788"/>
                </a:cubicBezTo>
                <a:cubicBezTo>
                  <a:pt x="5128299" y="1756392"/>
                  <a:pt x="5129226" y="1759860"/>
                  <a:pt x="5129715" y="1764190"/>
                </a:cubicBezTo>
                <a:cubicBezTo>
                  <a:pt x="5130203" y="1768520"/>
                  <a:pt x="5130447" y="1773191"/>
                  <a:pt x="5130447" y="1778205"/>
                </a:cubicBezTo>
                <a:lnTo>
                  <a:pt x="5130447" y="1840322"/>
                </a:lnTo>
                <a:lnTo>
                  <a:pt x="5148809" y="1840322"/>
                </a:lnTo>
                <a:lnTo>
                  <a:pt x="5148809" y="1769513"/>
                </a:lnTo>
                <a:cubicBezTo>
                  <a:pt x="5148809" y="1756099"/>
                  <a:pt x="5145781" y="1745861"/>
                  <a:pt x="5139726" y="1738796"/>
                </a:cubicBezTo>
                <a:cubicBezTo>
                  <a:pt x="5133670" y="1731731"/>
                  <a:pt x="5125271" y="1728199"/>
                  <a:pt x="5114527" y="1728199"/>
                </a:cubicBezTo>
                <a:close/>
                <a:moveTo>
                  <a:pt x="4701487" y="1728199"/>
                </a:moveTo>
                <a:cubicBezTo>
                  <a:pt x="4695497" y="1728199"/>
                  <a:pt x="4689702" y="1729469"/>
                  <a:pt x="4684102" y="1732008"/>
                </a:cubicBezTo>
                <a:cubicBezTo>
                  <a:pt x="4678503" y="1734547"/>
                  <a:pt x="4673652" y="1738161"/>
                  <a:pt x="4669550" y="1742849"/>
                </a:cubicBezTo>
                <a:cubicBezTo>
                  <a:pt x="4665252" y="1747732"/>
                  <a:pt x="4661834" y="1753674"/>
                  <a:pt x="4659295" y="1760674"/>
                </a:cubicBezTo>
                <a:cubicBezTo>
                  <a:pt x="4656755" y="1767673"/>
                  <a:pt x="4655486" y="1775698"/>
                  <a:pt x="4655486" y="1784749"/>
                </a:cubicBezTo>
                <a:cubicBezTo>
                  <a:pt x="4655486" y="1802069"/>
                  <a:pt x="4659164" y="1815352"/>
                  <a:pt x="4666522" y="1824598"/>
                </a:cubicBezTo>
                <a:cubicBezTo>
                  <a:pt x="4673880" y="1833844"/>
                  <a:pt x="4683777" y="1838466"/>
                  <a:pt x="4696213" y="1838466"/>
                </a:cubicBezTo>
                <a:cubicBezTo>
                  <a:pt x="4703376" y="1838466"/>
                  <a:pt x="4709333" y="1837441"/>
                  <a:pt x="4714087" y="1835390"/>
                </a:cubicBezTo>
                <a:cubicBezTo>
                  <a:pt x="4718840" y="1833339"/>
                  <a:pt x="4723691" y="1830165"/>
                  <a:pt x="4728639" y="1825867"/>
                </a:cubicBezTo>
                <a:lnTo>
                  <a:pt x="4728639" y="1835439"/>
                </a:lnTo>
                <a:cubicBezTo>
                  <a:pt x="4728639" y="1839932"/>
                  <a:pt x="4728216" y="1843936"/>
                  <a:pt x="4727370" y="1847452"/>
                </a:cubicBezTo>
                <a:cubicBezTo>
                  <a:pt x="4726523" y="1850968"/>
                  <a:pt x="4725058" y="1854061"/>
                  <a:pt x="4722974" y="1856731"/>
                </a:cubicBezTo>
                <a:cubicBezTo>
                  <a:pt x="4720761" y="1859400"/>
                  <a:pt x="4717684" y="1861484"/>
                  <a:pt x="4713746" y="1862981"/>
                </a:cubicBezTo>
                <a:cubicBezTo>
                  <a:pt x="4709806" y="1864479"/>
                  <a:pt x="4705003" y="1865228"/>
                  <a:pt x="4699339" y="1865228"/>
                </a:cubicBezTo>
                <a:cubicBezTo>
                  <a:pt x="4695953" y="1865228"/>
                  <a:pt x="4692828" y="1864967"/>
                  <a:pt x="4689963" y="1864446"/>
                </a:cubicBezTo>
                <a:cubicBezTo>
                  <a:pt x="4687098" y="1863925"/>
                  <a:pt x="4683972" y="1863242"/>
                  <a:pt x="4680586" y="1862395"/>
                </a:cubicBezTo>
                <a:cubicBezTo>
                  <a:pt x="4677527" y="1861614"/>
                  <a:pt x="4674791" y="1860784"/>
                  <a:pt x="4672382" y="1859905"/>
                </a:cubicBezTo>
                <a:cubicBezTo>
                  <a:pt x="4669973" y="1859026"/>
                  <a:pt x="4668150" y="1858326"/>
                  <a:pt x="4666913" y="1857805"/>
                </a:cubicBezTo>
                <a:lnTo>
                  <a:pt x="4665936" y="1857805"/>
                </a:lnTo>
                <a:lnTo>
                  <a:pt x="4665936" y="1876948"/>
                </a:lnTo>
                <a:cubicBezTo>
                  <a:pt x="4670754" y="1878380"/>
                  <a:pt x="4675947" y="1879520"/>
                  <a:pt x="4681514" y="1880366"/>
                </a:cubicBezTo>
                <a:cubicBezTo>
                  <a:pt x="4687081" y="1881213"/>
                  <a:pt x="4692535" y="1881636"/>
                  <a:pt x="4697874" y="1881636"/>
                </a:cubicBezTo>
                <a:cubicBezTo>
                  <a:pt x="4714477" y="1881636"/>
                  <a:pt x="4726816" y="1877306"/>
                  <a:pt x="4734890" y="1868646"/>
                </a:cubicBezTo>
                <a:cubicBezTo>
                  <a:pt x="4742964" y="1859986"/>
                  <a:pt x="4747001" y="1846410"/>
                  <a:pt x="4747001" y="1827918"/>
                </a:cubicBezTo>
                <a:lnTo>
                  <a:pt x="4747001" y="1731227"/>
                </a:lnTo>
                <a:lnTo>
                  <a:pt x="4729714" y="1731227"/>
                </a:lnTo>
                <a:lnTo>
                  <a:pt x="4728639" y="1735915"/>
                </a:lnTo>
                <a:cubicBezTo>
                  <a:pt x="4724472" y="1733440"/>
                  <a:pt x="4720321" y="1731536"/>
                  <a:pt x="4716187" y="1730201"/>
                </a:cubicBezTo>
                <a:cubicBezTo>
                  <a:pt x="4712052" y="1728866"/>
                  <a:pt x="4707153" y="1728199"/>
                  <a:pt x="4701487" y="1728199"/>
                </a:cubicBezTo>
                <a:close/>
                <a:moveTo>
                  <a:pt x="4600178" y="1728199"/>
                </a:moveTo>
                <a:cubicBezTo>
                  <a:pt x="4594252" y="1728199"/>
                  <a:pt x="4588620" y="1729501"/>
                  <a:pt x="4583281" y="1732106"/>
                </a:cubicBezTo>
                <a:cubicBezTo>
                  <a:pt x="4577941" y="1734710"/>
                  <a:pt x="4572537" y="1738454"/>
                  <a:pt x="4567068" y="1743337"/>
                </a:cubicBezTo>
                <a:lnTo>
                  <a:pt x="4567068" y="1731227"/>
                </a:lnTo>
                <a:lnTo>
                  <a:pt x="4548706" y="1731227"/>
                </a:lnTo>
                <a:lnTo>
                  <a:pt x="4548706" y="1840322"/>
                </a:lnTo>
                <a:lnTo>
                  <a:pt x="4567068" y="1840322"/>
                </a:lnTo>
                <a:lnTo>
                  <a:pt x="4567068" y="1758867"/>
                </a:lnTo>
                <a:cubicBezTo>
                  <a:pt x="4571691" y="1754960"/>
                  <a:pt x="4576428" y="1751786"/>
                  <a:pt x="4581278" y="1749344"/>
                </a:cubicBezTo>
                <a:cubicBezTo>
                  <a:pt x="4586129" y="1746902"/>
                  <a:pt x="4590834" y="1745681"/>
                  <a:pt x="4595392" y="1745681"/>
                </a:cubicBezTo>
                <a:cubicBezTo>
                  <a:pt x="4600015" y="1745681"/>
                  <a:pt x="4603661" y="1746349"/>
                  <a:pt x="4606330" y="1747684"/>
                </a:cubicBezTo>
                <a:cubicBezTo>
                  <a:pt x="4609000" y="1749019"/>
                  <a:pt x="4611084" y="1751053"/>
                  <a:pt x="4612582" y="1753788"/>
                </a:cubicBezTo>
                <a:cubicBezTo>
                  <a:pt x="4613949" y="1756392"/>
                  <a:pt x="4614876" y="1759860"/>
                  <a:pt x="4615365" y="1764190"/>
                </a:cubicBezTo>
                <a:cubicBezTo>
                  <a:pt x="4615853" y="1768520"/>
                  <a:pt x="4616097" y="1773191"/>
                  <a:pt x="4616097" y="1778205"/>
                </a:cubicBezTo>
                <a:lnTo>
                  <a:pt x="4616097" y="1840322"/>
                </a:lnTo>
                <a:lnTo>
                  <a:pt x="4634459" y="1840322"/>
                </a:lnTo>
                <a:lnTo>
                  <a:pt x="4634459" y="1769513"/>
                </a:lnTo>
                <a:cubicBezTo>
                  <a:pt x="4634459" y="1756099"/>
                  <a:pt x="4631431" y="1745861"/>
                  <a:pt x="4625376" y="1738796"/>
                </a:cubicBezTo>
                <a:cubicBezTo>
                  <a:pt x="4619320" y="1731731"/>
                  <a:pt x="4610921" y="1728199"/>
                  <a:pt x="4600178" y="1728199"/>
                </a:cubicBezTo>
                <a:close/>
                <a:moveTo>
                  <a:pt x="4177613" y="1728199"/>
                </a:moveTo>
                <a:cubicBezTo>
                  <a:pt x="4171622" y="1728199"/>
                  <a:pt x="4165827" y="1729469"/>
                  <a:pt x="4160228" y="1732008"/>
                </a:cubicBezTo>
                <a:cubicBezTo>
                  <a:pt x="4154628" y="1734547"/>
                  <a:pt x="4149777" y="1738161"/>
                  <a:pt x="4145675" y="1742849"/>
                </a:cubicBezTo>
                <a:cubicBezTo>
                  <a:pt x="4141378" y="1747732"/>
                  <a:pt x="4137959" y="1753674"/>
                  <a:pt x="4135420" y="1760674"/>
                </a:cubicBezTo>
                <a:cubicBezTo>
                  <a:pt x="4132881" y="1767673"/>
                  <a:pt x="4131611" y="1775698"/>
                  <a:pt x="4131611" y="1784749"/>
                </a:cubicBezTo>
                <a:cubicBezTo>
                  <a:pt x="4131611" y="1802069"/>
                  <a:pt x="4135290" y="1815352"/>
                  <a:pt x="4142647" y="1824598"/>
                </a:cubicBezTo>
                <a:cubicBezTo>
                  <a:pt x="4150005" y="1833844"/>
                  <a:pt x="4159902" y="1838466"/>
                  <a:pt x="4172339" y="1838466"/>
                </a:cubicBezTo>
                <a:cubicBezTo>
                  <a:pt x="4179501" y="1838466"/>
                  <a:pt x="4185458" y="1837441"/>
                  <a:pt x="4190212" y="1835390"/>
                </a:cubicBezTo>
                <a:cubicBezTo>
                  <a:pt x="4194965" y="1833339"/>
                  <a:pt x="4199816" y="1830165"/>
                  <a:pt x="4204764" y="1825867"/>
                </a:cubicBezTo>
                <a:lnTo>
                  <a:pt x="4204764" y="1835439"/>
                </a:lnTo>
                <a:cubicBezTo>
                  <a:pt x="4204764" y="1839932"/>
                  <a:pt x="4204341" y="1843936"/>
                  <a:pt x="4203495" y="1847452"/>
                </a:cubicBezTo>
                <a:cubicBezTo>
                  <a:pt x="4202648" y="1850968"/>
                  <a:pt x="4201184" y="1854061"/>
                  <a:pt x="4199100" y="1856731"/>
                </a:cubicBezTo>
                <a:cubicBezTo>
                  <a:pt x="4196886" y="1859400"/>
                  <a:pt x="4193809" y="1861484"/>
                  <a:pt x="4189870" y="1862981"/>
                </a:cubicBezTo>
                <a:cubicBezTo>
                  <a:pt x="4185931" y="1864479"/>
                  <a:pt x="4181129" y="1865228"/>
                  <a:pt x="4175464" y="1865228"/>
                </a:cubicBezTo>
                <a:cubicBezTo>
                  <a:pt x="4172078" y="1865228"/>
                  <a:pt x="4168952" y="1864967"/>
                  <a:pt x="4166088" y="1864446"/>
                </a:cubicBezTo>
                <a:cubicBezTo>
                  <a:pt x="4163223" y="1863925"/>
                  <a:pt x="4160097" y="1863242"/>
                  <a:pt x="4156712" y="1862395"/>
                </a:cubicBezTo>
                <a:cubicBezTo>
                  <a:pt x="4153651" y="1861614"/>
                  <a:pt x="4150917" y="1860784"/>
                  <a:pt x="4148507" y="1859905"/>
                </a:cubicBezTo>
                <a:cubicBezTo>
                  <a:pt x="4146098" y="1859026"/>
                  <a:pt x="4144275" y="1858326"/>
                  <a:pt x="4143038" y="1857805"/>
                </a:cubicBezTo>
                <a:lnTo>
                  <a:pt x="4142061" y="1857805"/>
                </a:lnTo>
                <a:lnTo>
                  <a:pt x="4142061" y="1876948"/>
                </a:lnTo>
                <a:cubicBezTo>
                  <a:pt x="4146880" y="1878380"/>
                  <a:pt x="4152072" y="1879520"/>
                  <a:pt x="4157639" y="1880366"/>
                </a:cubicBezTo>
                <a:cubicBezTo>
                  <a:pt x="4163207" y="1881213"/>
                  <a:pt x="4168659" y="1881636"/>
                  <a:pt x="4173999" y="1881636"/>
                </a:cubicBezTo>
                <a:cubicBezTo>
                  <a:pt x="4190603" y="1881636"/>
                  <a:pt x="4202941" y="1877306"/>
                  <a:pt x="4211015" y="1868646"/>
                </a:cubicBezTo>
                <a:cubicBezTo>
                  <a:pt x="4219089" y="1859986"/>
                  <a:pt x="4223126" y="1846410"/>
                  <a:pt x="4223126" y="1827918"/>
                </a:cubicBezTo>
                <a:lnTo>
                  <a:pt x="4223126" y="1731227"/>
                </a:lnTo>
                <a:lnTo>
                  <a:pt x="4205839" y="1731227"/>
                </a:lnTo>
                <a:lnTo>
                  <a:pt x="4204764" y="1735915"/>
                </a:lnTo>
                <a:cubicBezTo>
                  <a:pt x="4200598" y="1733440"/>
                  <a:pt x="4196446" y="1731536"/>
                  <a:pt x="4192312" y="1730201"/>
                </a:cubicBezTo>
                <a:cubicBezTo>
                  <a:pt x="4188177" y="1728866"/>
                  <a:pt x="4183277" y="1728199"/>
                  <a:pt x="4177613" y="1728199"/>
                </a:cubicBezTo>
                <a:close/>
                <a:moveTo>
                  <a:pt x="4076302" y="1728199"/>
                </a:moveTo>
                <a:cubicBezTo>
                  <a:pt x="4070377" y="1728199"/>
                  <a:pt x="4064745" y="1729501"/>
                  <a:pt x="4059406" y="1732106"/>
                </a:cubicBezTo>
                <a:cubicBezTo>
                  <a:pt x="4054067" y="1734710"/>
                  <a:pt x="4048662" y="1738454"/>
                  <a:pt x="4043193" y="1743337"/>
                </a:cubicBezTo>
                <a:lnTo>
                  <a:pt x="4043193" y="1731227"/>
                </a:lnTo>
                <a:lnTo>
                  <a:pt x="4024831" y="1731227"/>
                </a:lnTo>
                <a:lnTo>
                  <a:pt x="4024831" y="1840322"/>
                </a:lnTo>
                <a:lnTo>
                  <a:pt x="4043193" y="1840322"/>
                </a:lnTo>
                <a:lnTo>
                  <a:pt x="4043193" y="1758867"/>
                </a:lnTo>
                <a:cubicBezTo>
                  <a:pt x="4047816" y="1754960"/>
                  <a:pt x="4052553" y="1751786"/>
                  <a:pt x="4057404" y="1749344"/>
                </a:cubicBezTo>
                <a:cubicBezTo>
                  <a:pt x="4062255" y="1746902"/>
                  <a:pt x="4066959" y="1745681"/>
                  <a:pt x="4071517" y="1745681"/>
                </a:cubicBezTo>
                <a:cubicBezTo>
                  <a:pt x="4076140" y="1745681"/>
                  <a:pt x="4079786" y="1746349"/>
                  <a:pt x="4082456" y="1747684"/>
                </a:cubicBezTo>
                <a:cubicBezTo>
                  <a:pt x="4085125" y="1749019"/>
                  <a:pt x="4087209" y="1751053"/>
                  <a:pt x="4088706" y="1753788"/>
                </a:cubicBezTo>
                <a:cubicBezTo>
                  <a:pt x="4090074" y="1756392"/>
                  <a:pt x="4091002" y="1759860"/>
                  <a:pt x="4091490" y="1764190"/>
                </a:cubicBezTo>
                <a:cubicBezTo>
                  <a:pt x="4091978" y="1768520"/>
                  <a:pt x="4092222" y="1773191"/>
                  <a:pt x="4092222" y="1778205"/>
                </a:cubicBezTo>
                <a:lnTo>
                  <a:pt x="4092222" y="1840322"/>
                </a:lnTo>
                <a:lnTo>
                  <a:pt x="4110584" y="1840322"/>
                </a:lnTo>
                <a:lnTo>
                  <a:pt x="4110584" y="1769513"/>
                </a:lnTo>
                <a:cubicBezTo>
                  <a:pt x="4110584" y="1756099"/>
                  <a:pt x="4107556" y="1745861"/>
                  <a:pt x="4101501" y="1738796"/>
                </a:cubicBezTo>
                <a:cubicBezTo>
                  <a:pt x="4095446" y="1731731"/>
                  <a:pt x="4087046" y="1728199"/>
                  <a:pt x="4076302" y="1728199"/>
                </a:cubicBezTo>
                <a:close/>
                <a:moveTo>
                  <a:pt x="3615879" y="1728199"/>
                </a:moveTo>
                <a:cubicBezTo>
                  <a:pt x="3610215" y="1728199"/>
                  <a:pt x="3605022" y="1729517"/>
                  <a:pt x="3600301" y="1732154"/>
                </a:cubicBezTo>
                <a:cubicBezTo>
                  <a:pt x="3595581" y="1734791"/>
                  <a:pt x="3590811" y="1738519"/>
                  <a:pt x="3585993" y="1743337"/>
                </a:cubicBezTo>
                <a:lnTo>
                  <a:pt x="3585993" y="1731227"/>
                </a:lnTo>
                <a:lnTo>
                  <a:pt x="3567631" y="1731227"/>
                </a:lnTo>
                <a:lnTo>
                  <a:pt x="3567631" y="1840322"/>
                </a:lnTo>
                <a:lnTo>
                  <a:pt x="3585993" y="1840322"/>
                </a:lnTo>
                <a:lnTo>
                  <a:pt x="3585993" y="1758867"/>
                </a:lnTo>
                <a:cubicBezTo>
                  <a:pt x="3590095" y="1755025"/>
                  <a:pt x="3594327" y="1751867"/>
                  <a:pt x="3598690" y="1749393"/>
                </a:cubicBezTo>
                <a:cubicBezTo>
                  <a:pt x="3603052" y="1746919"/>
                  <a:pt x="3607220" y="1745681"/>
                  <a:pt x="3611191" y="1745681"/>
                </a:cubicBezTo>
                <a:cubicBezTo>
                  <a:pt x="3615293" y="1745681"/>
                  <a:pt x="3618549" y="1746300"/>
                  <a:pt x="3620958" y="1747537"/>
                </a:cubicBezTo>
                <a:cubicBezTo>
                  <a:pt x="3623367" y="1748774"/>
                  <a:pt x="3625223" y="1750695"/>
                  <a:pt x="3626525" y="1753300"/>
                </a:cubicBezTo>
                <a:cubicBezTo>
                  <a:pt x="3627763" y="1755709"/>
                  <a:pt x="3628576" y="1759046"/>
                  <a:pt x="3628967" y="1763310"/>
                </a:cubicBezTo>
                <a:cubicBezTo>
                  <a:pt x="3629358" y="1767575"/>
                  <a:pt x="3629553" y="1772215"/>
                  <a:pt x="3629553" y="1777228"/>
                </a:cubicBezTo>
                <a:lnTo>
                  <a:pt x="3629553" y="1840322"/>
                </a:lnTo>
                <a:lnTo>
                  <a:pt x="3647915" y="1840322"/>
                </a:lnTo>
                <a:lnTo>
                  <a:pt x="3647915" y="1768536"/>
                </a:lnTo>
                <a:cubicBezTo>
                  <a:pt x="3647915" y="1766452"/>
                  <a:pt x="3647866" y="1764646"/>
                  <a:pt x="3647768" y="1763115"/>
                </a:cubicBezTo>
                <a:cubicBezTo>
                  <a:pt x="3647671" y="1761585"/>
                  <a:pt x="3647589" y="1760267"/>
                  <a:pt x="3647524" y="1759160"/>
                </a:cubicBezTo>
                <a:cubicBezTo>
                  <a:pt x="3652147" y="1754797"/>
                  <a:pt x="3656624" y="1751460"/>
                  <a:pt x="3660954" y="1749149"/>
                </a:cubicBezTo>
                <a:cubicBezTo>
                  <a:pt x="3665283" y="1746837"/>
                  <a:pt x="3669337" y="1745681"/>
                  <a:pt x="3673113" y="1745681"/>
                </a:cubicBezTo>
                <a:cubicBezTo>
                  <a:pt x="3677215" y="1745681"/>
                  <a:pt x="3680471" y="1746300"/>
                  <a:pt x="3682880" y="1747537"/>
                </a:cubicBezTo>
                <a:cubicBezTo>
                  <a:pt x="3685289" y="1748774"/>
                  <a:pt x="3687145" y="1750695"/>
                  <a:pt x="3688447" y="1753300"/>
                </a:cubicBezTo>
                <a:cubicBezTo>
                  <a:pt x="3689684" y="1755709"/>
                  <a:pt x="3690498" y="1759046"/>
                  <a:pt x="3690889" y="1763310"/>
                </a:cubicBezTo>
                <a:cubicBezTo>
                  <a:pt x="3691280" y="1767575"/>
                  <a:pt x="3691475" y="1772215"/>
                  <a:pt x="3691475" y="1777228"/>
                </a:cubicBezTo>
                <a:lnTo>
                  <a:pt x="3691475" y="1840322"/>
                </a:lnTo>
                <a:lnTo>
                  <a:pt x="3709837" y="1840322"/>
                </a:lnTo>
                <a:lnTo>
                  <a:pt x="3709837" y="1768536"/>
                </a:lnTo>
                <a:cubicBezTo>
                  <a:pt x="3709837" y="1761048"/>
                  <a:pt x="3709039" y="1754830"/>
                  <a:pt x="3707444" y="1749881"/>
                </a:cubicBezTo>
                <a:cubicBezTo>
                  <a:pt x="3705848" y="1744933"/>
                  <a:pt x="3703586" y="1740798"/>
                  <a:pt x="3700656" y="1737477"/>
                </a:cubicBezTo>
                <a:cubicBezTo>
                  <a:pt x="3697791" y="1734222"/>
                  <a:pt x="3694438" y="1731861"/>
                  <a:pt x="3690596" y="1730396"/>
                </a:cubicBezTo>
                <a:cubicBezTo>
                  <a:pt x="3686754" y="1728931"/>
                  <a:pt x="3682489" y="1728199"/>
                  <a:pt x="3677801" y="1728199"/>
                </a:cubicBezTo>
                <a:cubicBezTo>
                  <a:pt x="3671615" y="1728199"/>
                  <a:pt x="3665886" y="1729794"/>
                  <a:pt x="3660612" y="1732985"/>
                </a:cubicBezTo>
                <a:cubicBezTo>
                  <a:pt x="3655338" y="1736175"/>
                  <a:pt x="3649933" y="1740863"/>
                  <a:pt x="3644399" y="1747049"/>
                </a:cubicBezTo>
                <a:cubicBezTo>
                  <a:pt x="3641794" y="1740342"/>
                  <a:pt x="3638001" y="1735524"/>
                  <a:pt x="3633020" y="1732594"/>
                </a:cubicBezTo>
                <a:cubicBezTo>
                  <a:pt x="3628039" y="1729664"/>
                  <a:pt x="3622326" y="1728199"/>
                  <a:pt x="3615879" y="1728199"/>
                </a:cubicBezTo>
                <a:close/>
                <a:moveTo>
                  <a:pt x="3286021" y="1728199"/>
                </a:moveTo>
                <a:cubicBezTo>
                  <a:pt x="3279444" y="1728199"/>
                  <a:pt x="3273372" y="1729582"/>
                  <a:pt x="3267805" y="1732350"/>
                </a:cubicBezTo>
                <a:cubicBezTo>
                  <a:pt x="3262238" y="1735117"/>
                  <a:pt x="3257176" y="1738552"/>
                  <a:pt x="3252618" y="1742654"/>
                </a:cubicBezTo>
                <a:lnTo>
                  <a:pt x="3252618" y="1731227"/>
                </a:lnTo>
                <a:lnTo>
                  <a:pt x="3234256" y="1731227"/>
                </a:lnTo>
                <a:lnTo>
                  <a:pt x="3234256" y="1880561"/>
                </a:lnTo>
                <a:lnTo>
                  <a:pt x="3252618" y="1880561"/>
                </a:lnTo>
                <a:lnTo>
                  <a:pt x="3252618" y="1834853"/>
                </a:lnTo>
                <a:cubicBezTo>
                  <a:pt x="3256980" y="1837457"/>
                  <a:pt x="3261245" y="1839378"/>
                  <a:pt x="3265412" y="1840615"/>
                </a:cubicBezTo>
                <a:cubicBezTo>
                  <a:pt x="3269580" y="1841852"/>
                  <a:pt x="3274365" y="1842471"/>
                  <a:pt x="3279770" y="1842471"/>
                </a:cubicBezTo>
                <a:cubicBezTo>
                  <a:pt x="3293053" y="1842471"/>
                  <a:pt x="3304040" y="1837083"/>
                  <a:pt x="3312733" y="1826307"/>
                </a:cubicBezTo>
                <a:cubicBezTo>
                  <a:pt x="3321425" y="1815531"/>
                  <a:pt x="3325771" y="1801059"/>
                  <a:pt x="3325771" y="1782893"/>
                </a:cubicBezTo>
                <a:cubicBezTo>
                  <a:pt x="3325771" y="1766225"/>
                  <a:pt x="3322272" y="1752941"/>
                  <a:pt x="3315272" y="1743045"/>
                </a:cubicBezTo>
                <a:cubicBezTo>
                  <a:pt x="3308273" y="1733147"/>
                  <a:pt x="3298522" y="1728199"/>
                  <a:pt x="3286021" y="1728199"/>
                </a:cubicBezTo>
                <a:close/>
                <a:moveTo>
                  <a:pt x="3095228" y="1728199"/>
                </a:moveTo>
                <a:cubicBezTo>
                  <a:pt x="3089302" y="1728199"/>
                  <a:pt x="3083670" y="1729501"/>
                  <a:pt x="3078331" y="1732106"/>
                </a:cubicBezTo>
                <a:cubicBezTo>
                  <a:pt x="3072992" y="1734710"/>
                  <a:pt x="3067587" y="1738454"/>
                  <a:pt x="3062118" y="1743337"/>
                </a:cubicBezTo>
                <a:lnTo>
                  <a:pt x="3062118" y="1731227"/>
                </a:lnTo>
                <a:lnTo>
                  <a:pt x="3043756" y="1731227"/>
                </a:lnTo>
                <a:lnTo>
                  <a:pt x="3043756" y="1840322"/>
                </a:lnTo>
                <a:lnTo>
                  <a:pt x="3062118" y="1840322"/>
                </a:lnTo>
                <a:lnTo>
                  <a:pt x="3062118" y="1758867"/>
                </a:lnTo>
                <a:cubicBezTo>
                  <a:pt x="3066741" y="1754960"/>
                  <a:pt x="3071478" y="1751786"/>
                  <a:pt x="3076329" y="1749344"/>
                </a:cubicBezTo>
                <a:cubicBezTo>
                  <a:pt x="3081180" y="1746902"/>
                  <a:pt x="3085884" y="1745681"/>
                  <a:pt x="3090442" y="1745681"/>
                </a:cubicBezTo>
                <a:cubicBezTo>
                  <a:pt x="3095065" y="1745681"/>
                  <a:pt x="3098711" y="1746349"/>
                  <a:pt x="3101381" y="1747684"/>
                </a:cubicBezTo>
                <a:cubicBezTo>
                  <a:pt x="3104050" y="1749019"/>
                  <a:pt x="3106134" y="1751053"/>
                  <a:pt x="3107631" y="1753788"/>
                </a:cubicBezTo>
                <a:cubicBezTo>
                  <a:pt x="3108999" y="1756392"/>
                  <a:pt x="3109927" y="1759860"/>
                  <a:pt x="3110415" y="1764190"/>
                </a:cubicBezTo>
                <a:cubicBezTo>
                  <a:pt x="3110903" y="1768520"/>
                  <a:pt x="3111147" y="1773191"/>
                  <a:pt x="3111147" y="1778205"/>
                </a:cubicBezTo>
                <a:lnTo>
                  <a:pt x="3111147" y="1840322"/>
                </a:lnTo>
                <a:lnTo>
                  <a:pt x="3129509" y="1840322"/>
                </a:lnTo>
                <a:lnTo>
                  <a:pt x="3129509" y="1769513"/>
                </a:lnTo>
                <a:cubicBezTo>
                  <a:pt x="3129509" y="1756099"/>
                  <a:pt x="3126481" y="1745861"/>
                  <a:pt x="3120426" y="1738796"/>
                </a:cubicBezTo>
                <a:cubicBezTo>
                  <a:pt x="3114371" y="1731731"/>
                  <a:pt x="3105971" y="1728199"/>
                  <a:pt x="3095228" y="1728199"/>
                </a:cubicBezTo>
                <a:close/>
                <a:moveTo>
                  <a:pt x="2724780" y="1728199"/>
                </a:moveTo>
                <a:cubicBezTo>
                  <a:pt x="2709739" y="1728199"/>
                  <a:pt x="2697563" y="1733457"/>
                  <a:pt x="2688252" y="1743972"/>
                </a:cubicBezTo>
                <a:cubicBezTo>
                  <a:pt x="2678941" y="1754488"/>
                  <a:pt x="2674286" y="1768634"/>
                  <a:pt x="2674286" y="1786409"/>
                </a:cubicBezTo>
                <a:cubicBezTo>
                  <a:pt x="2674286" y="1804445"/>
                  <a:pt x="2679088" y="1818363"/>
                  <a:pt x="2688692" y="1828162"/>
                </a:cubicBezTo>
                <a:cubicBezTo>
                  <a:pt x="2698296" y="1837962"/>
                  <a:pt x="2711790" y="1842862"/>
                  <a:pt x="2729175" y="1842862"/>
                </a:cubicBezTo>
                <a:cubicBezTo>
                  <a:pt x="2733603" y="1842862"/>
                  <a:pt x="2737266" y="1842601"/>
                  <a:pt x="2740163" y="1842080"/>
                </a:cubicBezTo>
                <a:cubicBezTo>
                  <a:pt x="2743061" y="1841559"/>
                  <a:pt x="2746300" y="1840811"/>
                  <a:pt x="2749881" y="1839834"/>
                </a:cubicBezTo>
                <a:cubicBezTo>
                  <a:pt x="2752420" y="1839118"/>
                  <a:pt x="2755285" y="1838125"/>
                  <a:pt x="2758476" y="1836855"/>
                </a:cubicBezTo>
                <a:cubicBezTo>
                  <a:pt x="2761666" y="1835585"/>
                  <a:pt x="2764336" y="1834527"/>
                  <a:pt x="2766485" y="1833681"/>
                </a:cubicBezTo>
                <a:lnTo>
                  <a:pt x="2766485" y="1813659"/>
                </a:lnTo>
                <a:lnTo>
                  <a:pt x="2765410" y="1813659"/>
                </a:lnTo>
                <a:cubicBezTo>
                  <a:pt x="2763913" y="1814896"/>
                  <a:pt x="2762025" y="1816214"/>
                  <a:pt x="2759746" y="1817614"/>
                </a:cubicBezTo>
                <a:cubicBezTo>
                  <a:pt x="2757467" y="1819014"/>
                  <a:pt x="2754667" y="1820463"/>
                  <a:pt x="2751346" y="1821961"/>
                </a:cubicBezTo>
                <a:cubicBezTo>
                  <a:pt x="2748221" y="1823393"/>
                  <a:pt x="2744721" y="1824565"/>
                  <a:pt x="2740847" y="1825476"/>
                </a:cubicBezTo>
                <a:cubicBezTo>
                  <a:pt x="2736973" y="1826388"/>
                  <a:pt x="2733017" y="1826844"/>
                  <a:pt x="2728980" y="1826844"/>
                </a:cubicBezTo>
                <a:cubicBezTo>
                  <a:pt x="2717716" y="1826844"/>
                  <a:pt x="2708893" y="1823491"/>
                  <a:pt x="2702512" y="1816784"/>
                </a:cubicBezTo>
                <a:cubicBezTo>
                  <a:pt x="2696131" y="1810078"/>
                  <a:pt x="2692940" y="1800376"/>
                  <a:pt x="2692940" y="1787679"/>
                </a:cubicBezTo>
                <a:lnTo>
                  <a:pt x="2768536" y="1787679"/>
                </a:lnTo>
                <a:lnTo>
                  <a:pt x="2768536" y="1777717"/>
                </a:lnTo>
                <a:cubicBezTo>
                  <a:pt x="2768536" y="1768992"/>
                  <a:pt x="2767494" y="1761618"/>
                  <a:pt x="2765410" y="1755595"/>
                </a:cubicBezTo>
                <a:cubicBezTo>
                  <a:pt x="2763327" y="1749572"/>
                  <a:pt x="2760332" y="1744477"/>
                  <a:pt x="2756425" y="1740310"/>
                </a:cubicBezTo>
                <a:cubicBezTo>
                  <a:pt x="2752518" y="1736143"/>
                  <a:pt x="2747960" y="1733082"/>
                  <a:pt x="2742751" y="1731129"/>
                </a:cubicBezTo>
                <a:cubicBezTo>
                  <a:pt x="2737542" y="1729175"/>
                  <a:pt x="2731552" y="1728199"/>
                  <a:pt x="2724780" y="1728199"/>
                </a:cubicBezTo>
                <a:close/>
                <a:moveTo>
                  <a:pt x="6000878" y="1702414"/>
                </a:moveTo>
                <a:lnTo>
                  <a:pt x="6000878" y="1703293"/>
                </a:lnTo>
                <a:cubicBezTo>
                  <a:pt x="6001659" y="1704791"/>
                  <a:pt x="6002408" y="1707021"/>
                  <a:pt x="6003124" y="1709984"/>
                </a:cubicBezTo>
                <a:cubicBezTo>
                  <a:pt x="6003841" y="1712946"/>
                  <a:pt x="6004199" y="1715600"/>
                  <a:pt x="6004199" y="1717944"/>
                </a:cubicBezTo>
                <a:cubicBezTo>
                  <a:pt x="6004199" y="1722567"/>
                  <a:pt x="6002994" y="1725936"/>
                  <a:pt x="6000585" y="1728052"/>
                </a:cubicBezTo>
                <a:cubicBezTo>
                  <a:pt x="5998176" y="1730169"/>
                  <a:pt x="5994041" y="1731227"/>
                  <a:pt x="5988182" y="1731227"/>
                </a:cubicBezTo>
                <a:lnTo>
                  <a:pt x="5967866" y="1731227"/>
                </a:lnTo>
                <a:lnTo>
                  <a:pt x="5967866" y="1812682"/>
                </a:lnTo>
                <a:cubicBezTo>
                  <a:pt x="5963634" y="1816393"/>
                  <a:pt x="5958978" y="1819519"/>
                  <a:pt x="5953899" y="1822058"/>
                </a:cubicBezTo>
                <a:cubicBezTo>
                  <a:pt x="5948821" y="1824598"/>
                  <a:pt x="5944035" y="1825867"/>
                  <a:pt x="5939542" y="1825867"/>
                </a:cubicBezTo>
                <a:cubicBezTo>
                  <a:pt x="5934724" y="1825867"/>
                  <a:pt x="5931029" y="1825216"/>
                  <a:pt x="5928457" y="1823914"/>
                </a:cubicBezTo>
                <a:cubicBezTo>
                  <a:pt x="5925885" y="1822612"/>
                  <a:pt x="5923850" y="1820561"/>
                  <a:pt x="5922353" y="1817761"/>
                </a:cubicBezTo>
                <a:cubicBezTo>
                  <a:pt x="5920855" y="1814896"/>
                  <a:pt x="5919895" y="1811559"/>
                  <a:pt x="5919471" y="1807750"/>
                </a:cubicBezTo>
                <a:cubicBezTo>
                  <a:pt x="5919048" y="1803941"/>
                  <a:pt x="5918836" y="1799139"/>
                  <a:pt x="5918836" y="1793344"/>
                </a:cubicBezTo>
                <a:lnTo>
                  <a:pt x="5918836" y="1731227"/>
                </a:lnTo>
                <a:lnTo>
                  <a:pt x="5900475" y="1731227"/>
                </a:lnTo>
                <a:lnTo>
                  <a:pt x="5900475" y="1802036"/>
                </a:lnTo>
                <a:cubicBezTo>
                  <a:pt x="5900475" y="1809394"/>
                  <a:pt x="5901338" y="1815645"/>
                  <a:pt x="5903064" y="1820788"/>
                </a:cubicBezTo>
                <a:cubicBezTo>
                  <a:pt x="5904789" y="1825932"/>
                  <a:pt x="5907214" y="1830197"/>
                  <a:pt x="5910340" y="1833583"/>
                </a:cubicBezTo>
                <a:cubicBezTo>
                  <a:pt x="5913465" y="1836969"/>
                  <a:pt x="5917127" y="1839443"/>
                  <a:pt x="5921327" y="1841006"/>
                </a:cubicBezTo>
                <a:cubicBezTo>
                  <a:pt x="5925527" y="1842569"/>
                  <a:pt x="5930003" y="1843350"/>
                  <a:pt x="5934756" y="1843350"/>
                </a:cubicBezTo>
                <a:cubicBezTo>
                  <a:pt x="5941008" y="1843350"/>
                  <a:pt x="5946672" y="1842064"/>
                  <a:pt x="5951751" y="1839492"/>
                </a:cubicBezTo>
                <a:cubicBezTo>
                  <a:pt x="5956830" y="1836920"/>
                  <a:pt x="5962201" y="1833160"/>
                  <a:pt x="5967866" y="1828211"/>
                </a:cubicBezTo>
                <a:lnTo>
                  <a:pt x="5967866" y="1840322"/>
                </a:lnTo>
                <a:lnTo>
                  <a:pt x="5986228" y="1840322"/>
                </a:lnTo>
                <a:lnTo>
                  <a:pt x="5986228" y="1744412"/>
                </a:lnTo>
                <a:lnTo>
                  <a:pt x="5986424" y="1744412"/>
                </a:lnTo>
                <a:cubicBezTo>
                  <a:pt x="5996841" y="1744412"/>
                  <a:pt x="6004850" y="1742263"/>
                  <a:pt x="6010450" y="1737966"/>
                </a:cubicBezTo>
                <a:cubicBezTo>
                  <a:pt x="6016050" y="1733668"/>
                  <a:pt x="6018849" y="1727255"/>
                  <a:pt x="6018849" y="1718725"/>
                </a:cubicBezTo>
                <a:cubicBezTo>
                  <a:pt x="6018849" y="1715469"/>
                  <a:pt x="6018670" y="1712702"/>
                  <a:pt x="6018312" y="1710423"/>
                </a:cubicBezTo>
                <a:cubicBezTo>
                  <a:pt x="6017954" y="1708144"/>
                  <a:pt x="6017352" y="1705475"/>
                  <a:pt x="6016505" y="1702414"/>
                </a:cubicBezTo>
                <a:close/>
                <a:moveTo>
                  <a:pt x="6197703" y="1699875"/>
                </a:moveTo>
                <a:lnTo>
                  <a:pt x="6197703" y="1731227"/>
                </a:lnTo>
                <a:lnTo>
                  <a:pt x="6185300" y="1731227"/>
                </a:lnTo>
                <a:lnTo>
                  <a:pt x="6185300" y="1746463"/>
                </a:lnTo>
                <a:lnTo>
                  <a:pt x="6197703" y="1746463"/>
                </a:lnTo>
                <a:lnTo>
                  <a:pt x="6197703" y="1806920"/>
                </a:lnTo>
                <a:cubicBezTo>
                  <a:pt x="6197703" y="1819226"/>
                  <a:pt x="6200503" y="1828228"/>
                  <a:pt x="6206103" y="1833925"/>
                </a:cubicBezTo>
                <a:cubicBezTo>
                  <a:pt x="6211703" y="1839622"/>
                  <a:pt x="6219516" y="1842471"/>
                  <a:pt x="6229543" y="1842471"/>
                </a:cubicBezTo>
                <a:cubicBezTo>
                  <a:pt x="6232538" y="1842471"/>
                  <a:pt x="6235810" y="1842194"/>
                  <a:pt x="6239358" y="1841641"/>
                </a:cubicBezTo>
                <a:cubicBezTo>
                  <a:pt x="6242907" y="1841087"/>
                  <a:pt x="6246407" y="1840322"/>
                  <a:pt x="6249858" y="1839345"/>
                </a:cubicBezTo>
                <a:lnTo>
                  <a:pt x="6249858" y="1822840"/>
                </a:lnTo>
                <a:lnTo>
                  <a:pt x="6248784" y="1822840"/>
                </a:lnTo>
                <a:cubicBezTo>
                  <a:pt x="6247546" y="1823425"/>
                  <a:pt x="6245528" y="1824158"/>
                  <a:pt x="6242729" y="1825037"/>
                </a:cubicBezTo>
                <a:cubicBezTo>
                  <a:pt x="6239929" y="1825916"/>
                  <a:pt x="6237031" y="1826356"/>
                  <a:pt x="6234036" y="1826356"/>
                </a:cubicBezTo>
                <a:cubicBezTo>
                  <a:pt x="6229804" y="1826356"/>
                  <a:pt x="6226450" y="1825786"/>
                  <a:pt x="6223976" y="1824646"/>
                </a:cubicBezTo>
                <a:cubicBezTo>
                  <a:pt x="6221502" y="1823507"/>
                  <a:pt x="6219711" y="1821798"/>
                  <a:pt x="6218604" y="1819519"/>
                </a:cubicBezTo>
                <a:cubicBezTo>
                  <a:pt x="6217302" y="1816914"/>
                  <a:pt x="6216553" y="1814114"/>
                  <a:pt x="6216358" y="1811119"/>
                </a:cubicBezTo>
                <a:cubicBezTo>
                  <a:pt x="6216163" y="1808124"/>
                  <a:pt x="6216065" y="1803859"/>
                  <a:pt x="6216065" y="1798325"/>
                </a:cubicBezTo>
                <a:lnTo>
                  <a:pt x="6216065" y="1746463"/>
                </a:lnTo>
                <a:lnTo>
                  <a:pt x="6249858" y="1746463"/>
                </a:lnTo>
                <a:lnTo>
                  <a:pt x="6249858" y="1731227"/>
                </a:lnTo>
                <a:lnTo>
                  <a:pt x="6216065" y="1731227"/>
                </a:lnTo>
                <a:lnTo>
                  <a:pt x="6216065" y="1699875"/>
                </a:lnTo>
                <a:close/>
                <a:moveTo>
                  <a:pt x="5759553" y="1699875"/>
                </a:moveTo>
                <a:lnTo>
                  <a:pt x="5759553" y="1731227"/>
                </a:lnTo>
                <a:lnTo>
                  <a:pt x="5747149" y="1731227"/>
                </a:lnTo>
                <a:lnTo>
                  <a:pt x="5747149" y="1746463"/>
                </a:lnTo>
                <a:lnTo>
                  <a:pt x="5759553" y="1746463"/>
                </a:lnTo>
                <a:lnTo>
                  <a:pt x="5759553" y="1806920"/>
                </a:lnTo>
                <a:cubicBezTo>
                  <a:pt x="5759553" y="1819226"/>
                  <a:pt x="5762353" y="1828228"/>
                  <a:pt x="5767953" y="1833925"/>
                </a:cubicBezTo>
                <a:cubicBezTo>
                  <a:pt x="5773552" y="1839622"/>
                  <a:pt x="5781366" y="1842471"/>
                  <a:pt x="5791393" y="1842471"/>
                </a:cubicBezTo>
                <a:cubicBezTo>
                  <a:pt x="5794388" y="1842471"/>
                  <a:pt x="5797660" y="1842194"/>
                  <a:pt x="5801209" y="1841641"/>
                </a:cubicBezTo>
                <a:cubicBezTo>
                  <a:pt x="5804757" y="1841087"/>
                  <a:pt x="5808257" y="1840322"/>
                  <a:pt x="5811708" y="1839345"/>
                </a:cubicBezTo>
                <a:lnTo>
                  <a:pt x="5811708" y="1822840"/>
                </a:lnTo>
                <a:lnTo>
                  <a:pt x="5810634" y="1822840"/>
                </a:lnTo>
                <a:cubicBezTo>
                  <a:pt x="5809397" y="1823425"/>
                  <a:pt x="5807378" y="1824158"/>
                  <a:pt x="5804578" y="1825037"/>
                </a:cubicBezTo>
                <a:cubicBezTo>
                  <a:pt x="5801779" y="1825916"/>
                  <a:pt x="5798881" y="1826356"/>
                  <a:pt x="5795886" y="1826356"/>
                </a:cubicBezTo>
                <a:cubicBezTo>
                  <a:pt x="5791654" y="1826356"/>
                  <a:pt x="5788300" y="1825786"/>
                  <a:pt x="5785826" y="1824646"/>
                </a:cubicBezTo>
                <a:cubicBezTo>
                  <a:pt x="5783352" y="1823507"/>
                  <a:pt x="5781561" y="1821798"/>
                  <a:pt x="5780454" y="1819519"/>
                </a:cubicBezTo>
                <a:cubicBezTo>
                  <a:pt x="5779152" y="1816914"/>
                  <a:pt x="5778403" y="1814114"/>
                  <a:pt x="5778208" y="1811119"/>
                </a:cubicBezTo>
                <a:cubicBezTo>
                  <a:pt x="5778013" y="1808124"/>
                  <a:pt x="5777915" y="1803859"/>
                  <a:pt x="5777915" y="1798325"/>
                </a:cubicBezTo>
                <a:lnTo>
                  <a:pt x="5777915" y="1746463"/>
                </a:lnTo>
                <a:lnTo>
                  <a:pt x="5811708" y="1746463"/>
                </a:lnTo>
                <a:lnTo>
                  <a:pt x="5811708" y="1731227"/>
                </a:lnTo>
                <a:lnTo>
                  <a:pt x="5777915" y="1731227"/>
                </a:lnTo>
                <a:lnTo>
                  <a:pt x="5777915" y="1699875"/>
                </a:lnTo>
                <a:close/>
                <a:moveTo>
                  <a:pt x="2207007" y="1692257"/>
                </a:moveTo>
                <a:cubicBezTo>
                  <a:pt x="2197175" y="1692257"/>
                  <a:pt x="2188288" y="1693966"/>
                  <a:pt x="2180344" y="1697384"/>
                </a:cubicBezTo>
                <a:cubicBezTo>
                  <a:pt x="2172400" y="1700803"/>
                  <a:pt x="2165531" y="1705767"/>
                  <a:pt x="2159736" y="1712279"/>
                </a:cubicBezTo>
                <a:cubicBezTo>
                  <a:pt x="2153811" y="1718985"/>
                  <a:pt x="2149302" y="1726864"/>
                  <a:pt x="2146209" y="1735915"/>
                </a:cubicBezTo>
                <a:cubicBezTo>
                  <a:pt x="2143116" y="1744965"/>
                  <a:pt x="2141569" y="1755579"/>
                  <a:pt x="2141569" y="1767755"/>
                </a:cubicBezTo>
                <a:cubicBezTo>
                  <a:pt x="2141569" y="1779996"/>
                  <a:pt x="2143165" y="1790837"/>
                  <a:pt x="2146355" y="1800278"/>
                </a:cubicBezTo>
                <a:cubicBezTo>
                  <a:pt x="2149546" y="1809719"/>
                  <a:pt x="2154038" y="1817598"/>
                  <a:pt x="2159833" y="1823914"/>
                </a:cubicBezTo>
                <a:cubicBezTo>
                  <a:pt x="2165628" y="1830230"/>
                  <a:pt x="2172514" y="1834983"/>
                  <a:pt x="2180490" y="1838173"/>
                </a:cubicBezTo>
                <a:cubicBezTo>
                  <a:pt x="2188466" y="1841364"/>
                  <a:pt x="2197208" y="1842959"/>
                  <a:pt x="2206714" y="1842959"/>
                </a:cubicBezTo>
                <a:cubicBezTo>
                  <a:pt x="2212509" y="1842959"/>
                  <a:pt x="2217213" y="1842601"/>
                  <a:pt x="2220827" y="1841885"/>
                </a:cubicBezTo>
                <a:cubicBezTo>
                  <a:pt x="2224441" y="1841169"/>
                  <a:pt x="2228364" y="1840127"/>
                  <a:pt x="2232596" y="1838759"/>
                </a:cubicBezTo>
                <a:cubicBezTo>
                  <a:pt x="2236633" y="1837457"/>
                  <a:pt x="2240068" y="1836122"/>
                  <a:pt x="2242900" y="1834755"/>
                </a:cubicBezTo>
                <a:cubicBezTo>
                  <a:pt x="2245733" y="1833388"/>
                  <a:pt x="2248744" y="1831955"/>
                  <a:pt x="2251935" y="1830458"/>
                </a:cubicBezTo>
                <a:lnTo>
                  <a:pt x="2251935" y="1807408"/>
                </a:lnTo>
                <a:lnTo>
                  <a:pt x="2250470" y="1807408"/>
                </a:lnTo>
                <a:cubicBezTo>
                  <a:pt x="2248972" y="1808905"/>
                  <a:pt x="2246921" y="1810712"/>
                  <a:pt x="2244317" y="1812829"/>
                </a:cubicBezTo>
                <a:cubicBezTo>
                  <a:pt x="2241712" y="1814945"/>
                  <a:pt x="2238619" y="1817012"/>
                  <a:pt x="2235038" y="1819030"/>
                </a:cubicBezTo>
                <a:cubicBezTo>
                  <a:pt x="2231327" y="1821114"/>
                  <a:pt x="2227094" y="1822840"/>
                  <a:pt x="2222341" y="1824207"/>
                </a:cubicBezTo>
                <a:cubicBezTo>
                  <a:pt x="2217588" y="1825574"/>
                  <a:pt x="2212411" y="1826258"/>
                  <a:pt x="2206812" y="1826258"/>
                </a:cubicBezTo>
                <a:cubicBezTo>
                  <a:pt x="2200691" y="1826258"/>
                  <a:pt x="2194896" y="1825037"/>
                  <a:pt x="2189427" y="1822595"/>
                </a:cubicBezTo>
                <a:cubicBezTo>
                  <a:pt x="2183958" y="1820154"/>
                  <a:pt x="2179204" y="1816524"/>
                  <a:pt x="2175167" y="1811705"/>
                </a:cubicBezTo>
                <a:cubicBezTo>
                  <a:pt x="2171000" y="1806757"/>
                  <a:pt x="2167712" y="1800685"/>
                  <a:pt x="2165303" y="1793490"/>
                </a:cubicBezTo>
                <a:cubicBezTo>
                  <a:pt x="2162894" y="1786295"/>
                  <a:pt x="2161689" y="1777717"/>
                  <a:pt x="2161689" y="1767755"/>
                </a:cubicBezTo>
                <a:cubicBezTo>
                  <a:pt x="2161689" y="1758378"/>
                  <a:pt x="2162829" y="1749946"/>
                  <a:pt x="2165107" y="1742458"/>
                </a:cubicBezTo>
                <a:cubicBezTo>
                  <a:pt x="2167386" y="1734971"/>
                  <a:pt x="2170577" y="1728752"/>
                  <a:pt x="2174679" y="1723804"/>
                </a:cubicBezTo>
                <a:cubicBezTo>
                  <a:pt x="2178846" y="1718855"/>
                  <a:pt x="2183697" y="1715111"/>
                  <a:pt x="2189232" y="1712572"/>
                </a:cubicBezTo>
                <a:cubicBezTo>
                  <a:pt x="2194766" y="1710032"/>
                  <a:pt x="2200626" y="1708763"/>
                  <a:pt x="2206812" y="1708763"/>
                </a:cubicBezTo>
                <a:cubicBezTo>
                  <a:pt x="2212542" y="1708763"/>
                  <a:pt x="2217588" y="1709414"/>
                  <a:pt x="2221951" y="1710716"/>
                </a:cubicBezTo>
                <a:cubicBezTo>
                  <a:pt x="2226313" y="1712019"/>
                  <a:pt x="2230350" y="1713679"/>
                  <a:pt x="2234061" y="1715697"/>
                </a:cubicBezTo>
                <a:cubicBezTo>
                  <a:pt x="2237903" y="1717846"/>
                  <a:pt x="2241159" y="1720027"/>
                  <a:pt x="2243828" y="1722241"/>
                </a:cubicBezTo>
                <a:cubicBezTo>
                  <a:pt x="2246498" y="1724455"/>
                  <a:pt x="2248679" y="1726343"/>
                  <a:pt x="2250372" y="1727906"/>
                </a:cubicBezTo>
                <a:lnTo>
                  <a:pt x="2251935" y="1727906"/>
                </a:lnTo>
                <a:lnTo>
                  <a:pt x="2251935" y="1704563"/>
                </a:lnTo>
                <a:cubicBezTo>
                  <a:pt x="2248744" y="1702805"/>
                  <a:pt x="2245505" y="1701193"/>
                  <a:pt x="2242217" y="1699728"/>
                </a:cubicBezTo>
                <a:cubicBezTo>
                  <a:pt x="2238929" y="1698264"/>
                  <a:pt x="2235722" y="1697042"/>
                  <a:pt x="2232596" y="1696066"/>
                </a:cubicBezTo>
                <a:cubicBezTo>
                  <a:pt x="2228950" y="1694959"/>
                  <a:pt x="2224995" y="1694047"/>
                  <a:pt x="2220730" y="1693331"/>
                </a:cubicBezTo>
                <a:cubicBezTo>
                  <a:pt x="2216465" y="1692615"/>
                  <a:pt x="2211891" y="1692257"/>
                  <a:pt x="2207007" y="1692257"/>
                </a:cubicBezTo>
                <a:close/>
                <a:moveTo>
                  <a:pt x="5244031" y="1688350"/>
                </a:moveTo>
                <a:lnTo>
                  <a:pt x="5244031" y="1840322"/>
                </a:lnTo>
                <a:lnTo>
                  <a:pt x="5262393" y="1840322"/>
                </a:lnTo>
                <a:lnTo>
                  <a:pt x="5262393" y="1758867"/>
                </a:lnTo>
                <a:cubicBezTo>
                  <a:pt x="5267016" y="1754960"/>
                  <a:pt x="5271753" y="1751786"/>
                  <a:pt x="5276604" y="1749344"/>
                </a:cubicBezTo>
                <a:cubicBezTo>
                  <a:pt x="5281454" y="1746902"/>
                  <a:pt x="5286159" y="1745681"/>
                  <a:pt x="5290717" y="1745681"/>
                </a:cubicBezTo>
                <a:cubicBezTo>
                  <a:pt x="5295340" y="1745681"/>
                  <a:pt x="5298987" y="1746349"/>
                  <a:pt x="5301655" y="1747684"/>
                </a:cubicBezTo>
                <a:cubicBezTo>
                  <a:pt x="5304325" y="1749019"/>
                  <a:pt x="5306409" y="1751053"/>
                  <a:pt x="5307906" y="1753788"/>
                </a:cubicBezTo>
                <a:cubicBezTo>
                  <a:pt x="5309274" y="1756392"/>
                  <a:pt x="5310201" y="1759860"/>
                  <a:pt x="5310690" y="1764190"/>
                </a:cubicBezTo>
                <a:cubicBezTo>
                  <a:pt x="5311178" y="1768520"/>
                  <a:pt x="5311422" y="1773191"/>
                  <a:pt x="5311422" y="1778205"/>
                </a:cubicBezTo>
                <a:lnTo>
                  <a:pt x="5311422" y="1840322"/>
                </a:lnTo>
                <a:lnTo>
                  <a:pt x="5329785" y="1840322"/>
                </a:lnTo>
                <a:lnTo>
                  <a:pt x="5329785" y="1769513"/>
                </a:lnTo>
                <a:cubicBezTo>
                  <a:pt x="5329785" y="1756099"/>
                  <a:pt x="5326756" y="1745861"/>
                  <a:pt x="5320701" y="1738796"/>
                </a:cubicBezTo>
                <a:cubicBezTo>
                  <a:pt x="5314645" y="1731731"/>
                  <a:pt x="5306246" y="1728199"/>
                  <a:pt x="5295502" y="1728199"/>
                </a:cubicBezTo>
                <a:cubicBezTo>
                  <a:pt x="5289577" y="1728199"/>
                  <a:pt x="5283946" y="1729501"/>
                  <a:pt x="5278606" y="1732106"/>
                </a:cubicBezTo>
                <a:cubicBezTo>
                  <a:pt x="5273266" y="1734710"/>
                  <a:pt x="5267863" y="1738454"/>
                  <a:pt x="5262393" y="1743337"/>
                </a:cubicBezTo>
                <a:lnTo>
                  <a:pt x="5262393" y="1688350"/>
                </a:lnTo>
                <a:close/>
                <a:moveTo>
                  <a:pt x="4843981" y="1688350"/>
                </a:moveTo>
                <a:lnTo>
                  <a:pt x="4843981" y="1840322"/>
                </a:lnTo>
                <a:lnTo>
                  <a:pt x="4861171" y="1840322"/>
                </a:lnTo>
                <a:lnTo>
                  <a:pt x="4862343" y="1835243"/>
                </a:lnTo>
                <a:cubicBezTo>
                  <a:pt x="4866445" y="1837718"/>
                  <a:pt x="4870596" y="1839687"/>
                  <a:pt x="4874795" y="1841152"/>
                </a:cubicBezTo>
                <a:cubicBezTo>
                  <a:pt x="4878995" y="1842617"/>
                  <a:pt x="4884058" y="1843350"/>
                  <a:pt x="4889983" y="1843350"/>
                </a:cubicBezTo>
                <a:cubicBezTo>
                  <a:pt x="4903005" y="1843350"/>
                  <a:pt x="4913847" y="1837913"/>
                  <a:pt x="4922506" y="1827039"/>
                </a:cubicBezTo>
                <a:cubicBezTo>
                  <a:pt x="4931166" y="1816166"/>
                  <a:pt x="4935496" y="1801808"/>
                  <a:pt x="4935496" y="1783967"/>
                </a:cubicBezTo>
                <a:cubicBezTo>
                  <a:pt x="4935496" y="1766517"/>
                  <a:pt x="4931948" y="1752860"/>
                  <a:pt x="4924851" y="1742996"/>
                </a:cubicBezTo>
                <a:cubicBezTo>
                  <a:pt x="4917753" y="1733131"/>
                  <a:pt x="4908052" y="1728199"/>
                  <a:pt x="4895745" y="1728199"/>
                </a:cubicBezTo>
                <a:cubicBezTo>
                  <a:pt x="4888909" y="1728199"/>
                  <a:pt x="4882788" y="1729566"/>
                  <a:pt x="4877384" y="1732301"/>
                </a:cubicBezTo>
                <a:cubicBezTo>
                  <a:pt x="4871979" y="1735036"/>
                  <a:pt x="4866966" y="1738487"/>
                  <a:pt x="4862343" y="1742654"/>
                </a:cubicBezTo>
                <a:lnTo>
                  <a:pt x="4862343" y="1688350"/>
                </a:lnTo>
                <a:close/>
                <a:moveTo>
                  <a:pt x="4385739" y="1688350"/>
                </a:moveTo>
                <a:lnTo>
                  <a:pt x="4385739" y="1735622"/>
                </a:lnTo>
                <a:cubicBezTo>
                  <a:pt x="4381246" y="1733082"/>
                  <a:pt x="4376982" y="1731210"/>
                  <a:pt x="4372945" y="1730006"/>
                </a:cubicBezTo>
                <a:cubicBezTo>
                  <a:pt x="4368908" y="1728801"/>
                  <a:pt x="4364155" y="1728199"/>
                  <a:pt x="4358685" y="1728199"/>
                </a:cubicBezTo>
                <a:cubicBezTo>
                  <a:pt x="4352500" y="1728199"/>
                  <a:pt x="4346590" y="1729550"/>
                  <a:pt x="4340958" y="1732252"/>
                </a:cubicBezTo>
                <a:cubicBezTo>
                  <a:pt x="4335326" y="1734954"/>
                  <a:pt x="4330524" y="1738682"/>
                  <a:pt x="4326552" y="1743435"/>
                </a:cubicBezTo>
                <a:cubicBezTo>
                  <a:pt x="4322190" y="1748644"/>
                  <a:pt x="4318771" y="1754748"/>
                  <a:pt x="4316297" y="1761748"/>
                </a:cubicBezTo>
                <a:cubicBezTo>
                  <a:pt x="4313823" y="1768748"/>
                  <a:pt x="4312586" y="1777033"/>
                  <a:pt x="4312586" y="1786605"/>
                </a:cubicBezTo>
                <a:cubicBezTo>
                  <a:pt x="4312586" y="1795785"/>
                  <a:pt x="4313562" y="1803908"/>
                  <a:pt x="4315516" y="1810973"/>
                </a:cubicBezTo>
                <a:cubicBezTo>
                  <a:pt x="4317469" y="1818037"/>
                  <a:pt x="4320236" y="1823979"/>
                  <a:pt x="4323817" y="1828797"/>
                </a:cubicBezTo>
                <a:cubicBezTo>
                  <a:pt x="4327334" y="1833550"/>
                  <a:pt x="4331615" y="1837164"/>
                  <a:pt x="4336661" y="1839638"/>
                </a:cubicBezTo>
                <a:cubicBezTo>
                  <a:pt x="4341707" y="1842113"/>
                  <a:pt x="4347193" y="1843350"/>
                  <a:pt x="4353119" y="1843350"/>
                </a:cubicBezTo>
                <a:cubicBezTo>
                  <a:pt x="4356829" y="1843350"/>
                  <a:pt x="4360085" y="1843008"/>
                  <a:pt x="4362885" y="1842324"/>
                </a:cubicBezTo>
                <a:cubicBezTo>
                  <a:pt x="4365685" y="1841641"/>
                  <a:pt x="4368387" y="1840680"/>
                  <a:pt x="4370991" y="1839443"/>
                </a:cubicBezTo>
                <a:cubicBezTo>
                  <a:pt x="4373791" y="1838141"/>
                  <a:pt x="4376233" y="1836708"/>
                  <a:pt x="4378316" y="1835146"/>
                </a:cubicBezTo>
                <a:cubicBezTo>
                  <a:pt x="4380400" y="1833583"/>
                  <a:pt x="4382875" y="1831597"/>
                  <a:pt x="4385739" y="1829188"/>
                </a:cubicBezTo>
                <a:lnTo>
                  <a:pt x="4385739" y="1840322"/>
                </a:lnTo>
                <a:lnTo>
                  <a:pt x="4404101" y="1840322"/>
                </a:lnTo>
                <a:lnTo>
                  <a:pt x="4404101" y="1688350"/>
                </a:lnTo>
                <a:close/>
                <a:moveTo>
                  <a:pt x="3348556" y="1688350"/>
                </a:moveTo>
                <a:lnTo>
                  <a:pt x="3348556" y="1840322"/>
                </a:lnTo>
                <a:lnTo>
                  <a:pt x="3366918" y="1840322"/>
                </a:lnTo>
                <a:lnTo>
                  <a:pt x="3366918" y="1758867"/>
                </a:lnTo>
                <a:cubicBezTo>
                  <a:pt x="3371541" y="1754960"/>
                  <a:pt x="3376278" y="1751786"/>
                  <a:pt x="3381129" y="1749344"/>
                </a:cubicBezTo>
                <a:cubicBezTo>
                  <a:pt x="3385980" y="1746902"/>
                  <a:pt x="3390684" y="1745681"/>
                  <a:pt x="3395242" y="1745681"/>
                </a:cubicBezTo>
                <a:cubicBezTo>
                  <a:pt x="3399865" y="1745681"/>
                  <a:pt x="3403511" y="1746349"/>
                  <a:pt x="3406180" y="1747684"/>
                </a:cubicBezTo>
                <a:cubicBezTo>
                  <a:pt x="3408850" y="1749019"/>
                  <a:pt x="3410934" y="1751053"/>
                  <a:pt x="3412431" y="1753788"/>
                </a:cubicBezTo>
                <a:cubicBezTo>
                  <a:pt x="3413799" y="1756392"/>
                  <a:pt x="3414727" y="1759860"/>
                  <a:pt x="3415215" y="1764190"/>
                </a:cubicBezTo>
                <a:cubicBezTo>
                  <a:pt x="3415703" y="1768520"/>
                  <a:pt x="3415948" y="1773191"/>
                  <a:pt x="3415948" y="1778205"/>
                </a:cubicBezTo>
                <a:lnTo>
                  <a:pt x="3415948" y="1840322"/>
                </a:lnTo>
                <a:lnTo>
                  <a:pt x="3434309" y="1840322"/>
                </a:lnTo>
                <a:lnTo>
                  <a:pt x="3434309" y="1769513"/>
                </a:lnTo>
                <a:cubicBezTo>
                  <a:pt x="3434309" y="1756099"/>
                  <a:pt x="3431281" y="1745861"/>
                  <a:pt x="3425226" y="1738796"/>
                </a:cubicBezTo>
                <a:cubicBezTo>
                  <a:pt x="3419170" y="1731731"/>
                  <a:pt x="3410771" y="1728199"/>
                  <a:pt x="3400028" y="1728199"/>
                </a:cubicBezTo>
                <a:cubicBezTo>
                  <a:pt x="3394102" y="1728199"/>
                  <a:pt x="3388470" y="1729501"/>
                  <a:pt x="3383131" y="1732106"/>
                </a:cubicBezTo>
                <a:cubicBezTo>
                  <a:pt x="3377792" y="1734710"/>
                  <a:pt x="3372387" y="1738454"/>
                  <a:pt x="3366918" y="1743337"/>
                </a:cubicBezTo>
                <a:lnTo>
                  <a:pt x="3366918" y="1688350"/>
                </a:lnTo>
                <a:close/>
                <a:moveTo>
                  <a:pt x="2633139" y="1688350"/>
                </a:moveTo>
                <a:lnTo>
                  <a:pt x="2633139" y="1703391"/>
                </a:lnTo>
                <a:lnTo>
                  <a:pt x="2603741" y="1703391"/>
                </a:lnTo>
                <a:lnTo>
                  <a:pt x="2603741" y="1716479"/>
                </a:lnTo>
                <a:lnTo>
                  <a:pt x="2633139" y="1716479"/>
                </a:lnTo>
                <a:lnTo>
                  <a:pt x="2633139" y="1735622"/>
                </a:lnTo>
                <a:cubicBezTo>
                  <a:pt x="2628647" y="1733082"/>
                  <a:pt x="2624382" y="1731210"/>
                  <a:pt x="2620345" y="1730006"/>
                </a:cubicBezTo>
                <a:cubicBezTo>
                  <a:pt x="2616308" y="1728801"/>
                  <a:pt x="2611555" y="1728199"/>
                  <a:pt x="2606085" y="1728199"/>
                </a:cubicBezTo>
                <a:cubicBezTo>
                  <a:pt x="2599899" y="1728199"/>
                  <a:pt x="2593991" y="1729550"/>
                  <a:pt x="2588358" y="1732252"/>
                </a:cubicBezTo>
                <a:cubicBezTo>
                  <a:pt x="2582726" y="1734954"/>
                  <a:pt x="2577924" y="1738682"/>
                  <a:pt x="2573952" y="1743435"/>
                </a:cubicBezTo>
                <a:cubicBezTo>
                  <a:pt x="2569590" y="1748644"/>
                  <a:pt x="2566171" y="1754748"/>
                  <a:pt x="2563697" y="1761748"/>
                </a:cubicBezTo>
                <a:cubicBezTo>
                  <a:pt x="2561223" y="1768748"/>
                  <a:pt x="2559986" y="1777033"/>
                  <a:pt x="2559986" y="1786605"/>
                </a:cubicBezTo>
                <a:cubicBezTo>
                  <a:pt x="2559986" y="1795785"/>
                  <a:pt x="2560962" y="1803908"/>
                  <a:pt x="2562916" y="1810973"/>
                </a:cubicBezTo>
                <a:cubicBezTo>
                  <a:pt x="2564869" y="1818037"/>
                  <a:pt x="2567636" y="1823979"/>
                  <a:pt x="2571218" y="1828797"/>
                </a:cubicBezTo>
                <a:cubicBezTo>
                  <a:pt x="2574734" y="1833550"/>
                  <a:pt x="2579015" y="1837164"/>
                  <a:pt x="2584061" y="1839638"/>
                </a:cubicBezTo>
                <a:cubicBezTo>
                  <a:pt x="2589107" y="1842113"/>
                  <a:pt x="2594593" y="1843350"/>
                  <a:pt x="2600518" y="1843350"/>
                </a:cubicBezTo>
                <a:cubicBezTo>
                  <a:pt x="2604230" y="1843350"/>
                  <a:pt x="2607485" y="1843008"/>
                  <a:pt x="2610285" y="1842324"/>
                </a:cubicBezTo>
                <a:cubicBezTo>
                  <a:pt x="2613085" y="1841641"/>
                  <a:pt x="2615787" y="1840680"/>
                  <a:pt x="2618391" y="1839443"/>
                </a:cubicBezTo>
                <a:cubicBezTo>
                  <a:pt x="2621191" y="1838141"/>
                  <a:pt x="2623633" y="1836708"/>
                  <a:pt x="2625717" y="1835146"/>
                </a:cubicBezTo>
                <a:cubicBezTo>
                  <a:pt x="2627800" y="1833583"/>
                  <a:pt x="2630274" y="1831597"/>
                  <a:pt x="2633139" y="1829188"/>
                </a:cubicBezTo>
                <a:lnTo>
                  <a:pt x="2633139" y="1840322"/>
                </a:lnTo>
                <a:lnTo>
                  <a:pt x="2651501" y="1840322"/>
                </a:lnTo>
                <a:lnTo>
                  <a:pt x="2651501" y="1716479"/>
                </a:lnTo>
                <a:lnTo>
                  <a:pt x="2667714" y="1716479"/>
                </a:lnTo>
                <a:lnTo>
                  <a:pt x="2667714" y="1703391"/>
                </a:lnTo>
                <a:lnTo>
                  <a:pt x="2651501" y="1703391"/>
                </a:lnTo>
                <a:lnTo>
                  <a:pt x="2651501" y="1688350"/>
                </a:lnTo>
                <a:close/>
                <a:moveTo>
                  <a:pt x="2272231" y="1688350"/>
                </a:moveTo>
                <a:lnTo>
                  <a:pt x="2272231" y="1840322"/>
                </a:lnTo>
                <a:lnTo>
                  <a:pt x="2290593" y="1840322"/>
                </a:lnTo>
                <a:lnTo>
                  <a:pt x="2290593" y="1758867"/>
                </a:lnTo>
                <a:cubicBezTo>
                  <a:pt x="2295216" y="1754960"/>
                  <a:pt x="2299953" y="1751786"/>
                  <a:pt x="2304804" y="1749344"/>
                </a:cubicBezTo>
                <a:cubicBezTo>
                  <a:pt x="2309655" y="1746902"/>
                  <a:pt x="2314359" y="1745681"/>
                  <a:pt x="2318917" y="1745681"/>
                </a:cubicBezTo>
                <a:cubicBezTo>
                  <a:pt x="2323540" y="1745681"/>
                  <a:pt x="2327186" y="1746349"/>
                  <a:pt x="2329856" y="1747684"/>
                </a:cubicBezTo>
                <a:cubicBezTo>
                  <a:pt x="2332525" y="1749019"/>
                  <a:pt x="2334609" y="1751053"/>
                  <a:pt x="2336106" y="1753788"/>
                </a:cubicBezTo>
                <a:cubicBezTo>
                  <a:pt x="2337474" y="1756392"/>
                  <a:pt x="2338402" y="1759860"/>
                  <a:pt x="2338890" y="1764190"/>
                </a:cubicBezTo>
                <a:cubicBezTo>
                  <a:pt x="2339378" y="1768520"/>
                  <a:pt x="2339622" y="1773191"/>
                  <a:pt x="2339622" y="1778205"/>
                </a:cubicBezTo>
                <a:lnTo>
                  <a:pt x="2339622" y="1840322"/>
                </a:lnTo>
                <a:lnTo>
                  <a:pt x="2357984" y="1840322"/>
                </a:lnTo>
                <a:lnTo>
                  <a:pt x="2357984" y="1769513"/>
                </a:lnTo>
                <a:cubicBezTo>
                  <a:pt x="2357984" y="1756099"/>
                  <a:pt x="2354956" y="1745861"/>
                  <a:pt x="2348901" y="1738796"/>
                </a:cubicBezTo>
                <a:cubicBezTo>
                  <a:pt x="2342846" y="1731731"/>
                  <a:pt x="2334446" y="1728199"/>
                  <a:pt x="2323703" y="1728199"/>
                </a:cubicBezTo>
                <a:cubicBezTo>
                  <a:pt x="2317777" y="1728199"/>
                  <a:pt x="2312145" y="1729501"/>
                  <a:pt x="2306806" y="1732106"/>
                </a:cubicBezTo>
                <a:cubicBezTo>
                  <a:pt x="2301467" y="1734710"/>
                  <a:pt x="2296062" y="1738454"/>
                  <a:pt x="2290593" y="1743337"/>
                </a:cubicBezTo>
                <a:lnTo>
                  <a:pt x="2290593" y="1688350"/>
                </a:lnTo>
                <a:close/>
                <a:moveTo>
                  <a:pt x="6557044" y="1676630"/>
                </a:moveTo>
                <a:lnTo>
                  <a:pt x="6544933" y="1702610"/>
                </a:lnTo>
                <a:lnTo>
                  <a:pt x="6557532" y="1702610"/>
                </a:lnTo>
                <a:lnTo>
                  <a:pt x="6578824" y="1676630"/>
                </a:lnTo>
                <a:close/>
                <a:moveTo>
                  <a:pt x="6504400" y="1676630"/>
                </a:moveTo>
                <a:lnTo>
                  <a:pt x="6482132" y="1713646"/>
                </a:lnTo>
                <a:lnTo>
                  <a:pt x="6497271" y="1713646"/>
                </a:lnTo>
                <a:lnTo>
                  <a:pt x="6515242" y="1688643"/>
                </a:lnTo>
                <a:lnTo>
                  <a:pt x="6533310" y="1713646"/>
                </a:lnTo>
                <a:lnTo>
                  <a:pt x="6548840" y="1713646"/>
                </a:lnTo>
                <a:lnTo>
                  <a:pt x="6526571" y="1676630"/>
                </a:lnTo>
                <a:close/>
                <a:moveTo>
                  <a:pt x="5369075" y="1676630"/>
                </a:moveTo>
                <a:lnTo>
                  <a:pt x="5395738" y="1713158"/>
                </a:lnTo>
                <a:lnTo>
                  <a:pt x="5410291" y="1713158"/>
                </a:lnTo>
                <a:lnTo>
                  <a:pt x="5392809" y="1676630"/>
                </a:lnTo>
                <a:close/>
                <a:moveTo>
                  <a:pt x="5003013" y="1676630"/>
                </a:moveTo>
                <a:lnTo>
                  <a:pt x="4985531" y="1713158"/>
                </a:lnTo>
                <a:lnTo>
                  <a:pt x="5000083" y="1713158"/>
                </a:lnTo>
                <a:lnTo>
                  <a:pt x="5026747" y="1676630"/>
                </a:lnTo>
                <a:close/>
                <a:moveTo>
                  <a:pt x="3490692" y="1676630"/>
                </a:moveTo>
                <a:lnTo>
                  <a:pt x="3468423" y="1713646"/>
                </a:lnTo>
                <a:lnTo>
                  <a:pt x="3483562" y="1713646"/>
                </a:lnTo>
                <a:lnTo>
                  <a:pt x="3501533" y="1688643"/>
                </a:lnTo>
                <a:lnTo>
                  <a:pt x="3519602" y="1713646"/>
                </a:lnTo>
                <a:lnTo>
                  <a:pt x="3535131" y="1713646"/>
                </a:lnTo>
                <a:lnTo>
                  <a:pt x="3512862" y="1676630"/>
                </a:lnTo>
                <a:close/>
                <a:moveTo>
                  <a:pt x="2974923" y="1676630"/>
                </a:moveTo>
                <a:cubicBezTo>
                  <a:pt x="2972449" y="1676630"/>
                  <a:pt x="2970024" y="1676825"/>
                  <a:pt x="2967647" y="1677216"/>
                </a:cubicBezTo>
                <a:cubicBezTo>
                  <a:pt x="2965270" y="1677607"/>
                  <a:pt x="2963463" y="1677997"/>
                  <a:pt x="2962226" y="1678388"/>
                </a:cubicBezTo>
                <a:lnTo>
                  <a:pt x="2962226" y="1688643"/>
                </a:lnTo>
                <a:lnTo>
                  <a:pt x="2962519" y="1688643"/>
                </a:lnTo>
                <a:cubicBezTo>
                  <a:pt x="2964082" y="1688057"/>
                  <a:pt x="2965466" y="1687618"/>
                  <a:pt x="2966670" y="1687325"/>
                </a:cubicBezTo>
                <a:cubicBezTo>
                  <a:pt x="2967875" y="1687032"/>
                  <a:pt x="2969486" y="1686885"/>
                  <a:pt x="2971505" y="1686885"/>
                </a:cubicBezTo>
                <a:cubicBezTo>
                  <a:pt x="2973654" y="1686885"/>
                  <a:pt x="2975346" y="1687520"/>
                  <a:pt x="2976584" y="1688790"/>
                </a:cubicBezTo>
                <a:cubicBezTo>
                  <a:pt x="2977821" y="1690059"/>
                  <a:pt x="2978439" y="1691475"/>
                  <a:pt x="2978439" y="1693038"/>
                </a:cubicBezTo>
                <a:cubicBezTo>
                  <a:pt x="2978439" y="1695578"/>
                  <a:pt x="2977658" y="1697482"/>
                  <a:pt x="2976095" y="1698752"/>
                </a:cubicBezTo>
                <a:cubicBezTo>
                  <a:pt x="2974533" y="1700021"/>
                  <a:pt x="2972221" y="1701047"/>
                  <a:pt x="2969161" y="1701828"/>
                </a:cubicBezTo>
                <a:lnTo>
                  <a:pt x="2969161" y="1713646"/>
                </a:lnTo>
                <a:lnTo>
                  <a:pt x="2979904" y="1713646"/>
                </a:lnTo>
                <a:lnTo>
                  <a:pt x="2979904" y="1707005"/>
                </a:lnTo>
                <a:cubicBezTo>
                  <a:pt x="2984202" y="1705637"/>
                  <a:pt x="2987425" y="1703684"/>
                  <a:pt x="2989573" y="1701145"/>
                </a:cubicBezTo>
                <a:cubicBezTo>
                  <a:pt x="2991722" y="1698605"/>
                  <a:pt x="2992797" y="1695252"/>
                  <a:pt x="2992797" y="1691085"/>
                </a:cubicBezTo>
                <a:cubicBezTo>
                  <a:pt x="2992797" y="1687048"/>
                  <a:pt x="2991136" y="1683629"/>
                  <a:pt x="2987815" y="1680830"/>
                </a:cubicBezTo>
                <a:cubicBezTo>
                  <a:pt x="2984495" y="1678030"/>
                  <a:pt x="2980197" y="1676630"/>
                  <a:pt x="2974923" y="1676630"/>
                </a:cubicBezTo>
                <a:close/>
                <a:moveTo>
                  <a:pt x="2713451" y="1676630"/>
                </a:moveTo>
                <a:lnTo>
                  <a:pt x="2691182" y="1713646"/>
                </a:lnTo>
                <a:lnTo>
                  <a:pt x="2706321" y="1713646"/>
                </a:lnTo>
                <a:lnTo>
                  <a:pt x="2724292" y="1688643"/>
                </a:lnTo>
                <a:lnTo>
                  <a:pt x="2742361" y="1713646"/>
                </a:lnTo>
                <a:lnTo>
                  <a:pt x="2757890" y="1713646"/>
                </a:lnTo>
                <a:lnTo>
                  <a:pt x="2735622" y="1676630"/>
                </a:lnTo>
                <a:close/>
                <a:moveTo>
                  <a:pt x="2661198" y="1676630"/>
                </a:moveTo>
                <a:lnTo>
                  <a:pt x="2682490" y="1702610"/>
                </a:lnTo>
                <a:lnTo>
                  <a:pt x="2695089" y="1702610"/>
                </a:lnTo>
                <a:lnTo>
                  <a:pt x="2682978" y="1676630"/>
                </a:lnTo>
                <a:close/>
                <a:moveTo>
                  <a:pt x="2428529" y="1676630"/>
                </a:moveTo>
                <a:cubicBezTo>
                  <a:pt x="2426054" y="1676630"/>
                  <a:pt x="2423629" y="1676825"/>
                  <a:pt x="2421252" y="1677216"/>
                </a:cubicBezTo>
                <a:cubicBezTo>
                  <a:pt x="2418876" y="1677607"/>
                  <a:pt x="2417069" y="1677997"/>
                  <a:pt x="2415832" y="1678388"/>
                </a:cubicBezTo>
                <a:lnTo>
                  <a:pt x="2415832" y="1688643"/>
                </a:lnTo>
                <a:lnTo>
                  <a:pt x="2416125" y="1688643"/>
                </a:lnTo>
                <a:cubicBezTo>
                  <a:pt x="2417687" y="1688057"/>
                  <a:pt x="2419071" y="1687618"/>
                  <a:pt x="2420276" y="1687325"/>
                </a:cubicBezTo>
                <a:cubicBezTo>
                  <a:pt x="2421480" y="1687032"/>
                  <a:pt x="2423092" y="1686885"/>
                  <a:pt x="2425110" y="1686885"/>
                </a:cubicBezTo>
                <a:cubicBezTo>
                  <a:pt x="2427259" y="1686885"/>
                  <a:pt x="2428952" y="1687520"/>
                  <a:pt x="2430189" y="1688790"/>
                </a:cubicBezTo>
                <a:cubicBezTo>
                  <a:pt x="2431426" y="1690059"/>
                  <a:pt x="2432045" y="1691475"/>
                  <a:pt x="2432045" y="1693038"/>
                </a:cubicBezTo>
                <a:cubicBezTo>
                  <a:pt x="2432045" y="1695578"/>
                  <a:pt x="2431263" y="1697482"/>
                  <a:pt x="2429701" y="1698752"/>
                </a:cubicBezTo>
                <a:cubicBezTo>
                  <a:pt x="2428138" y="1700021"/>
                  <a:pt x="2425827" y="1701047"/>
                  <a:pt x="2422766" y="1701828"/>
                </a:cubicBezTo>
                <a:lnTo>
                  <a:pt x="2422766" y="1713646"/>
                </a:lnTo>
                <a:lnTo>
                  <a:pt x="2433510" y="1713646"/>
                </a:lnTo>
                <a:lnTo>
                  <a:pt x="2433510" y="1707005"/>
                </a:lnTo>
                <a:cubicBezTo>
                  <a:pt x="2437807" y="1705637"/>
                  <a:pt x="2441030" y="1703684"/>
                  <a:pt x="2443179" y="1701145"/>
                </a:cubicBezTo>
                <a:cubicBezTo>
                  <a:pt x="2445328" y="1698605"/>
                  <a:pt x="2446402" y="1695252"/>
                  <a:pt x="2446402" y="1691085"/>
                </a:cubicBezTo>
                <a:cubicBezTo>
                  <a:pt x="2446402" y="1687048"/>
                  <a:pt x="2444742" y="1683629"/>
                  <a:pt x="2441421" y="1680830"/>
                </a:cubicBezTo>
                <a:cubicBezTo>
                  <a:pt x="2438100" y="1678030"/>
                  <a:pt x="2433803" y="1676630"/>
                  <a:pt x="2428529" y="1676630"/>
                </a:cubicBezTo>
                <a:close/>
                <a:moveTo>
                  <a:pt x="4001307" y="1666082"/>
                </a:moveTo>
                <a:lnTo>
                  <a:pt x="4001307" y="1666961"/>
                </a:lnTo>
                <a:cubicBezTo>
                  <a:pt x="4002088" y="1668458"/>
                  <a:pt x="4002837" y="1670688"/>
                  <a:pt x="4003554" y="1673651"/>
                </a:cubicBezTo>
                <a:cubicBezTo>
                  <a:pt x="4004270" y="1676613"/>
                  <a:pt x="4004628" y="1679267"/>
                  <a:pt x="4004628" y="1681611"/>
                </a:cubicBezTo>
                <a:cubicBezTo>
                  <a:pt x="4004628" y="1686234"/>
                  <a:pt x="4003423" y="1689603"/>
                  <a:pt x="4001014" y="1691720"/>
                </a:cubicBezTo>
                <a:cubicBezTo>
                  <a:pt x="3998605" y="1693836"/>
                  <a:pt x="3994470" y="1694894"/>
                  <a:pt x="3988610" y="1694894"/>
                </a:cubicBezTo>
                <a:lnTo>
                  <a:pt x="3967514" y="1694894"/>
                </a:lnTo>
                <a:lnTo>
                  <a:pt x="3967514" y="1786116"/>
                </a:lnTo>
                <a:cubicBezTo>
                  <a:pt x="3967514" y="1792628"/>
                  <a:pt x="3967074" y="1798129"/>
                  <a:pt x="3966195" y="1802622"/>
                </a:cubicBezTo>
                <a:cubicBezTo>
                  <a:pt x="3965316" y="1807115"/>
                  <a:pt x="3963672" y="1811217"/>
                  <a:pt x="3961263" y="1814929"/>
                </a:cubicBezTo>
                <a:cubicBezTo>
                  <a:pt x="3958659" y="1818835"/>
                  <a:pt x="3955012" y="1821798"/>
                  <a:pt x="3950324" y="1823816"/>
                </a:cubicBezTo>
                <a:cubicBezTo>
                  <a:pt x="3945636" y="1825835"/>
                  <a:pt x="3940264" y="1826844"/>
                  <a:pt x="3934209" y="1826844"/>
                </a:cubicBezTo>
                <a:cubicBezTo>
                  <a:pt x="3927763" y="1826844"/>
                  <a:pt x="3922310" y="1825835"/>
                  <a:pt x="3917849" y="1823816"/>
                </a:cubicBezTo>
                <a:cubicBezTo>
                  <a:pt x="3913389" y="1821798"/>
                  <a:pt x="3909857" y="1818835"/>
                  <a:pt x="3907252" y="1814929"/>
                </a:cubicBezTo>
                <a:cubicBezTo>
                  <a:pt x="3904778" y="1811282"/>
                  <a:pt x="3903118" y="1807164"/>
                  <a:pt x="3902271" y="1802573"/>
                </a:cubicBezTo>
                <a:cubicBezTo>
                  <a:pt x="3901425" y="1797983"/>
                  <a:pt x="3901002" y="1792334"/>
                  <a:pt x="3901002" y="1785628"/>
                </a:cubicBezTo>
                <a:lnTo>
                  <a:pt x="3901002" y="1694894"/>
                </a:lnTo>
                <a:lnTo>
                  <a:pt x="3881663" y="1694894"/>
                </a:lnTo>
                <a:lnTo>
                  <a:pt x="3881663" y="1785628"/>
                </a:lnTo>
                <a:cubicBezTo>
                  <a:pt x="3881663" y="1795981"/>
                  <a:pt x="3882705" y="1804689"/>
                  <a:pt x="3884789" y="1811754"/>
                </a:cubicBezTo>
                <a:cubicBezTo>
                  <a:pt x="3886872" y="1818819"/>
                  <a:pt x="3890453" y="1824891"/>
                  <a:pt x="3895532" y="1829969"/>
                </a:cubicBezTo>
                <a:cubicBezTo>
                  <a:pt x="3900025" y="1834397"/>
                  <a:pt x="3905462" y="1837734"/>
                  <a:pt x="3911843" y="1839980"/>
                </a:cubicBezTo>
                <a:cubicBezTo>
                  <a:pt x="3918224" y="1842227"/>
                  <a:pt x="3925679" y="1843350"/>
                  <a:pt x="3934209" y="1843350"/>
                </a:cubicBezTo>
                <a:cubicBezTo>
                  <a:pt x="3943129" y="1843350"/>
                  <a:pt x="3950666" y="1842243"/>
                  <a:pt x="3956819" y="1840029"/>
                </a:cubicBezTo>
                <a:cubicBezTo>
                  <a:pt x="3962972" y="1837815"/>
                  <a:pt x="3968360" y="1834462"/>
                  <a:pt x="3972983" y="1829969"/>
                </a:cubicBezTo>
                <a:cubicBezTo>
                  <a:pt x="3978127" y="1824956"/>
                  <a:pt x="3981725" y="1818835"/>
                  <a:pt x="3983776" y="1811608"/>
                </a:cubicBezTo>
                <a:cubicBezTo>
                  <a:pt x="3985827" y="1804380"/>
                  <a:pt x="3986852" y="1795720"/>
                  <a:pt x="3986852" y="1785628"/>
                </a:cubicBezTo>
                <a:lnTo>
                  <a:pt x="3986852" y="1708079"/>
                </a:lnTo>
                <a:cubicBezTo>
                  <a:pt x="3997270" y="1708079"/>
                  <a:pt x="4005279" y="1705930"/>
                  <a:pt x="4010878" y="1701633"/>
                </a:cubicBezTo>
                <a:cubicBezTo>
                  <a:pt x="4016478" y="1697336"/>
                  <a:pt x="4019278" y="1690922"/>
                  <a:pt x="4019278" y="1682392"/>
                </a:cubicBezTo>
                <a:cubicBezTo>
                  <a:pt x="4019278" y="1679137"/>
                  <a:pt x="4019099" y="1676369"/>
                  <a:pt x="4018741" y="1674091"/>
                </a:cubicBezTo>
                <a:cubicBezTo>
                  <a:pt x="4018383" y="1671812"/>
                  <a:pt x="4017781" y="1669142"/>
                  <a:pt x="4016934" y="1666082"/>
                </a:cubicBezTo>
                <a:close/>
                <a:moveTo>
                  <a:pt x="3539038" y="1657291"/>
                </a:moveTo>
                <a:cubicBezTo>
                  <a:pt x="3536563" y="1657291"/>
                  <a:pt x="3534138" y="1657487"/>
                  <a:pt x="3531761" y="1657878"/>
                </a:cubicBezTo>
                <a:cubicBezTo>
                  <a:pt x="3529385" y="1658268"/>
                  <a:pt x="3527578" y="1658659"/>
                  <a:pt x="3526341" y="1659050"/>
                </a:cubicBezTo>
                <a:lnTo>
                  <a:pt x="3526341" y="1669305"/>
                </a:lnTo>
                <a:lnTo>
                  <a:pt x="3526634" y="1669305"/>
                </a:lnTo>
                <a:cubicBezTo>
                  <a:pt x="3528196" y="1668719"/>
                  <a:pt x="3529580" y="1668279"/>
                  <a:pt x="3530785" y="1667986"/>
                </a:cubicBezTo>
                <a:cubicBezTo>
                  <a:pt x="3531989" y="1667693"/>
                  <a:pt x="3533601" y="1667547"/>
                  <a:pt x="3535619" y="1667547"/>
                </a:cubicBezTo>
                <a:cubicBezTo>
                  <a:pt x="3537768" y="1667547"/>
                  <a:pt x="3539461" y="1668182"/>
                  <a:pt x="3540698" y="1669451"/>
                </a:cubicBezTo>
                <a:cubicBezTo>
                  <a:pt x="3541935" y="1670721"/>
                  <a:pt x="3542554" y="1672137"/>
                  <a:pt x="3542554" y="1673700"/>
                </a:cubicBezTo>
                <a:cubicBezTo>
                  <a:pt x="3542554" y="1676239"/>
                  <a:pt x="3541772" y="1678144"/>
                  <a:pt x="3540210" y="1679414"/>
                </a:cubicBezTo>
                <a:cubicBezTo>
                  <a:pt x="3538647" y="1680683"/>
                  <a:pt x="3536336" y="1681709"/>
                  <a:pt x="3533275" y="1682490"/>
                </a:cubicBezTo>
                <a:lnTo>
                  <a:pt x="3533275" y="1694308"/>
                </a:lnTo>
                <a:lnTo>
                  <a:pt x="3544019" y="1694308"/>
                </a:lnTo>
                <a:lnTo>
                  <a:pt x="3544019" y="1687667"/>
                </a:lnTo>
                <a:cubicBezTo>
                  <a:pt x="3548316" y="1686299"/>
                  <a:pt x="3551539" y="1684346"/>
                  <a:pt x="3553688" y="1681806"/>
                </a:cubicBezTo>
                <a:cubicBezTo>
                  <a:pt x="3555837" y="1679267"/>
                  <a:pt x="3556911" y="1675914"/>
                  <a:pt x="3556911" y="1671746"/>
                </a:cubicBezTo>
                <a:cubicBezTo>
                  <a:pt x="3556911" y="1667709"/>
                  <a:pt x="3555251" y="1664291"/>
                  <a:pt x="3551930" y="1661491"/>
                </a:cubicBezTo>
                <a:cubicBezTo>
                  <a:pt x="3548609" y="1658691"/>
                  <a:pt x="3544312" y="1657291"/>
                  <a:pt x="3539038" y="1657291"/>
                </a:cubicBezTo>
                <a:close/>
                <a:moveTo>
                  <a:pt x="3942120" y="1640200"/>
                </a:moveTo>
                <a:lnTo>
                  <a:pt x="3924637" y="1676728"/>
                </a:lnTo>
                <a:lnTo>
                  <a:pt x="3939190" y="1676728"/>
                </a:lnTo>
                <a:lnTo>
                  <a:pt x="3965853" y="1640200"/>
                </a:lnTo>
                <a:close/>
                <a:moveTo>
                  <a:pt x="0" y="0"/>
                </a:moveTo>
                <a:lnTo>
                  <a:pt x="12167562" y="0"/>
                </a:lnTo>
                <a:lnTo>
                  <a:pt x="12167562" y="6854254"/>
                </a:lnTo>
                <a:lnTo>
                  <a:pt x="0" y="68542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41248" rtl="0" eaLnBrk="1" fontAlgn="auto" latinLnBrk="0" hangingPunct="1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700" b="0" i="0" u="none" strike="noStrike" kern="1200" cap="none" spc="3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987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9" grpId="0" uiExpand="1">
        <p:bldSub>
          <a:bldDgm bld="lvl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92AE-A9ED-3BA8-BCD6-C25F4D1B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69039" y="6041362"/>
            <a:ext cx="1648033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C1E629-CF55-44C2-9600-61E8884530F1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Thứ Sáu/17/01/2025 19:18:39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D073-3CC6-DE67-94AD-494056E7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4CB3B-E5E5-681D-214A-4A9B2BBA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85F22DE-8095-2935-EFF8-E3B033FC66FD}"/>
              </a:ext>
            </a:extLst>
          </p:cNvPr>
          <p:cNvSpPr txBox="1">
            <a:spLocks/>
          </p:cNvSpPr>
          <p:nvPr/>
        </p:nvSpPr>
        <p:spPr>
          <a:xfrm>
            <a:off x="2710861" y="0"/>
            <a:ext cx="6364684" cy="2596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I.Giới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thân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kumimoji="0" lang="vi-VN" sz="3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F4A68B-F7B7-3D9E-86E9-EC60D62AE750}"/>
              </a:ext>
            </a:extLst>
          </p:cNvPr>
          <p:cNvSpPr txBox="1"/>
          <p:nvPr/>
        </p:nvSpPr>
        <p:spPr>
          <a:xfrm>
            <a:off x="3864892" y="4364096"/>
            <a:ext cx="5111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Nguyễn Hữu Duy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Tuổi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13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THCS Bình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Đông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E8D43D-DE82-62A1-F6CB-575E31BEF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9717" y="2002979"/>
            <a:ext cx="1632229" cy="203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26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C12D-5B9E-FDB0-2D8E-E3091CF2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77566"/>
            <a:ext cx="10134600" cy="103699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II.Giới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b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lược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vi-VN" dirty="0">
              <a:solidFill>
                <a:srgbClr val="92D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8A5538C7-9892-9E05-64E4-6F258C732F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0269715"/>
              </p:ext>
            </p:extLst>
          </p:nvPr>
        </p:nvGraphicFramePr>
        <p:xfrm>
          <a:off x="1028700" y="200978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92AE-A9ED-3BA8-BCD6-C25F4D1B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69039" y="6041362"/>
            <a:ext cx="1648033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AFE18-07D1-49E5-BDD4-6ABFA09033C0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Thứ Sáu/17/01/2025 19:18:39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D073-3CC6-DE67-94AD-494056E7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4CB3B-E5E5-681D-214A-4A9B2BBA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509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 decel="100000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800" decel="100000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 decel="100000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0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C12D-5B9E-FDB0-2D8E-E3091CF2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650" y="1354301"/>
            <a:ext cx="8295242" cy="55529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nguồn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gốc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ý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tưởng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vi-VN" dirty="0">
              <a:solidFill>
                <a:srgbClr val="92D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92AE-A9ED-3BA8-BCD6-C25F4D1B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28097" y="6041362"/>
            <a:ext cx="16889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EA44F7-2699-47CF-AC54-A29BC88FA966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Thứ Sáu/17/01/2025 19:18:39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D073-3CC6-DE67-94AD-494056E7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4CB3B-E5E5-681D-214A-4A9B2BBA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489293-5AE2-F922-3718-7CE29B767418}"/>
              </a:ext>
            </a:extLst>
          </p:cNvPr>
          <p:cNvSpPr/>
          <p:nvPr/>
        </p:nvSpPr>
        <p:spPr>
          <a:xfrm>
            <a:off x="2175309" y="1971216"/>
            <a:ext cx="2196000" cy="2196000"/>
          </a:xfrm>
          <a:prstGeom prst="ellipse">
            <a:avLst/>
          </a:prstGeom>
          <a:scene3d>
            <a:camera prst="orthographicFront"/>
            <a:lightRig rig="flat" dir="t"/>
          </a:scene3d>
          <a:sp3d z="-190500" extrusionH="12700" prstMaterial="plastic">
            <a:bevelT w="50800" h="50800"/>
          </a:sp3d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566A809-B502-0128-97B2-1DD29D05026A}"/>
              </a:ext>
            </a:extLst>
          </p:cNvPr>
          <p:cNvGrpSpPr/>
          <p:nvPr/>
        </p:nvGrpSpPr>
        <p:grpSpPr>
          <a:xfrm>
            <a:off x="1450521" y="4534190"/>
            <a:ext cx="3645576" cy="1826552"/>
            <a:chOff x="885686" y="2564011"/>
            <a:chExt cx="3645576" cy="18265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9CA247-C739-3A8B-FAD1-61F0E09C240B}"/>
                </a:ext>
              </a:extLst>
            </p:cNvPr>
            <p:cNvSpPr/>
            <p:nvPr/>
          </p:nvSpPr>
          <p:spPr>
            <a:xfrm>
              <a:off x="885686" y="2564011"/>
              <a:ext cx="3645576" cy="182655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4076DFE-B7B6-719A-C543-9A1890810206}"/>
                </a:ext>
              </a:extLst>
            </p:cNvPr>
            <p:cNvSpPr txBox="1"/>
            <p:nvPr/>
          </p:nvSpPr>
          <p:spPr>
            <a:xfrm>
              <a:off x="885686" y="2564011"/>
              <a:ext cx="3645576" cy="18265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001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1.Nguồn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gốc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ý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tưởng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 Em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lấy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ý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tưởng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từ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Những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Website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bán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hàng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trên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mạng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</a:t>
              </a:r>
            </a:p>
          </p:txBody>
        </p:sp>
      </p:grpSp>
      <p:sp>
        <p:nvSpPr>
          <p:cNvPr id="11" name="Rectangle 10" descr="Cloud Computing">
            <a:extLst>
              <a:ext uri="{FF2B5EF4-FFF2-40B4-BE49-F238E27FC236}">
                <a16:creationId xmlns:a16="http://schemas.microsoft.com/office/drawing/2014/main" id="{5BBA1E5B-B007-B699-1177-7E95AF5F2F1F}"/>
              </a:ext>
            </a:extLst>
          </p:cNvPr>
          <p:cNvSpPr/>
          <p:nvPr/>
        </p:nvSpPr>
        <p:spPr>
          <a:xfrm>
            <a:off x="2715309" y="2433807"/>
            <a:ext cx="1260000" cy="126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888E8D-BD08-48FE-D027-C959A9C1719F}"/>
              </a:ext>
            </a:extLst>
          </p:cNvPr>
          <p:cNvSpPr/>
          <p:nvPr/>
        </p:nvSpPr>
        <p:spPr>
          <a:xfrm>
            <a:off x="7223451" y="2106686"/>
            <a:ext cx="2196000" cy="2196000"/>
          </a:xfrm>
          <a:prstGeom prst="ellipse">
            <a:avLst/>
          </a:prstGeom>
          <a:scene3d>
            <a:camera prst="orthographicFront"/>
            <a:lightRig rig="flat" dir="t"/>
          </a:scene3d>
          <a:sp3d z="-190500" extrusionH="12700" prstMaterial="plastic">
            <a:bevelT w="50800" h="50800"/>
          </a:sp3d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" name="Rectangle 12" descr="Subtitles">
            <a:extLst>
              <a:ext uri="{FF2B5EF4-FFF2-40B4-BE49-F238E27FC236}">
                <a16:creationId xmlns:a16="http://schemas.microsoft.com/office/drawing/2014/main" id="{56CAA0B9-72CD-A214-5E82-152BFF1A5DA6}"/>
              </a:ext>
            </a:extLst>
          </p:cNvPr>
          <p:cNvSpPr/>
          <p:nvPr/>
        </p:nvSpPr>
        <p:spPr>
          <a:xfrm>
            <a:off x="7691451" y="2574686"/>
            <a:ext cx="1260000" cy="126000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862F50-7C7F-B3A5-4A01-1DE341F1D4F7}"/>
              </a:ext>
            </a:extLst>
          </p:cNvPr>
          <p:cNvGrpSpPr/>
          <p:nvPr/>
        </p:nvGrpSpPr>
        <p:grpSpPr>
          <a:xfrm>
            <a:off x="6008271" y="4551030"/>
            <a:ext cx="4733208" cy="1367082"/>
            <a:chOff x="5214687" y="2560249"/>
            <a:chExt cx="4733208" cy="136708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3C33637-2AA4-55FB-7DAB-FB4BBC3F132A}"/>
                </a:ext>
              </a:extLst>
            </p:cNvPr>
            <p:cNvSpPr/>
            <p:nvPr/>
          </p:nvSpPr>
          <p:spPr>
            <a:xfrm>
              <a:off x="5214687" y="2560249"/>
              <a:ext cx="4733208" cy="136708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9D64F4-B27D-18D5-3160-E2796A049B7F}"/>
                </a:ext>
              </a:extLst>
            </p:cNvPr>
            <p:cNvSpPr txBox="1"/>
            <p:nvPr/>
          </p:nvSpPr>
          <p:spPr>
            <a:xfrm>
              <a:off x="5214687" y="2560249"/>
              <a:ext cx="4733208" cy="13670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001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2.Tác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dụng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Giúp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mọi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người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mua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sắm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đồ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dùng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cần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thiết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trong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dịp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tết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599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94FA-7667-861D-1BA2-055ABFD28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842" y="1009588"/>
            <a:ext cx="8244316" cy="8303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2.Lợi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ích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endParaRPr lang="vi-VN" dirty="0">
              <a:solidFill>
                <a:srgbClr val="92D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42DA-B52C-3B04-E1D4-FB8314DBC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1652" y="2506662"/>
            <a:ext cx="9205575" cy="4351338"/>
          </a:xfrm>
        </p:spPr>
        <p:txBody>
          <a:bodyPr>
            <a:normAutofit/>
          </a:bodyPr>
          <a:lstStyle/>
          <a:p>
            <a:pPr marL="342900" indent="-342900" algn="ctr">
              <a:buFontTx/>
              <a:buChar char="-"/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sắm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dàng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ctr">
              <a:buFontTx/>
              <a:buChar char="-"/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Trong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sắm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mình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thích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bấm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ngay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bấm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nút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Thanh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F9282-8C27-26A3-F88C-46EF4852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85" y="6406487"/>
            <a:ext cx="68333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CBAA806-0F5B-F4DB-D014-744F032B3969}"/>
              </a:ext>
            </a:extLst>
          </p:cNvPr>
          <p:cNvSpPr txBox="1">
            <a:spLocks/>
          </p:cNvSpPr>
          <p:nvPr/>
        </p:nvSpPr>
        <p:spPr>
          <a:xfrm>
            <a:off x="6297562" y="6193762"/>
            <a:ext cx="19719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EA44F7-2699-47CF-AC54-A29BC88FA966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Thứ Sáu/17/01/2025 19:18:39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5A5ECD14-4431-8A8E-727C-703BA246BCC5}"/>
              </a:ext>
            </a:extLst>
          </p:cNvPr>
          <p:cNvSpPr txBox="1">
            <a:spLocks/>
          </p:cNvSpPr>
          <p:nvPr/>
        </p:nvSpPr>
        <p:spPr>
          <a:xfrm>
            <a:off x="-403172" y="61937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</p:spTree>
    <p:extLst>
      <p:ext uri="{BB962C8B-B14F-4D97-AF65-F5344CB8AC3E}">
        <p14:creationId xmlns:p14="http://schemas.microsoft.com/office/powerpoint/2010/main" val="1721909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3.Quy </a:t>
            </a:r>
            <a:r>
              <a:rPr kumimoji="0" lang="en-US" i="0" u="none" strike="noStrike" kern="1200" cap="none" spc="0" normalizeH="0" baseline="0" noProof="0" dirty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kumimoji="0" lang="en-US" i="0" u="none" strike="noStrike" kern="1200" cap="none" spc="0" normalizeH="0" baseline="0" noProof="0" dirty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i="0" u="none" strike="noStrike" kern="1200" cap="none" spc="0" normalizeH="0" baseline="0" noProof="0" dirty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kumimoji="0" lang="en-US" i="0" u="none" strike="noStrike" kern="1200" cap="none" spc="0" normalizeH="0" baseline="0" noProof="0" dirty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i="0" u="none" strike="noStrike" kern="1200" cap="none" spc="0" normalizeH="0" baseline="0" noProof="0" dirty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kumimoji="0" lang="en-US" i="0" u="none" strike="noStrike" kern="1200" cap="none" spc="0" normalizeH="0" baseline="0" noProof="0" dirty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i="0" u="none" strike="noStrike" kern="1200" cap="none" spc="0" normalizeH="0" baseline="0" noProof="0" dirty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kumimoji="0" lang="en-US" i="0" u="none" strike="noStrike" kern="1200" cap="none" spc="0" normalizeH="0" baseline="0" noProof="0" dirty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5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1: Em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bắt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lên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ý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tưởng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2: Em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bắt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web.</a:t>
            </a:r>
          </a:p>
          <a:p>
            <a:pPr>
              <a:buFontTx/>
              <a:buChar char="-"/>
            </a:pP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3: Em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bắt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code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4: Em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dung,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nghiệm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5: 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chỉnh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web,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code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cuối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khóa</a:t>
            </a:r>
            <a:r>
              <a:rPr lang="en-US" sz="2000" dirty="0"/>
              <a:t>.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00" y="6041362"/>
            <a:ext cx="6009746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2188249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B52563F-CE3E-421F-9674-9B962A79070B}" type="datetime9">
              <a:rPr kumimoji="0" lang="vi-VN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Thứ Sáu/17/01/2025 19:18:39 Chiều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F5A88BF-7E91-4A45-B6AC-0EAEC1944934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1541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AF534-B842-7E2A-2316-D247024DE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62C542-AF8A-4C09-F260-776D1E8B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85" y="6406487"/>
            <a:ext cx="68333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CF2746C-9AFE-71FE-C473-0F47633F8A3E}"/>
              </a:ext>
            </a:extLst>
          </p:cNvPr>
          <p:cNvSpPr txBox="1">
            <a:spLocks/>
          </p:cNvSpPr>
          <p:nvPr/>
        </p:nvSpPr>
        <p:spPr>
          <a:xfrm>
            <a:off x="6297562" y="6193762"/>
            <a:ext cx="19719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EA44F7-2699-47CF-AC54-A29BC88FA966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Thứ Sáu/17/01/2025 19:18:39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EAFBCBC1-168A-4922-1C3B-4222D7F35148}"/>
              </a:ext>
            </a:extLst>
          </p:cNvPr>
          <p:cNvSpPr txBox="1">
            <a:spLocks/>
          </p:cNvSpPr>
          <p:nvPr/>
        </p:nvSpPr>
        <p:spPr>
          <a:xfrm>
            <a:off x="-403172" y="61937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F192CF-0F9C-B432-5738-CAF41DE5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5503" y="103189"/>
            <a:ext cx="6720993" cy="713449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56626A7-AB6A-4FAF-6793-C6BCE43C3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3833" y="5761715"/>
            <a:ext cx="3547457" cy="1229217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chủ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F29162-DA02-DF83-7FF5-B041F15BB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5865" y="879614"/>
            <a:ext cx="8297149" cy="469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8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06324-A2C7-B1A0-5326-EDE84C2BF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197391-6FDC-F9C5-EB3A-414A4E54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85" y="6406487"/>
            <a:ext cx="68333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873C65A-1284-84E7-835E-145A26059D75}"/>
              </a:ext>
            </a:extLst>
          </p:cNvPr>
          <p:cNvSpPr txBox="1">
            <a:spLocks/>
          </p:cNvSpPr>
          <p:nvPr/>
        </p:nvSpPr>
        <p:spPr>
          <a:xfrm>
            <a:off x="6297562" y="6193762"/>
            <a:ext cx="19719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EA44F7-2699-47CF-AC54-A29BC88FA966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Thứ Sáu/17/01/2025 19:18:39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F56D7B3B-6870-7600-5294-68EA3302B85A}"/>
              </a:ext>
            </a:extLst>
          </p:cNvPr>
          <p:cNvSpPr txBox="1">
            <a:spLocks/>
          </p:cNvSpPr>
          <p:nvPr/>
        </p:nvSpPr>
        <p:spPr>
          <a:xfrm>
            <a:off x="-403172" y="61937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23A528-331B-364F-27F1-981AA3AD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5503" y="103189"/>
            <a:ext cx="6720993" cy="713449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6318188-DEA5-FA94-1669-183928D33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17135A-8DB0-3D67-8930-2B63FEE53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2398" y="816638"/>
            <a:ext cx="8284083" cy="4699540"/>
          </a:xfrm>
          <a:prstGeom prst="rect">
            <a:avLst/>
          </a:prstGeom>
        </p:spPr>
      </p:pic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61EEB65A-AC5D-63E6-F2F0-362B80C07AF9}"/>
              </a:ext>
            </a:extLst>
          </p:cNvPr>
          <p:cNvSpPr txBox="1">
            <a:spLocks/>
          </p:cNvSpPr>
          <p:nvPr/>
        </p:nvSpPr>
        <p:spPr>
          <a:xfrm>
            <a:off x="4413288" y="5761715"/>
            <a:ext cx="3768547" cy="1229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cửa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40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1_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3.xml><?xml version="1.0" encoding="utf-8"?>
<a:theme xmlns:a="http://schemas.openxmlformats.org/drawingml/2006/main" name="2_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4.xml><?xml version="1.0" encoding="utf-8"?>
<a:theme xmlns:a="http://schemas.openxmlformats.org/drawingml/2006/main" name="3_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546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Aptos</vt:lpstr>
      <vt:lpstr>Arial</vt:lpstr>
      <vt:lpstr>Calibri</vt:lpstr>
      <vt:lpstr>Consolas</vt:lpstr>
      <vt:lpstr>Corbel</vt:lpstr>
      <vt:lpstr>Microsoft Sans Serif</vt:lpstr>
      <vt:lpstr>Tahoma</vt:lpstr>
      <vt:lpstr>Trebuchet MS</vt:lpstr>
      <vt:lpstr>Wingdings 3</vt:lpstr>
      <vt:lpstr>1_Facet</vt:lpstr>
      <vt:lpstr>Facet</vt:lpstr>
      <vt:lpstr>2_Facet</vt:lpstr>
      <vt:lpstr>3_Facet</vt:lpstr>
      <vt:lpstr>PowerPoint Presentation</vt:lpstr>
      <vt:lpstr>NỘI DUNG THUYẾT TRÌNH:</vt:lpstr>
      <vt:lpstr>PowerPoint Presentation</vt:lpstr>
      <vt:lpstr>II.Giới thiệu về sản phẩm Sơ lược về sản phẩm</vt:lpstr>
      <vt:lpstr>1. Tác dụng và nguồn gốc ý tưởng của sản phẩm</vt:lpstr>
      <vt:lpstr>2.Lợi ích của sản phẩm và hướng dẫn sử dụng</vt:lpstr>
      <vt:lpstr>3.Quy trình tạo sản phẩm:</vt:lpstr>
      <vt:lpstr>4. Một số hình ảnh về sản phẩm</vt:lpstr>
      <vt:lpstr>4. Một số hình ảnh về sản phẩm</vt:lpstr>
      <vt:lpstr>4. Một số hình ảnh về sản phẩm</vt:lpstr>
      <vt:lpstr>5.Tính năng của sản phẩm:</vt:lpstr>
      <vt:lpstr>6. Những tính năng còn hạn chế và sẽ khắc phục trong tương lai:</vt:lpstr>
      <vt:lpstr>Bây giờ em sẽ trình bày sản phẩm của  em</vt:lpstr>
      <vt:lpstr> Cảm ơn mọi người đã lắng nghe bài thuyết trình của em!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Duy Nguyễn Hữu</dc:creator>
  <cp:lastModifiedBy>Duy Nguyễn Hữu</cp:lastModifiedBy>
  <cp:revision>43</cp:revision>
  <dcterms:created xsi:type="dcterms:W3CDTF">2024-09-12T03:26:10Z</dcterms:created>
  <dcterms:modified xsi:type="dcterms:W3CDTF">2025-01-17T12:19:24Z</dcterms:modified>
</cp:coreProperties>
</file>