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59" r:id="rId4"/>
    <p:sldId id="279" r:id="rId5"/>
    <p:sldId id="263" r:id="rId6"/>
    <p:sldId id="264" r:id="rId7"/>
    <p:sldId id="286" r:id="rId8"/>
    <p:sldId id="287" r:id="rId9"/>
    <p:sldId id="288" r:id="rId10"/>
    <p:sldId id="289" r:id="rId11"/>
    <p:sldId id="281" r:id="rId12"/>
    <p:sldId id="283" r:id="rId13"/>
    <p:sldId id="282" r:id="rId14"/>
    <p:sldId id="284" r:id="rId15"/>
    <p:sldId id="291" r:id="rId16"/>
    <p:sldId id="277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3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AE2AE-FCA2-4EF9-80D5-0328BE32597C}" type="datetimeFigureOut">
              <a:rPr lang="vi-VN" smtClean="0"/>
              <a:t>02/04/2022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7D10-C76A-47A2-AF16-E8B0CA8F04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448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2352-6A2A-0845-989F-15E9055B2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F433F-61CB-584B-9631-4C10BDF33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5593-398A-AA45-B482-F9C300B4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5B3C-A1CD-B743-81C8-0001D7F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E07F-2CB5-9149-9B57-4196D76C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03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8A93-D260-C24A-9F04-5A91D6F4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6BE2A-C009-5949-B519-AAB5E4662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D83F-8B94-FC42-AD4C-C1EE60B8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75F9-A400-6C4D-BE01-546E4051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1269-5CAF-F04A-84C0-114812D8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452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16ED9-1E5E-6841-AEFD-76FADE78F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2716D-9AE4-A142-9E02-2138D1BF4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CEC51-83B7-7E48-95C7-D405F163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D4A07-1C92-8549-B8FB-980FC7C3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6CE-CFEC-914A-B655-C19E78A5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229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CFCF-16C1-1B47-AD23-C59F0385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763E-D16D-794B-A7CC-CD38C31A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DC28-3217-F343-992F-3750EE1E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EA62-60DE-AC42-A50A-34C3464B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12A4-1D83-9C49-A43D-A11DDD0E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45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66BE-B611-E749-9052-417B4A4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85BB-9639-D242-918E-762E50360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4360-4388-1744-85E3-F9051A44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FEA6-CFC3-C14E-9C9C-A2A57E9F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C22F-BE3F-1B4E-BF66-36AD9250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606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4933-0142-BC4C-8AC2-7466C03D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8B99-91D1-F147-BDAD-D0706D0FE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A533F-7567-E042-B552-15E2A36C3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5A01-7FD5-3F4B-B662-6E1108A6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BFA49-5B65-2943-8EC9-7D79D3F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7E3-52A8-784A-BCE7-C45EAFB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560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9F9F-EB27-0A49-8B9C-DBB82310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6D792-924C-5D44-9351-79FF05FD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FF738-FFF6-5D49-A94F-16722B627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FC4EE-49D9-8F4C-B9A5-10E37CC3B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8EE3F-3C00-DA46-8A8F-7FF12185F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0AE3B-8D62-0847-81AC-C1C74367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EFA4-71F0-BC44-AAD7-37014B39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A0B57-5E17-C74C-92AB-8CD20376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256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696A-9358-8A48-983F-B3698872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1F927-86D1-E043-90D1-DC6BDA56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F9258-05A5-9140-A207-AF146FFD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BF4B6-64C6-FC4E-BE3C-CED3DA37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89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700C4-D150-A04D-8A4F-AEC7305F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28C19-2FB7-4143-B343-66F191B2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6774-E150-E94F-9135-384A1357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698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2A7C-C728-7E46-BA35-558040FD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7E9E-B1DC-D247-888E-8A9D8B3C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E522-7616-3F40-843E-FD9BEDD11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25F6-A566-604F-B621-D11AD12C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C446-D559-ED42-841F-D8532917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089B-C843-414A-9F29-D362B80D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181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2B04-2164-9F43-8F3C-0884EA8A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8219E-FF4E-164E-A41D-E9D20601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ACBE-6AE7-1A48-850E-76BA65E77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3CD4-8F89-DA4A-AE4D-F6F6F7C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F2D0-F1A0-3F46-AA0D-FAE210E1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1E98-E2D8-D248-9E36-7EEC2CCC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70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CAF3B-F497-9344-9BEA-1921D20B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B3B4-3D2F-B74A-A0F4-C79AF34A4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16B4-C7C5-E342-AE9D-EBA531B1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DD30-EAEA-C145-B946-3E756F3E5E67}" type="datetimeFigureOut">
              <a:rPr lang="en-VN" smtClean="0"/>
              <a:t>02/04/2022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FF59-560F-BA43-9B24-DB8EC3CEF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F534-93D5-A840-A817-CA9760E0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694C-5DD4-5947-80BA-36A87FCDA83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103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iithanoi.edu.vn/mo-hinh-mvc-la-g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0">
            <a:extLst>
              <a:ext uri="{FF2B5EF4-FFF2-40B4-BE49-F238E27FC236}">
                <a16:creationId xmlns:a16="http://schemas.microsoft.com/office/drawing/2014/main" id="{6F03AE69-368E-4E98-AB87-ED23441C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Graphic 72">
            <a:extLst>
              <a:ext uri="{FF2B5EF4-FFF2-40B4-BE49-F238E27FC236}">
                <a16:creationId xmlns:a16="http://schemas.microsoft.com/office/drawing/2014/main" id="{49882614-11C4-4368-9534-6EBAC348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684274" y="-4610867"/>
            <a:ext cx="7223503" cy="16095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81EAE-A80B-1347-9A78-DC5CF5A7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" y="228918"/>
            <a:ext cx="5819527" cy="22643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5000" dirty="0"/>
            </a:br>
            <a:br>
              <a:rPr lang="en-US" sz="5000" dirty="0"/>
            </a:br>
            <a:r>
              <a:rPr lang="en-US" sz="5000" b="1" dirty="0"/>
              <a:t>Web Server Python</a:t>
            </a:r>
            <a:endParaRPr lang="en-US" sz="5000" dirty="0"/>
          </a:p>
        </p:txBody>
      </p:sp>
      <p:sp>
        <p:nvSpPr>
          <p:cNvPr id="1038" name="Rectangle 74">
            <a:extLst>
              <a:ext uri="{FF2B5EF4-FFF2-40B4-BE49-F238E27FC236}">
                <a16:creationId xmlns:a16="http://schemas.microsoft.com/office/drawing/2014/main" id="{2010FDC2-8038-452C-BBFC-E9F3A8B1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070C-22EE-FC4F-8EC4-90D53179D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22228"/>
            <a:ext cx="6645867" cy="354501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1911040014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1911040019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1911040031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- 1911040032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65985B-D548-44B4-9714-27AEC913D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9A3FCB-F82C-4E59-B666-5851D305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>
            <a:normAutofit fontScale="92500" lnSpcReduction="10000"/>
          </a:bodyPr>
          <a:lstStyle/>
          <a:p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Django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mô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vi-VN" b="1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MVT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 (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Model-View-Template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) thay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vì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vi-VN" b="1" u="sng" dirty="0">
                <a:solidFill>
                  <a:srgbClr val="0661AC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mô </a:t>
            </a:r>
            <a:r>
              <a:rPr lang="vi-VN" b="1" u="sng" dirty="0" err="1">
                <a:solidFill>
                  <a:srgbClr val="0661AC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hình</a:t>
            </a:r>
            <a:r>
              <a:rPr lang="vi-VN" b="1" u="sng" dirty="0">
                <a:solidFill>
                  <a:srgbClr val="0661AC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vi-VN" b="1" u="sng" dirty="0" err="1">
                <a:solidFill>
                  <a:srgbClr val="0661AC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MVC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 (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Model-View-Controller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  <a:endParaRPr lang="vi-VN" dirty="0">
              <a:solidFill>
                <a:srgbClr val="333333"/>
              </a:solidFill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Mô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MVT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trong khi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333333"/>
              </a:solidFill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Mô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bao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gồm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code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HTML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Django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Templage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Language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DTL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  <a:endParaRPr lang="vi-VN" dirty="0">
              <a:solidFill>
                <a:srgbClr val="333333"/>
              </a:solidFill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Controller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mã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viết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kiểm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soát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sự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giữa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Model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View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Django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dễ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dàng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chăm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sóc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333333"/>
              </a:solidFill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Bất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cứ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khi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request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request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Model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View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Template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Controller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kiểm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tra xem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hay không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ánh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xạ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URL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URL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ánh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xạ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thành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View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bắt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Model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gửi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Template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dưới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dạng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respone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468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B227-085B-C64E-9F72-55BE359C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365125"/>
            <a:ext cx="10515600" cy="132556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b="1" dirty="0" err="1"/>
              <a:t>Web</a:t>
            </a:r>
            <a:r>
              <a:rPr lang="vi-VN" b="1" dirty="0"/>
              <a:t> Server</a:t>
            </a:r>
            <a:r>
              <a:rPr lang="fr-FR" b="1" dirty="0"/>
              <a:t> </a:t>
            </a:r>
            <a:r>
              <a:rPr lang="vi-VN" b="1" dirty="0" err="1"/>
              <a:t>PYTHON</a:t>
            </a:r>
            <a:r>
              <a:rPr lang="vi-VN" b="1" dirty="0"/>
              <a:t> </a:t>
            </a:r>
            <a:r>
              <a:rPr lang="vi-VN" b="1" dirty="0" err="1"/>
              <a:t>là</a:t>
            </a:r>
            <a:r>
              <a:rPr lang="vi-VN" b="1" dirty="0"/>
              <a:t> </a:t>
            </a:r>
            <a:r>
              <a:rPr lang="vi-VN" b="1" dirty="0" err="1"/>
              <a:t>gì</a:t>
            </a:r>
            <a:r>
              <a:rPr lang="vi-VN" b="1" dirty="0"/>
              <a:t>?</a:t>
            </a:r>
            <a:endParaRPr lang="en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F7BC11-C2AE-744D-B3E1-AF0C4CFA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833" y="5053589"/>
            <a:ext cx="3851563" cy="20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9"/>
            <a:ext cx="10610088" cy="2926622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server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là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một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máy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tính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lưu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trữ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những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nội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dung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endParaRPr lang="vi-VN" dirty="0">
              <a:solidFill>
                <a:srgbClr val="1B1B1B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Một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máy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chủ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dùng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để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phục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vụ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các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trang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trên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mạng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internet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hoặc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mạng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nội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bộ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endParaRPr lang="vi-VN" dirty="0">
              <a:solidFill>
                <a:srgbClr val="1B1B1B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Nó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lưu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trữ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các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pages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scripts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progarms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hay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các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files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multimedia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và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sử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dụng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giao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thức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HTTP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để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gửi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các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tệp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đến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trình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duyệt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endParaRPr lang="vi-VN" dirty="0">
              <a:solidFill>
                <a:srgbClr val="1B1B1B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Một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số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máy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chủ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nổi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tiếng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như : 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Nginx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server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, 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Apache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server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, 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IIS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server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, 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Light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Speed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web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vi-VN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server</a:t>
            </a:r>
            <a:r>
              <a:rPr lang="vi-VN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endParaRPr lang="vi-VN" dirty="0">
              <a:solidFill>
                <a:srgbClr val="1B1B1B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368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EF386-91FB-44F0-9F3C-1ED87703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socket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63190C-1E00-4EE4-898C-AA0B4941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Socket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 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 giao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diện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lập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trình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ứng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dụng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mạng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truyền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nhận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dữ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liệu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trên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internet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. 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Giữa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hai chương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trình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chạy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trên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mạng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cần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một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liên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kết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giao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tiếp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hai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chiều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, hay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còn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gọi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two-way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communication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kết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nối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2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process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trò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chuyện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nhau.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Điểm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cuối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(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endpoint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)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liên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kết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này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gọi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socket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.</a:t>
            </a:r>
          </a:p>
          <a:p>
            <a:pPr algn="l"/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Một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chức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năng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khác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socket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giúp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tầng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 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TCP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 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hoặc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 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TCP</a:t>
            </a:r>
            <a:r>
              <a:rPr lang="vi-VN" b="1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1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Layer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 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định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danh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ứng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dụng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dữ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liệu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sẽ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gửi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tới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thông qua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sự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ràng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buộc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một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cổng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port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(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thể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hiện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một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con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số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cụ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thể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),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từ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tiến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hành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kết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nối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giữa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client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server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23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203E75-D66F-4E86-AD9B-69E229C2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</a:t>
            </a:r>
            <a:r>
              <a:rPr lang="vi-VN" dirty="0" err="1"/>
              <a:t>Lý</a:t>
            </a:r>
            <a:r>
              <a:rPr lang="vi-VN" dirty="0"/>
              <a:t> do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SOCKET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5A5FB7-9DDD-42FF-AC00-0BBC4FC0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Ưu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điểm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lớn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nhất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của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socket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hỗ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trợ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hầu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hết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các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hệ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điều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hành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bao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gồm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MS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Windows,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Linux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,…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Ngoài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ra,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socket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cũng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được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sử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dụng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nhiều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ngôn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ngữ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lập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trình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gồm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C, C++,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Java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Visual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Basic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Visual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C++,… nên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thể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tương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thích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hầu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hết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mọi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đối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tượng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người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với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những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cấu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hình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máy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khác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nhau.</a:t>
            </a:r>
          </a:p>
          <a:p>
            <a:pPr algn="l"/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Đặc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biệt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người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dùng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cũng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có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thể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chạy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cùng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một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lúc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nhiều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socket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liên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tục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giúp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nâng cao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hiệu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suất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làm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việc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,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cũng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như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tiết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kiệm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thêm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nhiều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thời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gian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và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công </a:t>
            </a:r>
            <a:r>
              <a:rPr lang="vi-VN" b="0" i="0" dirty="0" err="1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sức</a:t>
            </a:r>
            <a:r>
              <a:rPr lang="vi-VN" b="0" i="0" dirty="0">
                <a:solidFill>
                  <a:srgbClr val="444444"/>
                </a:solidFill>
                <a:effectLst/>
                <a:latin typeface="+mj-lt"/>
                <a:cs typeface="Montserrat" panose="00000500000000000000" pitchFamily="2" charset="-93"/>
              </a:rPr>
              <a:t> hơn.</a:t>
            </a:r>
          </a:p>
        </p:txBody>
      </p:sp>
    </p:spTree>
    <p:extLst>
      <p:ext uri="{BB962C8B-B14F-4D97-AF65-F5344CB8AC3E}">
        <p14:creationId xmlns:p14="http://schemas.microsoft.com/office/powerpoint/2010/main" val="168590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CAC094-7B47-42C0-B9BD-348C171F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rocket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FFDCC0-7767-42B9-B18C-906EE9BA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64" y="2343712"/>
            <a:ext cx="5706271" cy="3315163"/>
          </a:xfrm>
        </p:spPr>
      </p:pic>
    </p:spTree>
    <p:extLst>
      <p:ext uri="{BB962C8B-B14F-4D97-AF65-F5344CB8AC3E}">
        <p14:creationId xmlns:p14="http://schemas.microsoft.com/office/powerpoint/2010/main" val="35117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53DBBD55-61A7-4ED7-890D-F0BCF0F5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962659"/>
            <a:ext cx="5725324" cy="4077269"/>
          </a:xfrm>
        </p:spPr>
      </p:pic>
    </p:spTree>
    <p:extLst>
      <p:ext uri="{BB962C8B-B14F-4D97-AF65-F5344CB8AC3E}">
        <p14:creationId xmlns:p14="http://schemas.microsoft.com/office/powerpoint/2010/main" val="152739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2121B3A7-8E01-494C-8211-9424ECAB2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5" r="-1" b="11107"/>
          <a:stretch/>
        </p:blipFill>
        <p:spPr bwMode="auto">
          <a:xfrm rot="2527583">
            <a:off x="-521604" y="367716"/>
            <a:ext cx="4911834" cy="285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Freeform: Shape 7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32237C-C112-D047-99F9-4EB9BC5D0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3429000"/>
            <a:ext cx="10778836" cy="31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0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0473" y="1521691"/>
            <a:ext cx="4895273" cy="4980708"/>
          </a:xfrm>
        </p:spPr>
        <p:txBody>
          <a:bodyPr>
            <a:normAutofit/>
          </a:bodyPr>
          <a:lstStyle/>
          <a:p>
            <a:r>
              <a:rPr lang="vi-VN" sz="2300" dirty="0">
                <a:latin typeface="+mj-lt"/>
              </a:rPr>
              <a:t>Ngôn ngữ Python là công cụ được sử dụng phổ biến thứ hai sau ngôn ngữ C cho khoa học dữ liệu và phân tích. Rất nhiều khối lượng công việc xử lý dữ liệu trong tổ chức chỉ được cung cấp bởi ngôn ngữ Python.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Tx/>
              <a:buChar char="♥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♥"/>
            </a:pPr>
            <a:r>
              <a:rPr lang="vi-VN" sz="1900" dirty="0">
                <a:latin typeface="+mj-lt"/>
              </a:rPr>
              <a:t>Khoa học dữ liệu</a:t>
            </a:r>
          </a:p>
          <a:p>
            <a:pPr lvl="1">
              <a:buFontTx/>
              <a:buChar char="♥"/>
            </a:pPr>
            <a:r>
              <a:rPr lang="vi-VN" sz="1900" dirty="0">
                <a:latin typeface="+mj-lt"/>
              </a:rPr>
              <a:t>Phân tích dữ liệu</a:t>
            </a:r>
          </a:p>
          <a:p>
            <a:pPr lvl="1">
              <a:buFontTx/>
              <a:buChar char="♥"/>
            </a:pPr>
            <a:r>
              <a:rPr lang="vi-VN" sz="1900" dirty="0">
                <a:latin typeface="+mj-lt"/>
              </a:rPr>
              <a:t>Trí tuệ nhân tạo, học sâu</a:t>
            </a:r>
          </a:p>
          <a:p>
            <a:pPr lvl="1">
              <a:buFontTx/>
              <a:buChar char="♥"/>
            </a:pPr>
            <a:r>
              <a:rPr lang="vi-VN" sz="1900" dirty="0">
                <a:latin typeface="+mj-lt"/>
              </a:rPr>
              <a:t>Ứng dụng doanh nghiệp</a:t>
            </a:r>
          </a:p>
          <a:p>
            <a:pPr lvl="1">
              <a:buFontTx/>
              <a:buChar char="♥"/>
            </a:pPr>
            <a:r>
              <a:rPr lang="vi-VN" sz="1900" dirty="0">
                <a:latin typeface="+mj-lt"/>
              </a:rPr>
              <a:t>Phát triển web</a:t>
            </a:r>
          </a:p>
        </p:txBody>
      </p:sp>
      <p:sp>
        <p:nvSpPr>
          <p:cNvPr id="4" name="AutoShape 4" descr="Top 5 ngôn ngữ Lập Trình hot 2020 - Điểm tin - Deverion | Cộng đồng lập  trình Việt N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7" y="1316904"/>
            <a:ext cx="6925056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B227-085B-C64E-9F72-55BE359C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365125"/>
            <a:ext cx="10515600" cy="1325563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Định nghĩa về Python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F7BC11-C2AE-744D-B3E1-AF0C4CFA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833" y="5053589"/>
            <a:ext cx="3851563" cy="20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26967"/>
            <a:ext cx="10610088" cy="2490343"/>
          </a:xfrm>
        </p:spPr>
        <p:txBody>
          <a:bodyPr>
            <a:noAutofit/>
          </a:bodyPr>
          <a:lstStyle/>
          <a:p>
            <a:r>
              <a:rPr lang="vi-VN" b="1" i="0" dirty="0" err="1">
                <a:solidFill>
                  <a:srgbClr val="202124"/>
                </a:solidFill>
                <a:effectLst/>
                <a:latin typeface="+mj-lt"/>
              </a:rPr>
              <a:t>Python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 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đã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Guido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van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Rossum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thai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nghén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vào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những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năm 1980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tại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Trung tâm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Toán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học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– Tin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học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(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Centrum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Wiskunde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&amp;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Informatica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CWI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) ở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Hà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Lan như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là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ngôn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ngữ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kế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tục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ngôn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ngữ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ABC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–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ngôn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ngữ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lấy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cảm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hứng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SETL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có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khả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năng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xử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lí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ngoại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lệ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và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giao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tiếp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với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hệ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điều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hành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202124"/>
                </a:solidFill>
                <a:effectLst/>
                <a:latin typeface="+mj-lt"/>
              </a:rPr>
              <a:t>Amoeba</a:t>
            </a:r>
            <a:r>
              <a:rPr lang="vi-VN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vi-VN" dirty="0">
              <a:latin typeface="+mj-lt"/>
            </a:endParaRPr>
          </a:p>
          <a:p>
            <a:r>
              <a:rPr lang="vi-VN" dirty="0" err="1">
                <a:latin typeface="+mj-lt"/>
              </a:rPr>
              <a:t>Python</a:t>
            </a:r>
            <a:r>
              <a:rPr lang="vi-VN" dirty="0">
                <a:latin typeface="+mj-lt"/>
              </a:rPr>
              <a:t> là một ngôn ngữ lập trình thông dịch hướng đối tượng và là ngôn ngữ bậc cao, ngữ nghĩa động. </a:t>
            </a:r>
          </a:p>
          <a:p>
            <a:r>
              <a:rPr lang="vi-VN" dirty="0">
                <a:latin typeface="+mj-lt"/>
              </a:rPr>
              <a:t>Python hỗ trợ: module hóa và tái sử dụng mã. </a:t>
            </a:r>
          </a:p>
          <a:p>
            <a:r>
              <a:rPr lang="vi-VN" dirty="0">
                <a:latin typeface="+mj-lt"/>
              </a:rPr>
              <a:t>Thư viện chuẩn mở rộng của Python có sẵn dưới dạng mã nguồn hoặc dạng nhị phân cho tất cả nền tảng chính và được phân phối tự do </a:t>
            </a:r>
          </a:p>
        </p:txBody>
      </p:sp>
    </p:spTree>
    <p:extLst>
      <p:ext uri="{BB962C8B-B14F-4D97-AF65-F5344CB8AC3E}">
        <p14:creationId xmlns:p14="http://schemas.microsoft.com/office/powerpoint/2010/main" val="36975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  <a:noFill/>
        </p:spPr>
        <p:txBody>
          <a:bodyPr/>
          <a:lstStyle/>
          <a:p>
            <a:endParaRPr lang="vi-VN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A2BECF99-B41A-BF49-9F95-AC10F246B9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7" y="1415528"/>
            <a:ext cx="11253216" cy="47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16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B58F7FCD-76E5-4B4D-B43C-1641719E1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9" y="2602198"/>
            <a:ext cx="3440546" cy="181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7660EB2-3ABF-CC40-BC6F-230AE0A5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45" y="2044700"/>
            <a:ext cx="3708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C109DFE4-5471-A94F-962F-706A79DA3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46" y="3059112"/>
            <a:ext cx="4851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8BD7B3D0-A27A-A644-B34B-DE1781E8C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238081"/>
            <a:ext cx="320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169D2504-E756-434D-A8C2-85274612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465" y="5326126"/>
            <a:ext cx="447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5B5934DE-D42B-674B-9B67-36AA952D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4365354"/>
            <a:ext cx="3073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AF082C1F-615E-B842-BCDF-95BD32C5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3098800"/>
            <a:ext cx="4343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2DBF4225-0033-1D4A-BD6F-FD6AD250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016270"/>
            <a:ext cx="2692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8" name="Picture 24">
            <a:extLst>
              <a:ext uri="{FF2B5EF4-FFF2-40B4-BE49-F238E27FC236}">
                <a16:creationId xmlns:a16="http://schemas.microsoft.com/office/drawing/2014/main" id="{63865ADB-60CA-E446-8EC1-D5338AC0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714267"/>
            <a:ext cx="4978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79EC830C-F663-5F4A-B3B1-AA1BB48903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28" y="2734107"/>
            <a:ext cx="3327400" cy="191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2208330-96BB-6B46-B737-77D5E9D4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28" y="1245260"/>
            <a:ext cx="345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56C67AF-F918-DB4D-A92A-2321C63E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55" y="2186446"/>
            <a:ext cx="28067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7FAABDB4-94FA-724B-A1D1-320EA927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3190637"/>
            <a:ext cx="44577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5D0FE4DA-1F42-F448-84CA-A690DA7B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55" y="4325008"/>
            <a:ext cx="31877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11DE728A-B6CB-8D45-B910-6A375EA9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78" y="5400081"/>
            <a:ext cx="80137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60A30349-5F29-4042-AE29-504797E4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14" y="4339791"/>
            <a:ext cx="2311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>
            <a:extLst>
              <a:ext uri="{FF2B5EF4-FFF2-40B4-BE49-F238E27FC236}">
                <a16:creationId xmlns:a16="http://schemas.microsoft.com/office/drawing/2014/main" id="{0D8A5340-7908-834D-BD37-A107BAD0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3261519"/>
            <a:ext cx="4089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>
            <a:extLst>
              <a:ext uri="{FF2B5EF4-FFF2-40B4-BE49-F238E27FC236}">
                <a16:creationId xmlns:a16="http://schemas.microsoft.com/office/drawing/2014/main" id="{BA7AE1F2-3E6B-2C45-B54A-1C841F84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277249"/>
            <a:ext cx="3327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F02CF1-A917-427D-A848-8B9EDF89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trinh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python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77762D-5D0D-4A80-9724-7D50A0D3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Django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trong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Web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Framework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phổ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viết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cung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năng cho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web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access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session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routing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localization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…</a:t>
            </a:r>
            <a:endParaRPr lang="vi-VN" dirty="0">
              <a:solidFill>
                <a:srgbClr val="333333"/>
              </a:solidFill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Django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mô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MVT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Model-View-Template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phương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giống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mô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MVC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trong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V (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tương đương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C (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Controller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), T (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Template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tương đương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V (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) ở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framework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vi-VN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vi-VN" dirty="0">
              <a:solidFill>
                <a:srgbClr val="333333"/>
              </a:solidFill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13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9C10F9-E822-4D38-935F-5985C88B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vi-VN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sao </a:t>
            </a:r>
            <a:r>
              <a:rPr lang="vi-VN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vi-VN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ta nên </a:t>
            </a:r>
            <a:r>
              <a:rPr lang="vi-VN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vi-VN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Django</a:t>
            </a:r>
            <a:r>
              <a:rPr lang="vi-VN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b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9A7DBA-2E36-43C9-95D7-EF51ECD5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đang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nhanh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luôn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nên cân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starter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ngay trang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như SQL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cross-site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cross-site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forgery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clickjacking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lang="vi-VN" b="1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b="1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Xây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7170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EEDE93-6A0E-40AC-8C67-76D2852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Mô hình MVT của Django</a:t>
            </a:r>
            <a:br>
              <a:rPr lang="vi-VN" sz="18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pic>
        <p:nvPicPr>
          <p:cNvPr id="15" name="Picture 2" descr="Mô hình MVT của Django">
            <a:extLst>
              <a:ext uri="{FF2B5EF4-FFF2-40B4-BE49-F238E27FC236}">
                <a16:creationId xmlns:a16="http://schemas.microsoft.com/office/drawing/2014/main" id="{287592C1-E8A2-44E0-B44E-AE47A7B97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38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1044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Office Theme</vt:lpstr>
      <vt:lpstr>Chủ đề:  Web Server Python</vt:lpstr>
      <vt:lpstr>Sự phổ biến của Python</vt:lpstr>
      <vt:lpstr>1. Định nghĩa về Python</vt:lpstr>
      <vt:lpstr>PowerPoint Presentation</vt:lpstr>
      <vt:lpstr>PowerPoint Presentation</vt:lpstr>
      <vt:lpstr>PowerPoint Presentation</vt:lpstr>
      <vt:lpstr>Thư viện hỗ trợ lập trinh web bằng python</vt:lpstr>
      <vt:lpstr>Tại sao chúng ta nên dùng Django? </vt:lpstr>
      <vt:lpstr>Mô hình MVT của Django </vt:lpstr>
      <vt:lpstr>PowerPoint Presentation</vt:lpstr>
      <vt:lpstr>2. Web Server PYTHON là gì?</vt:lpstr>
      <vt:lpstr>3. Công nghệ sử dụng socket</vt:lpstr>
      <vt:lpstr>4. Lý do dùng SOCKET</vt:lpstr>
      <vt:lpstr>5. Cách hoạt động của rocket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lz738</dc:creator>
  <cp:lastModifiedBy>lz738</cp:lastModifiedBy>
  <cp:revision>14</cp:revision>
  <dcterms:created xsi:type="dcterms:W3CDTF">2022-03-28T04:15:47Z</dcterms:created>
  <dcterms:modified xsi:type="dcterms:W3CDTF">2022-04-02T13:28:43Z</dcterms:modified>
</cp:coreProperties>
</file>