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8" r:id="rId4"/>
    <p:sldId id="276" r:id="rId5"/>
    <p:sldId id="277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78" r:id="rId14"/>
    <p:sldId id="286" r:id="rId15"/>
    <p:sldId id="259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B3A4-0CE8-4648-A0E1-07DB72DEE03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2B58-18CC-4305-B6A0-3BDF6349FE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61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1" y="-211972"/>
            <a:ext cx="2134901" cy="21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56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82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28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00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69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3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67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89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2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934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91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61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1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09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7A3C-4A65-4F4B-92DB-BD6AA17400C2}" type="datetimeFigureOut">
              <a:rPr lang="vi-VN" smtClean="0"/>
              <a:t>14/07/2017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FFF4E-9473-40DB-9401-316F6B5E2E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1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mart hom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8" y="94129"/>
            <a:ext cx="9802905" cy="586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594" y="484094"/>
            <a:ext cx="5567078" cy="1903506"/>
          </a:xfrm>
        </p:spPr>
        <p:txBody>
          <a:bodyPr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vi-VN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vi-VN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700" y="6087052"/>
            <a:ext cx="536751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Creator: HUU TAM NGUYEN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DOOR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079" y="2405711"/>
            <a:ext cx="547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Close or open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It can be controlled by the mobile.</a:t>
            </a:r>
          </a:p>
        </p:txBody>
      </p:sp>
    </p:spTree>
    <p:extLst>
      <p:ext uri="{BB962C8B-B14F-4D97-AF65-F5344CB8AC3E}">
        <p14:creationId xmlns:p14="http://schemas.microsoft.com/office/powerpoint/2010/main" val="8807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1321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FAN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079" y="2405711"/>
            <a:ext cx="54787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Turns on or turns off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Adjusts the level of speed.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It can be controlled by the mobile.</a:t>
            </a:r>
          </a:p>
        </p:txBody>
      </p:sp>
    </p:spTree>
    <p:extLst>
      <p:ext uri="{BB962C8B-B14F-4D97-AF65-F5344CB8AC3E}">
        <p14:creationId xmlns:p14="http://schemas.microsoft.com/office/powerpoint/2010/main" val="38371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MOBILE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079" y="2405711"/>
            <a:ext cx="5478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Connect to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Controls devices of smart home which is being connected to server.</a:t>
            </a:r>
          </a:p>
        </p:txBody>
      </p:sp>
    </p:spTree>
    <p:extLst>
      <p:ext uri="{BB962C8B-B14F-4D97-AF65-F5344CB8AC3E}">
        <p14:creationId xmlns:p14="http://schemas.microsoft.com/office/powerpoint/2010/main" val="12443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1" y="612985"/>
            <a:ext cx="746311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COMPLETED AND MISSING PART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6" y="3024274"/>
            <a:ext cx="3320050" cy="3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1882" y="2261241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gateway is </a:t>
            </a:r>
            <a:r>
              <a:rPr lang="en-US" sz="3200" smtClean="0">
                <a:solidFill>
                  <a:srgbClr val="002060"/>
                </a:solidFill>
              </a:rPr>
              <a:t>not implemented.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07249" y="556581"/>
            <a:ext cx="1685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6" y="2553629"/>
            <a:ext cx="3320050" cy="3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988" y="1767148"/>
            <a:ext cx="882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design for smart home simulator system</a:t>
            </a:r>
          </a:p>
        </p:txBody>
      </p:sp>
    </p:spTree>
    <p:extLst>
      <p:ext uri="{BB962C8B-B14F-4D97-AF65-F5344CB8AC3E}">
        <p14:creationId xmlns:p14="http://schemas.microsoft.com/office/powerpoint/2010/main" val="12290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2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0857" y="304817"/>
            <a:ext cx="3259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2205317"/>
            <a:ext cx="9211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Idea of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The knowledge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Introduce smart home simulator.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Completed and missing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1531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3542" y="556581"/>
            <a:ext cx="7012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IDEA OF THE APPLICATION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Image result for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13" y="3185641"/>
            <a:ext cx="3448240" cy="34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59" y="3252876"/>
            <a:ext cx="3320050" cy="3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ũi tê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36" y="4471938"/>
            <a:ext cx="1402973" cy="9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8913" y="1724990"/>
            <a:ext cx="76835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The development of Internet of thing.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Human needs.</a:t>
            </a:r>
            <a:endParaRPr lang="vi-V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9206" y="556581"/>
            <a:ext cx="6861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KNOWLEDGE IS USED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466" y="2478026"/>
            <a:ext cx="85363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C++ programming.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Design database with </a:t>
            </a:r>
            <a:r>
              <a:rPr lang="en-US" sz="3200" dirty="0" err="1" smtClean="0">
                <a:solidFill>
                  <a:srgbClr val="002060"/>
                </a:solidFill>
              </a:rPr>
              <a:t>c++</a:t>
            </a:r>
            <a:r>
              <a:rPr lang="en-US" sz="3200" dirty="0" smtClean="0">
                <a:solidFill>
                  <a:srgbClr val="002060"/>
                </a:solidFill>
              </a:rPr>
              <a:t>, used sqlite3 lib.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Working with socket.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Design UI with </a:t>
            </a:r>
            <a:r>
              <a:rPr lang="en-US" sz="3200" dirty="0" err="1" smtClean="0">
                <a:solidFill>
                  <a:srgbClr val="002060"/>
                </a:solidFill>
              </a:rPr>
              <a:t>qtcreator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c++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Create document with </a:t>
            </a:r>
            <a:r>
              <a:rPr lang="en-US" sz="3200" dirty="0" err="1" smtClean="0">
                <a:solidFill>
                  <a:srgbClr val="002060"/>
                </a:solidFill>
              </a:rPr>
              <a:t>doxygen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  <a:endParaRPr lang="vi-V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6" y="2553629"/>
            <a:ext cx="3320050" cy="3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988" y="1767148"/>
            <a:ext cx="882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design for smart home simulator system</a:t>
            </a:r>
          </a:p>
        </p:txBody>
      </p:sp>
    </p:spTree>
    <p:extLst>
      <p:ext uri="{BB962C8B-B14F-4D97-AF65-F5344CB8AC3E}">
        <p14:creationId xmlns:p14="http://schemas.microsoft.com/office/powerpoint/2010/main" val="1971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2184005"/>
            <a:ext cx="9236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THE COMPONENTS OF SMART HOME SIMULATOR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529" y="2793606"/>
            <a:ext cx="23531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Gateway.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Door.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Fan.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Mobile.</a:t>
            </a:r>
          </a:p>
        </p:txBody>
      </p:sp>
    </p:spTree>
    <p:extLst>
      <p:ext uri="{BB962C8B-B14F-4D97-AF65-F5344CB8AC3E}">
        <p14:creationId xmlns:p14="http://schemas.microsoft.com/office/powerpoint/2010/main" val="2273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9631" y="2405711"/>
            <a:ext cx="63124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Create IP address simulator for each client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Receive and response the requests from client.</a:t>
            </a:r>
            <a:endParaRPr lang="vi-V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2330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GATEWAY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9631" y="2405711"/>
            <a:ext cx="6312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Controls and manages connections between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30126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4933" y="556581"/>
            <a:ext cx="668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HOME SIMULATOR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88" y="1820936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079" y="2405711"/>
            <a:ext cx="54787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Turns on or turns off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Adjusts the level of brightness.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It can be controlled by the mobile.</a:t>
            </a:r>
          </a:p>
        </p:txBody>
      </p:sp>
    </p:spTree>
    <p:extLst>
      <p:ext uri="{BB962C8B-B14F-4D97-AF65-F5344CB8AC3E}">
        <p14:creationId xmlns:p14="http://schemas.microsoft.com/office/powerpoint/2010/main" val="25797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242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Trebuchet MS</vt:lpstr>
      <vt:lpstr>Wingdings</vt:lpstr>
      <vt:lpstr>Wingdings 3</vt:lpstr>
      <vt:lpstr>Facet</vt:lpstr>
      <vt:lpstr>SMART HOME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SIMULATOR</dc:title>
  <dc:creator>huutam</dc:creator>
  <cp:lastModifiedBy>huutam</cp:lastModifiedBy>
  <cp:revision>13</cp:revision>
  <dcterms:created xsi:type="dcterms:W3CDTF">2017-07-13T22:27:37Z</dcterms:created>
  <dcterms:modified xsi:type="dcterms:W3CDTF">2017-07-14T01:07:18Z</dcterms:modified>
</cp:coreProperties>
</file>