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AB1E-13D9-466C-B31F-35C254988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3FE86-4E55-42B8-A9F1-281AF3427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9810-7696-4EC5-80DB-D03C299F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F4FB-EAEF-406C-89F9-56A1D46E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1497-C784-498D-991C-44E45BB6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FFBF-6929-46A4-A752-A6334E55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682A-8FE7-47BD-8C81-0AD9E696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D8B4-1D66-49B9-98BD-B09F1DBD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C4E5-BEB7-4432-B1B1-948C6640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3B030-192E-4F32-AF19-E0C83F98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557C3-6A83-4885-A9D9-A61B6325A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A706B-62DD-40C5-853A-F442F183F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D1365-BDA4-495F-BD0A-2E1D6355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0891-D690-4115-8CD3-F71E2E7B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1582-5E38-4A9B-AE8B-CCC4BF08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1C35-9F70-4FC6-AF70-63118BD6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E14A-64C2-4ACC-8893-36E7E691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2EA0-084F-4CE2-AB86-C75F724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D359-938B-45D4-984C-2F80DF16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DEE5-8452-48DE-A2E8-3761D05C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52F9-8798-441D-8FC9-421B1BF1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97E23-196C-40E1-AE01-83884474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45AB-B6EF-4956-8719-36C0B216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484E-B175-4FD2-B2AB-8038C586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CBBF-B63B-49D9-A530-FC96AE5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4E6-037A-4DD0-BCFD-DDE4F758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19EA-8015-41AD-BCEC-F4F2B8C51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05006-AD8B-4CF3-A377-18B4EBFC4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2126-517C-4A52-A73E-D77FBF86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D8AA9-542E-4E69-9A77-B1E40E8A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7AE8-30DC-4688-A890-478479BC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F56D-5F73-49D8-8E6A-BCAEE76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1FC1F-040F-4E8D-8B65-09C1413E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BC60-24FE-43E8-9623-BB682C308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AC930-15DD-4FD4-AAF2-4235667A8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A2726-3684-4851-96F3-092A2BC2E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1984B-B971-4117-8FB4-C37B0B36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EBB83-600C-4648-AEC3-4812DD51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B06F-01E3-4B99-8175-C6D8DDF7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52B9-9640-4890-84F8-E5E295A4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1BDB5-47DC-4180-ADA6-633C47F9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7271C-2C3C-4D9E-8A7A-3145F85E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6481E-FE80-4470-816D-51422687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BB57-6FE8-4ACF-B7E2-EB746F5A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2679B-A189-4120-9092-26728C56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02C6-ABFB-4966-AE3F-96F6061D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9A15-9EC3-4731-9AF7-94D8DAF0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9D7C-AD6D-4A31-A75C-CC8DBB2B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961CC-D135-465F-9979-1FE28E674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AA151-7AA2-43F8-837F-EB5AED11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C0AB-47BA-493F-ABB6-D132256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113C6-FD29-482F-9CBA-415F976A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8B19-92E5-4E3B-B46A-4E8DBEEF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0EC29-4FBE-497E-8C28-342D643A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A231-9940-495B-8212-352967E6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771E9-0E2D-4618-B04F-2936F5F4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E2A5E-4BEF-4404-AD31-B3B1628E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2FA6A-80EF-422E-A665-C8AF936E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612E9-62C4-4545-AB58-52053342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FFD7-C6B9-413B-A4B8-083EFD72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DA10-D113-4B69-87A9-2D8235D70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1C6C-C403-416F-86A7-E337992FDA9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E894-9340-4F18-93E6-AE6012BED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39FD-BBD9-4AFF-BB50-D90C5454C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BCFC-AF6A-42BB-9CF5-9040CCC4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7B26346D-DA1F-4172-A51A-9F297B0BD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5" r="2" b="3299"/>
          <a:stretch/>
        </p:blipFill>
        <p:spPr>
          <a:xfrm>
            <a:off x="6091428" y="3429000"/>
            <a:ext cx="6099048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5F5D8-A02D-4D14-B387-C3A7A8B5E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2" r="2" b="11225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1BC6B865-D143-4670-8004-6E65C3C3D7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5" r="-2" b="6184"/>
          <a:stretch/>
        </p:blipFill>
        <p:spPr>
          <a:xfrm>
            <a:off x="1" y="3429000"/>
            <a:ext cx="6099048" cy="3429000"/>
          </a:xfrm>
          <a:prstGeom prst="rect">
            <a:avLst/>
          </a:prstGeom>
        </p:spPr>
      </p:pic>
      <p:pic>
        <p:nvPicPr>
          <p:cNvPr id="5" name="Picture 4" descr="Background pattern, rectangle&#10;&#10;Description automatically generated">
            <a:extLst>
              <a:ext uri="{FF2B5EF4-FFF2-40B4-BE49-F238E27FC236}">
                <a16:creationId xmlns:a16="http://schemas.microsoft.com/office/drawing/2014/main" id="{EB5CCF18-926D-49B8-B129-4A03559518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2" b="18664"/>
          <a:stretch/>
        </p:blipFill>
        <p:spPr>
          <a:xfrm>
            <a:off x="-2286" y="0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F6A1C-A639-4967-85C8-8DC67DC1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281362"/>
            <a:ext cx="11515725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145F3-B4AD-4FF1-956B-BB3E21C9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00238"/>
            <a:ext cx="1150620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B3E17-2D3E-4AC0-8667-26DAA1C76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961564"/>
            <a:ext cx="115443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65895-963D-42EF-B3DF-8637A1E26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" y="4248978"/>
            <a:ext cx="115347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2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HUU THUAT 20185410</dc:creator>
  <cp:lastModifiedBy>NGUYEN HUU THUAT 20185410</cp:lastModifiedBy>
  <cp:revision>2</cp:revision>
  <dcterms:created xsi:type="dcterms:W3CDTF">2021-07-21T16:28:21Z</dcterms:created>
  <dcterms:modified xsi:type="dcterms:W3CDTF">2021-07-29T18:45:33Z</dcterms:modified>
</cp:coreProperties>
</file>