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9F38A1-0055-476F-8908-7A90C3063B06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03B0CF6-B7AE-4E30-BD8C-BDC40D3BCB9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1.Tổng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quan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37A163-9107-40AB-A552-98F45DD011E3}" type="parTrans" cxnId="{C0DFD2A6-121B-431E-9E05-1A7C68360573}">
      <dgm:prSet/>
      <dgm:spPr/>
      <dgm:t>
        <a:bodyPr/>
        <a:lstStyle/>
        <a:p>
          <a:endParaRPr lang="en-US"/>
        </a:p>
      </dgm:t>
    </dgm:pt>
    <dgm:pt modelId="{942A2B12-D46F-466F-A9F9-448607F310A1}" type="sibTrans" cxnId="{C0DFD2A6-121B-431E-9E05-1A7C68360573}">
      <dgm:prSet/>
      <dgm:spPr/>
      <dgm:t>
        <a:bodyPr/>
        <a:lstStyle/>
        <a:p>
          <a:endParaRPr lang="en-US"/>
        </a:p>
      </dgm:t>
    </dgm:pt>
    <dgm:pt modelId="{F394783D-91AB-49D8-BC4A-808B00086041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2.Công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cụ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286A99-D164-47A2-956C-5BEC1372E784}" type="parTrans" cxnId="{35EF9B65-EF8B-4328-9A3F-42392AF68BC2}">
      <dgm:prSet/>
      <dgm:spPr/>
      <dgm:t>
        <a:bodyPr/>
        <a:lstStyle/>
        <a:p>
          <a:endParaRPr lang="en-US"/>
        </a:p>
      </dgm:t>
    </dgm:pt>
    <dgm:pt modelId="{A36BD053-782B-4378-9004-CFBD42A72DB9}" type="sibTrans" cxnId="{35EF9B65-EF8B-4328-9A3F-42392AF68BC2}">
      <dgm:prSet/>
      <dgm:spPr/>
      <dgm:t>
        <a:bodyPr/>
        <a:lstStyle/>
        <a:p>
          <a:endParaRPr lang="en-US"/>
        </a:p>
      </dgm:t>
    </dgm:pt>
    <dgm:pt modelId="{2E6259A1-1DCF-4704-86FF-4DC242DF767E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3.Các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ngôn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ngữ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chính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0333AF-7F38-4D4B-AD1A-CD9D5F04BEBF}" type="parTrans" cxnId="{FE822FD0-26F9-4025-B5EC-79167FA223C2}">
      <dgm:prSet/>
      <dgm:spPr/>
      <dgm:t>
        <a:bodyPr/>
        <a:lstStyle/>
        <a:p>
          <a:endParaRPr lang="en-US"/>
        </a:p>
      </dgm:t>
    </dgm:pt>
    <dgm:pt modelId="{3829D9C8-0653-4BC9-9740-3F86B14D4536}" type="sibTrans" cxnId="{FE822FD0-26F9-4025-B5EC-79167FA223C2}">
      <dgm:prSet/>
      <dgm:spPr/>
      <dgm:t>
        <a:bodyPr/>
        <a:lstStyle/>
        <a:p>
          <a:endParaRPr lang="en-US"/>
        </a:p>
      </dgm:t>
    </dgm:pt>
    <dgm:pt modelId="{47ED79B1-1F0C-4AD8-81E6-D7F49AFE3F1F}">
      <dgm:prSet/>
      <dgm:spPr>
        <a:solidFill>
          <a:srgbClr val="00B050"/>
        </a:solidFill>
      </dgm:spPr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4.Giao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diện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sản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phẩm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D1DD3E-8724-414B-9069-E8CB11118A4E}" type="parTrans" cxnId="{66B90B44-7F0B-4149-9624-87687860CFDE}">
      <dgm:prSet/>
      <dgm:spPr/>
      <dgm:t>
        <a:bodyPr/>
        <a:lstStyle/>
        <a:p>
          <a:endParaRPr lang="en-US"/>
        </a:p>
      </dgm:t>
    </dgm:pt>
    <dgm:pt modelId="{20A7BF31-BC47-4AA8-83A4-2F2BB8BD2974}" type="sibTrans" cxnId="{66B90B44-7F0B-4149-9624-87687860CFDE}">
      <dgm:prSet/>
      <dgm:spPr/>
      <dgm:t>
        <a:bodyPr/>
        <a:lstStyle/>
        <a:p>
          <a:endParaRPr lang="en-US"/>
        </a:p>
      </dgm:t>
    </dgm:pt>
    <dgm:pt modelId="{044014A4-1FEA-4C9D-A4E3-336DE89EABF3}" type="pres">
      <dgm:prSet presAssocID="{379F38A1-0055-476F-8908-7A90C3063B06}" presName="linear" presStyleCnt="0">
        <dgm:presLayoutVars>
          <dgm:dir/>
          <dgm:animLvl val="lvl"/>
          <dgm:resizeHandles val="exact"/>
        </dgm:presLayoutVars>
      </dgm:prSet>
      <dgm:spPr/>
    </dgm:pt>
    <dgm:pt modelId="{A4700288-900F-42AF-B81C-F2EE88F8C2B6}" type="pres">
      <dgm:prSet presAssocID="{203B0CF6-B7AE-4E30-BD8C-BDC40D3BCB94}" presName="parentLin" presStyleCnt="0"/>
      <dgm:spPr/>
    </dgm:pt>
    <dgm:pt modelId="{A73EEA7E-E151-4F60-8916-5E19B7C026BD}" type="pres">
      <dgm:prSet presAssocID="{203B0CF6-B7AE-4E30-BD8C-BDC40D3BCB94}" presName="parentLeftMargin" presStyleLbl="node1" presStyleIdx="0" presStyleCnt="4"/>
      <dgm:spPr/>
    </dgm:pt>
    <dgm:pt modelId="{056A0727-B7C8-4AE7-913A-D99ED8163327}" type="pres">
      <dgm:prSet presAssocID="{203B0CF6-B7AE-4E30-BD8C-BDC40D3BCB9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651ED4-4E0E-4F89-A89A-35C4951AB814}" type="pres">
      <dgm:prSet presAssocID="{203B0CF6-B7AE-4E30-BD8C-BDC40D3BCB94}" presName="negativeSpace" presStyleCnt="0"/>
      <dgm:spPr/>
    </dgm:pt>
    <dgm:pt modelId="{EAD64171-4EC4-4E7B-B8BC-6B92FC21DB8D}" type="pres">
      <dgm:prSet presAssocID="{203B0CF6-B7AE-4E30-BD8C-BDC40D3BCB94}" presName="childText" presStyleLbl="conFgAcc1" presStyleIdx="0" presStyleCnt="4">
        <dgm:presLayoutVars>
          <dgm:bulletEnabled val="1"/>
        </dgm:presLayoutVars>
      </dgm:prSet>
      <dgm:spPr/>
    </dgm:pt>
    <dgm:pt modelId="{FA30F1F1-0CE8-4691-ACAB-473587957C1D}" type="pres">
      <dgm:prSet presAssocID="{942A2B12-D46F-466F-A9F9-448607F310A1}" presName="spaceBetweenRectangles" presStyleCnt="0"/>
      <dgm:spPr/>
    </dgm:pt>
    <dgm:pt modelId="{424CBADE-2526-4A07-BE04-5016CB60EBD1}" type="pres">
      <dgm:prSet presAssocID="{F394783D-91AB-49D8-BC4A-808B00086041}" presName="parentLin" presStyleCnt="0"/>
      <dgm:spPr/>
    </dgm:pt>
    <dgm:pt modelId="{6F0BCE3F-D45A-40A2-A0A0-A86C6D925061}" type="pres">
      <dgm:prSet presAssocID="{F394783D-91AB-49D8-BC4A-808B00086041}" presName="parentLeftMargin" presStyleLbl="node1" presStyleIdx="0" presStyleCnt="4"/>
      <dgm:spPr/>
    </dgm:pt>
    <dgm:pt modelId="{0D7F4C7E-1E75-4F06-AB27-D1A7991E43BB}" type="pres">
      <dgm:prSet presAssocID="{F394783D-91AB-49D8-BC4A-808B00086041}" presName="parentText" presStyleLbl="node1" presStyleIdx="1" presStyleCnt="4" custLinFactNeighborX="-16406" custLinFactNeighborY="-45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E2C45A-8172-40FF-B101-565956826164}" type="pres">
      <dgm:prSet presAssocID="{F394783D-91AB-49D8-BC4A-808B00086041}" presName="negativeSpace" presStyleCnt="0"/>
      <dgm:spPr/>
    </dgm:pt>
    <dgm:pt modelId="{F63998A1-67BE-4DF9-9A6E-A8812ECBB979}" type="pres">
      <dgm:prSet presAssocID="{F394783D-91AB-49D8-BC4A-808B00086041}" presName="childText" presStyleLbl="conFgAcc1" presStyleIdx="1" presStyleCnt="4">
        <dgm:presLayoutVars>
          <dgm:bulletEnabled val="1"/>
        </dgm:presLayoutVars>
      </dgm:prSet>
      <dgm:spPr/>
    </dgm:pt>
    <dgm:pt modelId="{0FCDA56C-D5B7-454B-BB63-546D54334721}" type="pres">
      <dgm:prSet presAssocID="{A36BD053-782B-4378-9004-CFBD42A72DB9}" presName="spaceBetweenRectangles" presStyleCnt="0"/>
      <dgm:spPr/>
    </dgm:pt>
    <dgm:pt modelId="{2D1F38E0-09D2-4222-9089-77CCAA6042EA}" type="pres">
      <dgm:prSet presAssocID="{2E6259A1-1DCF-4704-86FF-4DC242DF767E}" presName="parentLin" presStyleCnt="0"/>
      <dgm:spPr/>
    </dgm:pt>
    <dgm:pt modelId="{F66675A8-A796-4E41-B6A6-515541F5275D}" type="pres">
      <dgm:prSet presAssocID="{2E6259A1-1DCF-4704-86FF-4DC242DF767E}" presName="parentLeftMargin" presStyleLbl="node1" presStyleIdx="1" presStyleCnt="4"/>
      <dgm:spPr/>
    </dgm:pt>
    <dgm:pt modelId="{600DDE68-EE55-4AC2-B82A-57E772D5BBCF}" type="pres">
      <dgm:prSet presAssocID="{2E6259A1-1DCF-4704-86FF-4DC242DF767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CB966B-D2A3-48B1-BB6D-A0117641477C}" type="pres">
      <dgm:prSet presAssocID="{2E6259A1-1DCF-4704-86FF-4DC242DF767E}" presName="negativeSpace" presStyleCnt="0"/>
      <dgm:spPr/>
    </dgm:pt>
    <dgm:pt modelId="{139D676B-2E1A-4EA7-BB1B-CD0946FE5629}" type="pres">
      <dgm:prSet presAssocID="{2E6259A1-1DCF-4704-86FF-4DC242DF767E}" presName="childText" presStyleLbl="conFgAcc1" presStyleIdx="2" presStyleCnt="4">
        <dgm:presLayoutVars>
          <dgm:bulletEnabled val="1"/>
        </dgm:presLayoutVars>
      </dgm:prSet>
      <dgm:spPr/>
    </dgm:pt>
    <dgm:pt modelId="{8D52377E-7571-435F-A85C-682AA8A165CD}" type="pres">
      <dgm:prSet presAssocID="{3829D9C8-0653-4BC9-9740-3F86B14D4536}" presName="spaceBetweenRectangles" presStyleCnt="0"/>
      <dgm:spPr/>
    </dgm:pt>
    <dgm:pt modelId="{60DACD3C-81CD-4338-8857-4C0DD4B98F64}" type="pres">
      <dgm:prSet presAssocID="{47ED79B1-1F0C-4AD8-81E6-D7F49AFE3F1F}" presName="parentLin" presStyleCnt="0"/>
      <dgm:spPr/>
    </dgm:pt>
    <dgm:pt modelId="{31057EDE-7165-4502-BDFE-F0ED29D50B8F}" type="pres">
      <dgm:prSet presAssocID="{47ED79B1-1F0C-4AD8-81E6-D7F49AFE3F1F}" presName="parentLeftMargin" presStyleLbl="node1" presStyleIdx="2" presStyleCnt="4"/>
      <dgm:spPr/>
    </dgm:pt>
    <dgm:pt modelId="{36327612-DD4B-40F7-9101-036EE05E111A}" type="pres">
      <dgm:prSet presAssocID="{47ED79B1-1F0C-4AD8-81E6-D7F49AFE3F1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49A6FC-7A49-42E8-8192-F6F68081ABB2}" type="pres">
      <dgm:prSet presAssocID="{47ED79B1-1F0C-4AD8-81E6-D7F49AFE3F1F}" presName="negativeSpace" presStyleCnt="0"/>
      <dgm:spPr/>
    </dgm:pt>
    <dgm:pt modelId="{89674495-5CEF-4993-822B-633CDB49EC4A}" type="pres">
      <dgm:prSet presAssocID="{47ED79B1-1F0C-4AD8-81E6-D7F49AFE3F1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0DFD2A6-121B-431E-9E05-1A7C68360573}" srcId="{379F38A1-0055-476F-8908-7A90C3063B06}" destId="{203B0CF6-B7AE-4E30-BD8C-BDC40D3BCB94}" srcOrd="0" destOrd="0" parTransId="{3437A163-9107-40AB-A552-98F45DD011E3}" sibTransId="{942A2B12-D46F-466F-A9F9-448607F310A1}"/>
    <dgm:cxn modelId="{3418AE4A-D07A-49D8-A8EE-D5AE19B08A19}" type="presOf" srcId="{F394783D-91AB-49D8-BC4A-808B00086041}" destId="{0D7F4C7E-1E75-4F06-AB27-D1A7991E43BB}" srcOrd="1" destOrd="0" presId="urn:microsoft.com/office/officeart/2005/8/layout/list1"/>
    <dgm:cxn modelId="{DF794FDD-18E6-464B-A45F-5657DBCC6295}" type="presOf" srcId="{203B0CF6-B7AE-4E30-BD8C-BDC40D3BCB94}" destId="{A73EEA7E-E151-4F60-8916-5E19B7C026BD}" srcOrd="0" destOrd="0" presId="urn:microsoft.com/office/officeart/2005/8/layout/list1"/>
    <dgm:cxn modelId="{66B90B44-7F0B-4149-9624-87687860CFDE}" srcId="{379F38A1-0055-476F-8908-7A90C3063B06}" destId="{47ED79B1-1F0C-4AD8-81E6-D7F49AFE3F1F}" srcOrd="3" destOrd="0" parTransId="{51D1DD3E-8724-414B-9069-E8CB11118A4E}" sibTransId="{20A7BF31-BC47-4AA8-83A4-2F2BB8BD2974}"/>
    <dgm:cxn modelId="{A06A0719-C793-41E3-B12A-6CFE715A9074}" type="presOf" srcId="{47ED79B1-1F0C-4AD8-81E6-D7F49AFE3F1F}" destId="{36327612-DD4B-40F7-9101-036EE05E111A}" srcOrd="1" destOrd="0" presId="urn:microsoft.com/office/officeart/2005/8/layout/list1"/>
    <dgm:cxn modelId="{08179FB3-38D1-48FA-8343-AA040ADC2C8B}" type="presOf" srcId="{F394783D-91AB-49D8-BC4A-808B00086041}" destId="{6F0BCE3F-D45A-40A2-A0A0-A86C6D925061}" srcOrd="0" destOrd="0" presId="urn:microsoft.com/office/officeart/2005/8/layout/list1"/>
    <dgm:cxn modelId="{FE822FD0-26F9-4025-B5EC-79167FA223C2}" srcId="{379F38A1-0055-476F-8908-7A90C3063B06}" destId="{2E6259A1-1DCF-4704-86FF-4DC242DF767E}" srcOrd="2" destOrd="0" parTransId="{510333AF-7F38-4D4B-AD1A-CD9D5F04BEBF}" sibTransId="{3829D9C8-0653-4BC9-9740-3F86B14D4536}"/>
    <dgm:cxn modelId="{FE8028F6-445B-475F-A990-68CFD959FFD6}" type="presOf" srcId="{203B0CF6-B7AE-4E30-BD8C-BDC40D3BCB94}" destId="{056A0727-B7C8-4AE7-913A-D99ED8163327}" srcOrd="1" destOrd="0" presId="urn:microsoft.com/office/officeart/2005/8/layout/list1"/>
    <dgm:cxn modelId="{BED0F221-7A9E-4EE6-A90E-46267133DB6D}" type="presOf" srcId="{2E6259A1-1DCF-4704-86FF-4DC242DF767E}" destId="{F66675A8-A796-4E41-B6A6-515541F5275D}" srcOrd="0" destOrd="0" presId="urn:microsoft.com/office/officeart/2005/8/layout/list1"/>
    <dgm:cxn modelId="{35EF9B65-EF8B-4328-9A3F-42392AF68BC2}" srcId="{379F38A1-0055-476F-8908-7A90C3063B06}" destId="{F394783D-91AB-49D8-BC4A-808B00086041}" srcOrd="1" destOrd="0" parTransId="{1B286A99-D164-47A2-956C-5BEC1372E784}" sibTransId="{A36BD053-782B-4378-9004-CFBD42A72DB9}"/>
    <dgm:cxn modelId="{E4B2AD6E-C447-414A-8C62-0D6BB36DC879}" type="presOf" srcId="{47ED79B1-1F0C-4AD8-81E6-D7F49AFE3F1F}" destId="{31057EDE-7165-4502-BDFE-F0ED29D50B8F}" srcOrd="0" destOrd="0" presId="urn:microsoft.com/office/officeart/2005/8/layout/list1"/>
    <dgm:cxn modelId="{F39959CE-51A4-4762-AA1C-0452658E7AFD}" type="presOf" srcId="{2E6259A1-1DCF-4704-86FF-4DC242DF767E}" destId="{600DDE68-EE55-4AC2-B82A-57E772D5BBCF}" srcOrd="1" destOrd="0" presId="urn:microsoft.com/office/officeart/2005/8/layout/list1"/>
    <dgm:cxn modelId="{8A9F500E-ACBE-4E78-BD86-166AB5D9ACAB}" type="presOf" srcId="{379F38A1-0055-476F-8908-7A90C3063B06}" destId="{044014A4-1FEA-4C9D-A4E3-336DE89EABF3}" srcOrd="0" destOrd="0" presId="urn:microsoft.com/office/officeart/2005/8/layout/list1"/>
    <dgm:cxn modelId="{F1D12118-D97B-40AB-BB52-8FE2AD3E56B0}" type="presParOf" srcId="{044014A4-1FEA-4C9D-A4E3-336DE89EABF3}" destId="{A4700288-900F-42AF-B81C-F2EE88F8C2B6}" srcOrd="0" destOrd="0" presId="urn:microsoft.com/office/officeart/2005/8/layout/list1"/>
    <dgm:cxn modelId="{B93794E8-B45E-45E1-93D1-9856E59D1C8B}" type="presParOf" srcId="{A4700288-900F-42AF-B81C-F2EE88F8C2B6}" destId="{A73EEA7E-E151-4F60-8916-5E19B7C026BD}" srcOrd="0" destOrd="0" presId="urn:microsoft.com/office/officeart/2005/8/layout/list1"/>
    <dgm:cxn modelId="{F9EDB891-2A3F-451B-B893-2194E9217F1E}" type="presParOf" srcId="{A4700288-900F-42AF-B81C-F2EE88F8C2B6}" destId="{056A0727-B7C8-4AE7-913A-D99ED8163327}" srcOrd="1" destOrd="0" presId="urn:microsoft.com/office/officeart/2005/8/layout/list1"/>
    <dgm:cxn modelId="{C9148D2B-4930-4330-AD3A-C69A16AD02E8}" type="presParOf" srcId="{044014A4-1FEA-4C9D-A4E3-336DE89EABF3}" destId="{67651ED4-4E0E-4F89-A89A-35C4951AB814}" srcOrd="1" destOrd="0" presId="urn:microsoft.com/office/officeart/2005/8/layout/list1"/>
    <dgm:cxn modelId="{FA7204EE-B225-421B-9A61-8C6ED90519FD}" type="presParOf" srcId="{044014A4-1FEA-4C9D-A4E3-336DE89EABF3}" destId="{EAD64171-4EC4-4E7B-B8BC-6B92FC21DB8D}" srcOrd="2" destOrd="0" presId="urn:microsoft.com/office/officeart/2005/8/layout/list1"/>
    <dgm:cxn modelId="{DDD16C9A-0443-4BF7-9647-5B69A02D477F}" type="presParOf" srcId="{044014A4-1FEA-4C9D-A4E3-336DE89EABF3}" destId="{FA30F1F1-0CE8-4691-ACAB-473587957C1D}" srcOrd="3" destOrd="0" presId="urn:microsoft.com/office/officeart/2005/8/layout/list1"/>
    <dgm:cxn modelId="{E70D5365-BD97-4F30-8C55-12F9D3BEF37D}" type="presParOf" srcId="{044014A4-1FEA-4C9D-A4E3-336DE89EABF3}" destId="{424CBADE-2526-4A07-BE04-5016CB60EBD1}" srcOrd="4" destOrd="0" presId="urn:microsoft.com/office/officeart/2005/8/layout/list1"/>
    <dgm:cxn modelId="{B70E8921-6C99-4C57-8EE9-1FE86493B7AA}" type="presParOf" srcId="{424CBADE-2526-4A07-BE04-5016CB60EBD1}" destId="{6F0BCE3F-D45A-40A2-A0A0-A86C6D925061}" srcOrd="0" destOrd="0" presId="urn:microsoft.com/office/officeart/2005/8/layout/list1"/>
    <dgm:cxn modelId="{B73DFB9D-4E19-4E19-ABDC-EDEC1458B813}" type="presParOf" srcId="{424CBADE-2526-4A07-BE04-5016CB60EBD1}" destId="{0D7F4C7E-1E75-4F06-AB27-D1A7991E43BB}" srcOrd="1" destOrd="0" presId="urn:microsoft.com/office/officeart/2005/8/layout/list1"/>
    <dgm:cxn modelId="{C9CD1C24-DA3A-4981-B841-750D32DD324F}" type="presParOf" srcId="{044014A4-1FEA-4C9D-A4E3-336DE89EABF3}" destId="{72E2C45A-8172-40FF-B101-565956826164}" srcOrd="5" destOrd="0" presId="urn:microsoft.com/office/officeart/2005/8/layout/list1"/>
    <dgm:cxn modelId="{F2CF890F-D36F-441F-A510-0A3B32E4E3C7}" type="presParOf" srcId="{044014A4-1FEA-4C9D-A4E3-336DE89EABF3}" destId="{F63998A1-67BE-4DF9-9A6E-A8812ECBB979}" srcOrd="6" destOrd="0" presId="urn:microsoft.com/office/officeart/2005/8/layout/list1"/>
    <dgm:cxn modelId="{143F50BC-32B1-4AC7-8FD6-E7E3F9A70D11}" type="presParOf" srcId="{044014A4-1FEA-4C9D-A4E3-336DE89EABF3}" destId="{0FCDA56C-D5B7-454B-BB63-546D54334721}" srcOrd="7" destOrd="0" presId="urn:microsoft.com/office/officeart/2005/8/layout/list1"/>
    <dgm:cxn modelId="{10CC14F1-111C-44FF-84F1-ED6135F04B81}" type="presParOf" srcId="{044014A4-1FEA-4C9D-A4E3-336DE89EABF3}" destId="{2D1F38E0-09D2-4222-9089-77CCAA6042EA}" srcOrd="8" destOrd="0" presId="urn:microsoft.com/office/officeart/2005/8/layout/list1"/>
    <dgm:cxn modelId="{670DE0E5-2E44-4D32-BAD7-51BE1D05B3EA}" type="presParOf" srcId="{2D1F38E0-09D2-4222-9089-77CCAA6042EA}" destId="{F66675A8-A796-4E41-B6A6-515541F5275D}" srcOrd="0" destOrd="0" presId="urn:microsoft.com/office/officeart/2005/8/layout/list1"/>
    <dgm:cxn modelId="{9F33FE19-3A59-4612-9B06-0102C134011B}" type="presParOf" srcId="{2D1F38E0-09D2-4222-9089-77CCAA6042EA}" destId="{600DDE68-EE55-4AC2-B82A-57E772D5BBCF}" srcOrd="1" destOrd="0" presId="urn:microsoft.com/office/officeart/2005/8/layout/list1"/>
    <dgm:cxn modelId="{D7C296E6-5968-45A2-9DCA-AEFF7AAD4990}" type="presParOf" srcId="{044014A4-1FEA-4C9D-A4E3-336DE89EABF3}" destId="{C4CB966B-D2A3-48B1-BB6D-A0117641477C}" srcOrd="9" destOrd="0" presId="urn:microsoft.com/office/officeart/2005/8/layout/list1"/>
    <dgm:cxn modelId="{C636A5D5-D53A-4CB2-B07F-FCB35A8E72FE}" type="presParOf" srcId="{044014A4-1FEA-4C9D-A4E3-336DE89EABF3}" destId="{139D676B-2E1A-4EA7-BB1B-CD0946FE5629}" srcOrd="10" destOrd="0" presId="urn:microsoft.com/office/officeart/2005/8/layout/list1"/>
    <dgm:cxn modelId="{1F5004EF-86E8-4757-B691-84B1D222543F}" type="presParOf" srcId="{044014A4-1FEA-4C9D-A4E3-336DE89EABF3}" destId="{8D52377E-7571-435F-A85C-682AA8A165CD}" srcOrd="11" destOrd="0" presId="urn:microsoft.com/office/officeart/2005/8/layout/list1"/>
    <dgm:cxn modelId="{7C85152A-338B-4DF1-A119-3526C1188FFD}" type="presParOf" srcId="{044014A4-1FEA-4C9D-A4E3-336DE89EABF3}" destId="{60DACD3C-81CD-4338-8857-4C0DD4B98F64}" srcOrd="12" destOrd="0" presId="urn:microsoft.com/office/officeart/2005/8/layout/list1"/>
    <dgm:cxn modelId="{73F86688-208D-40C0-80FA-F070754545F1}" type="presParOf" srcId="{60DACD3C-81CD-4338-8857-4C0DD4B98F64}" destId="{31057EDE-7165-4502-BDFE-F0ED29D50B8F}" srcOrd="0" destOrd="0" presId="urn:microsoft.com/office/officeart/2005/8/layout/list1"/>
    <dgm:cxn modelId="{E78B34DE-D5A1-4EC0-AFB9-861E8C258A2D}" type="presParOf" srcId="{60DACD3C-81CD-4338-8857-4C0DD4B98F64}" destId="{36327612-DD4B-40F7-9101-036EE05E111A}" srcOrd="1" destOrd="0" presId="urn:microsoft.com/office/officeart/2005/8/layout/list1"/>
    <dgm:cxn modelId="{C31368F6-5888-4468-B7E3-8292CE28BF15}" type="presParOf" srcId="{044014A4-1FEA-4C9D-A4E3-336DE89EABF3}" destId="{C249A6FC-7A49-42E8-8192-F6F68081ABB2}" srcOrd="13" destOrd="0" presId="urn:microsoft.com/office/officeart/2005/8/layout/list1"/>
    <dgm:cxn modelId="{BB452FEB-6F31-4A9A-8EDE-5D5A36B0770E}" type="presParOf" srcId="{044014A4-1FEA-4C9D-A4E3-336DE89EABF3}" destId="{89674495-5CEF-4993-822B-633CDB49EC4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64171-4EC4-4E7B-B8BC-6B92FC21DB8D}">
      <dsp:nvSpPr>
        <dsp:cNvPr id="0" name=""/>
        <dsp:cNvSpPr/>
      </dsp:nvSpPr>
      <dsp:spPr>
        <a:xfrm>
          <a:off x="0" y="395527"/>
          <a:ext cx="8607425" cy="655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6A0727-B7C8-4AE7-913A-D99ED8163327}">
      <dsp:nvSpPr>
        <dsp:cNvPr id="0" name=""/>
        <dsp:cNvSpPr/>
      </dsp:nvSpPr>
      <dsp:spPr>
        <a:xfrm>
          <a:off x="430371" y="11767"/>
          <a:ext cx="6025197" cy="767520"/>
        </a:xfrm>
        <a:prstGeom prst="roundRect">
          <a:avLst/>
        </a:prstGeom>
        <a:solidFill>
          <a:srgbClr val="00B050"/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738" tIns="0" rIns="227738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1.Tổng </a:t>
          </a: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quan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7838" y="49234"/>
        <a:ext cx="5950263" cy="692586"/>
      </dsp:txXfrm>
    </dsp:sp>
    <dsp:sp modelId="{F63998A1-67BE-4DF9-9A6E-A8812ECBB979}">
      <dsp:nvSpPr>
        <dsp:cNvPr id="0" name=""/>
        <dsp:cNvSpPr/>
      </dsp:nvSpPr>
      <dsp:spPr>
        <a:xfrm>
          <a:off x="0" y="1574887"/>
          <a:ext cx="8607425" cy="655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F4C7E-1E75-4F06-AB27-D1A7991E43BB}">
      <dsp:nvSpPr>
        <dsp:cNvPr id="0" name=""/>
        <dsp:cNvSpPr/>
      </dsp:nvSpPr>
      <dsp:spPr>
        <a:xfrm>
          <a:off x="359764" y="1187642"/>
          <a:ext cx="6025197" cy="767520"/>
        </a:xfrm>
        <a:prstGeom prst="roundRect">
          <a:avLst/>
        </a:prstGeom>
        <a:solidFill>
          <a:srgbClr val="00B050"/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738" tIns="0" rIns="227738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2.Công </a:t>
          </a: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cụ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7231" y="1225109"/>
        <a:ext cx="5950263" cy="692586"/>
      </dsp:txXfrm>
    </dsp:sp>
    <dsp:sp modelId="{139D676B-2E1A-4EA7-BB1B-CD0946FE5629}">
      <dsp:nvSpPr>
        <dsp:cNvPr id="0" name=""/>
        <dsp:cNvSpPr/>
      </dsp:nvSpPr>
      <dsp:spPr>
        <a:xfrm>
          <a:off x="0" y="2754247"/>
          <a:ext cx="8607425" cy="655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0DDE68-EE55-4AC2-B82A-57E772D5BBCF}">
      <dsp:nvSpPr>
        <dsp:cNvPr id="0" name=""/>
        <dsp:cNvSpPr/>
      </dsp:nvSpPr>
      <dsp:spPr>
        <a:xfrm>
          <a:off x="430371" y="2370487"/>
          <a:ext cx="6025197" cy="767520"/>
        </a:xfrm>
        <a:prstGeom prst="roundRect">
          <a:avLst/>
        </a:prstGeom>
        <a:solidFill>
          <a:srgbClr val="00B050"/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738" tIns="0" rIns="227738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3.Các </a:t>
          </a: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ngôn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ngữ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chính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7838" y="2407954"/>
        <a:ext cx="5950263" cy="692586"/>
      </dsp:txXfrm>
    </dsp:sp>
    <dsp:sp modelId="{89674495-5CEF-4993-822B-633CDB49EC4A}">
      <dsp:nvSpPr>
        <dsp:cNvPr id="0" name=""/>
        <dsp:cNvSpPr/>
      </dsp:nvSpPr>
      <dsp:spPr>
        <a:xfrm>
          <a:off x="0" y="3933607"/>
          <a:ext cx="8607425" cy="655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27612-DD4B-40F7-9101-036EE05E111A}">
      <dsp:nvSpPr>
        <dsp:cNvPr id="0" name=""/>
        <dsp:cNvSpPr/>
      </dsp:nvSpPr>
      <dsp:spPr>
        <a:xfrm>
          <a:off x="430371" y="3549847"/>
          <a:ext cx="6025197" cy="767520"/>
        </a:xfrm>
        <a:prstGeom prst="roundRect">
          <a:avLst/>
        </a:prstGeom>
        <a:solidFill>
          <a:srgbClr val="00B050"/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738" tIns="0" rIns="227738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4.Giao </a:t>
          </a: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diện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sản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phẩm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7838" y="3587314"/>
        <a:ext cx="5950263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32C-6CEB-45A5-955D-37877C30737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0140-C5DB-4219-8C8D-ADD56C4C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8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32C-6CEB-45A5-955D-37877C30737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0140-C5DB-4219-8C8D-ADD56C4C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32C-6CEB-45A5-955D-37877C30737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0140-C5DB-4219-8C8D-ADD56C4C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80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32C-6CEB-45A5-955D-37877C30737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0140-C5DB-4219-8C8D-ADD56C4C2F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8311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32C-6CEB-45A5-955D-37877C30737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0140-C5DB-4219-8C8D-ADD56C4C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27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32C-6CEB-45A5-955D-37877C30737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0140-C5DB-4219-8C8D-ADD56C4C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45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32C-6CEB-45A5-955D-37877C30737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0140-C5DB-4219-8C8D-ADD56C4C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26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32C-6CEB-45A5-955D-37877C30737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0140-C5DB-4219-8C8D-ADD56C4C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25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32C-6CEB-45A5-955D-37877C30737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0140-C5DB-4219-8C8D-ADD56C4C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4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32C-6CEB-45A5-955D-37877C30737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0140-C5DB-4219-8C8D-ADD56C4C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1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32C-6CEB-45A5-955D-37877C30737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0140-C5DB-4219-8C8D-ADD56C4C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9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32C-6CEB-45A5-955D-37877C30737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0140-C5DB-4219-8C8D-ADD56C4C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7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32C-6CEB-45A5-955D-37877C30737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0140-C5DB-4219-8C8D-ADD56C4C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5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32C-6CEB-45A5-955D-37877C30737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0140-C5DB-4219-8C8D-ADD56C4C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7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32C-6CEB-45A5-955D-37877C30737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0140-C5DB-4219-8C8D-ADD56C4C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5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32C-6CEB-45A5-955D-37877C30737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0140-C5DB-4219-8C8D-ADD56C4C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8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32C-6CEB-45A5-955D-37877C30737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0140-C5DB-4219-8C8D-ADD56C4C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3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F6732C-6CEB-45A5-955D-37877C30737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90140-C5DB-4219-8C8D-ADD56C4C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B3C64B5E-BCF0-423E-A0A1-FD6B5CA8A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94" y="129816"/>
            <a:ext cx="1090138" cy="109013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009775" y="295176"/>
            <a:ext cx="8439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TRƯỜNG ĐẠI HỌC GIAO THÔNG VẬN TẢI PHÂN HIỆU TẠI THÀNH PHỐ HỒ CHÍ MINH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19450" y="1498531"/>
            <a:ext cx="65151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ĐỀ TÀI THỰC TẬP CHUYÊN MÔN</a:t>
            </a:r>
          </a:p>
          <a:p>
            <a:pPr algn="ctr"/>
            <a:endParaRPr lang="en-US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 DỤNG ĐẶT ĐỒ ĂN CHO NHÀ HÀNG, QUÁN ĂN</a:t>
            </a:r>
            <a:endParaRPr lang="en-US" sz="32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43274" y="4781550"/>
            <a:ext cx="63531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ThS.Nguyễn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Minh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MSSV:5951071106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Lớp:CQ.59.CNTT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27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1854" y="205859"/>
            <a:ext cx="60821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.GIAO DIỆN SẢN PHẨM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32018" y="1619250"/>
            <a:ext cx="5441950" cy="285623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715635" y="2978150"/>
            <a:ext cx="5580380" cy="29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80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6701" y="2762250"/>
            <a:ext cx="4781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8229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62959525"/>
              </p:ext>
            </p:extLst>
          </p:nvPr>
        </p:nvGraphicFramePr>
        <p:xfrm>
          <a:off x="2031999" y="1743074"/>
          <a:ext cx="8607425" cy="4600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85750" y="400050"/>
            <a:ext cx="4752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817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650" y="352425"/>
            <a:ext cx="6191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1.TỔNG QUAN ĐỀ TÀI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Premium Vector | Cute earth planet in mask fight with coronavirus  infection. flat style cartoon character illust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484" y="1323975"/>
            <a:ext cx="2702679" cy="207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ị trường smartphone toàn cầu trong 12 tháng qua có gì vui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65" y="3092381"/>
            <a:ext cx="2867234" cy="19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hững cách giúp Work From Home trở nên thú vị hơn - Vntrip.v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04" y="4724400"/>
            <a:ext cx="2707571" cy="180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5562600" y="3733800"/>
            <a:ext cx="1962150" cy="1076326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8715376" y="1800225"/>
            <a:ext cx="2177136" cy="445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01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4704" y="224909"/>
            <a:ext cx="55021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1.TỔNG QUAN ĐỀ TÀI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324" y="1495425"/>
            <a:ext cx="949642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món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ăn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quán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giỏ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0433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1854" y="205859"/>
            <a:ext cx="55021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1.TỔNG QUAN ĐỀ TÀI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450" y="1285875"/>
            <a:ext cx="1034415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cũ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món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món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món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990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1854" y="205859"/>
            <a:ext cx="55021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1.TỔNG QUAN ĐỀ TÀI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042927" y="1374774"/>
            <a:ext cx="6815448" cy="476885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786062" y="1272846"/>
            <a:ext cx="7329177" cy="497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108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1854" y="205859"/>
            <a:ext cx="56092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.CÔNG CỤ SỬ DỤNG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Giới Thiệu Về Android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082" y="1133475"/>
            <a:ext cx="27114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Xampp Là Gì? Hướng Dẫn Cài Đặt Xamp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082" y="4772025"/>
            <a:ext cx="27114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ướng dẫn cài đặt Visual Studio Code (VS Code) lập trình siêu ngầu">
            <a:extLst>
              <a:ext uri="{FF2B5EF4-FFF2-40B4-BE49-F238E27FC236}">
                <a16:creationId xmlns:a16="http://schemas.microsoft.com/office/drawing/2014/main" xmlns="" id="{48409725-0CCB-4CA1-8CD9-C0ED42A55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082" y="2952750"/>
            <a:ext cx="27114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104900" y="2371397"/>
            <a:ext cx="2247900" cy="752475"/>
          </a:xfrm>
          <a:prstGeom prst="roundRect">
            <a:avLst/>
          </a:prstGeom>
          <a:solidFill>
            <a:srgbClr val="6699FF"/>
          </a:solidFill>
        </p:spPr>
        <p:style>
          <a:lnRef idx="2">
            <a:schemeClr val="accent5">
              <a:shade val="50000"/>
            </a:schemeClr>
          </a:lnRef>
          <a:fillRef idx="1002">
            <a:schemeClr val="lt2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04900" y="5124450"/>
            <a:ext cx="2247900" cy="838200"/>
          </a:xfrm>
          <a:prstGeom prst="roundRect">
            <a:avLst/>
          </a:prstGeom>
          <a:solidFill>
            <a:srgbClr val="6699FF"/>
          </a:solidFill>
        </p:spPr>
        <p:style>
          <a:lnRef idx="2">
            <a:schemeClr val="accent5">
              <a:shade val="50000"/>
            </a:schemeClr>
          </a:lnRef>
          <a:fillRef idx="1002">
            <a:schemeClr val="lt2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71875" y="2828925"/>
            <a:ext cx="3533775" cy="9715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486150" y="5543550"/>
            <a:ext cx="353377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571875" y="1981201"/>
            <a:ext cx="3629025" cy="75247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845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1854" y="205859"/>
            <a:ext cx="60757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.NGÔN NGỮ SỬ DỤNG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Tổng Quan về Ngôn Ngữ Lập Trình Java — Jav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450" y="4343719"/>
            <a:ext cx="3193473" cy="193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HP – Wikipedia tiếng Việ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9" y="1419225"/>
            <a:ext cx="3676651" cy="215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111" y="2396445"/>
            <a:ext cx="1385779" cy="2360392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 rot="1224593">
            <a:off x="4245193" y="2992660"/>
            <a:ext cx="761999" cy="229463"/>
          </a:xfrm>
          <a:prstGeom prst="leftArrow">
            <a:avLst/>
          </a:prstGeom>
          <a:solidFill>
            <a:srgbClr val="6699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721002">
            <a:off x="7211886" y="3779086"/>
            <a:ext cx="895350" cy="202513"/>
          </a:xfrm>
          <a:prstGeom prst="rightArrow">
            <a:avLst/>
          </a:prstGeom>
          <a:solidFill>
            <a:srgbClr val="6699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23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1854" y="205859"/>
            <a:ext cx="60821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.GIAO DIỆN SẢN PHẨM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63581" y="1419225"/>
            <a:ext cx="2422570" cy="499490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615965" y="1419224"/>
            <a:ext cx="2443163" cy="499491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161647" y="1419224"/>
            <a:ext cx="2424114" cy="499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486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312</TotalTime>
  <Words>206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Courier New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22</cp:revision>
  <dcterms:created xsi:type="dcterms:W3CDTF">2021-07-03T09:54:17Z</dcterms:created>
  <dcterms:modified xsi:type="dcterms:W3CDTF">2021-07-03T15:07:12Z</dcterms:modified>
</cp:coreProperties>
</file>