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8"/>
  </p:notesMasterIdLst>
  <p:sldIdLst>
    <p:sldId id="256" r:id="rId2"/>
    <p:sldId id="258" r:id="rId3"/>
    <p:sldId id="259" r:id="rId4"/>
    <p:sldId id="261" r:id="rId5"/>
    <p:sldId id="317" r:id="rId6"/>
    <p:sldId id="309" r:id="rId7"/>
    <p:sldId id="263" r:id="rId8"/>
    <p:sldId id="310" r:id="rId9"/>
    <p:sldId id="311" r:id="rId10"/>
    <p:sldId id="265" r:id="rId11"/>
    <p:sldId id="314" r:id="rId12"/>
    <p:sldId id="315" r:id="rId13"/>
    <p:sldId id="313" r:id="rId14"/>
    <p:sldId id="269" r:id="rId15"/>
    <p:sldId id="316" r:id="rId16"/>
    <p:sldId id="26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Fredoka One" panose="020B0604020202020204" charset="0"/>
      <p:regular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270E58-09E9-4D74-9A19-25E1E8ABDD78}">
  <a:tblStyle styleId="{BF270E58-09E9-4D74-9A19-25E1E8ABDD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8ceba84788_0_1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8ceba84788_0_1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886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1"/>
        <p:cNvGrpSpPr/>
        <p:nvPr/>
      </p:nvGrpSpPr>
      <p:grpSpPr>
        <a:xfrm>
          <a:off x="0" y="0"/>
          <a:ext cx="0" cy="0"/>
          <a:chOff x="0" y="0"/>
          <a:chExt cx="0" cy="0"/>
        </a:xfrm>
      </p:grpSpPr>
      <p:sp>
        <p:nvSpPr>
          <p:cNvPr id="2022" name="Google Shape;2022;g9653453a32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3" name="Google Shape;2023;g9653453a32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564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3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9653453a32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9653453a3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875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9653453a3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9653453a3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70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94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254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80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2">
  <p:cSld name="CUSTOM_17">
    <p:bg>
      <p:bgPr>
        <a:solidFill>
          <a:schemeClr val="accent3"/>
        </a:solidFill>
        <a:effectLst/>
      </p:bgPr>
    </p:bg>
    <p:spTree>
      <p:nvGrpSpPr>
        <p:cNvPr id="1"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0"/>
          <p:cNvSpPr txBox="1">
            <a:spLocks noGrp="1"/>
          </p:cNvSpPr>
          <p:nvPr>
            <p:ph type="title"/>
          </p:nvPr>
        </p:nvSpPr>
        <p:spPr>
          <a:xfrm>
            <a:off x="2414850" y="1636400"/>
            <a:ext cx="4314300" cy="99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72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2414850" y="2800586"/>
            <a:ext cx="43143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2">
  <p:cSld name="CUSTOM_19">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4078375" y="1169350"/>
            <a:ext cx="4634700" cy="22497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32"/>
          <p:cNvSpPr txBox="1">
            <a:spLocks noGrp="1"/>
          </p:cNvSpPr>
          <p:nvPr>
            <p:ph type="subTitle" idx="1"/>
          </p:nvPr>
        </p:nvSpPr>
        <p:spPr>
          <a:xfrm>
            <a:off x="4078375" y="3419050"/>
            <a:ext cx="3203700" cy="634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486"/>
        <p:cNvGrpSpPr/>
        <p:nvPr/>
      </p:nvGrpSpPr>
      <p:grpSpPr>
        <a:xfrm>
          <a:off x="0" y="0"/>
          <a:ext cx="0" cy="0"/>
          <a:chOff x="0" y="0"/>
          <a:chExt cx="0" cy="0"/>
        </a:xfrm>
      </p:grpSpPr>
      <p:sp>
        <p:nvSpPr>
          <p:cNvPr id="487" name="Google Shape;487;p33"/>
          <p:cNvSpPr txBox="1">
            <a:spLocks noGrp="1"/>
          </p:cNvSpPr>
          <p:nvPr>
            <p:ph type="subTitle" idx="1"/>
          </p:nvPr>
        </p:nvSpPr>
        <p:spPr>
          <a:xfrm>
            <a:off x="6562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8" name="Google Shape;488;p33"/>
          <p:cNvSpPr txBox="1">
            <a:spLocks noGrp="1"/>
          </p:cNvSpPr>
          <p:nvPr>
            <p:ph type="subTitle" idx="2"/>
          </p:nvPr>
        </p:nvSpPr>
        <p:spPr>
          <a:xfrm>
            <a:off x="3361337" y="3977725"/>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89" name="Google Shape;489;p33"/>
          <p:cNvSpPr txBox="1">
            <a:spLocks noGrp="1"/>
          </p:cNvSpPr>
          <p:nvPr>
            <p:ph type="subTitle" idx="3"/>
          </p:nvPr>
        </p:nvSpPr>
        <p:spPr>
          <a:xfrm>
            <a:off x="65277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0" name="Google Shape;490;p33"/>
          <p:cNvSpPr txBox="1">
            <a:spLocks noGrp="1"/>
          </p:cNvSpPr>
          <p:nvPr>
            <p:ph type="subTitle" idx="4"/>
          </p:nvPr>
        </p:nvSpPr>
        <p:spPr>
          <a:xfrm>
            <a:off x="606992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1" name="Google Shape;491;p33"/>
          <p:cNvSpPr txBox="1">
            <a:spLocks noGrp="1"/>
          </p:cNvSpPr>
          <p:nvPr>
            <p:ph type="subTitle" idx="5"/>
          </p:nvPr>
        </p:nvSpPr>
        <p:spPr>
          <a:xfrm>
            <a:off x="3361350" y="2265759"/>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2" name="Google Shape;492;p33"/>
          <p:cNvSpPr txBox="1">
            <a:spLocks noGrp="1"/>
          </p:cNvSpPr>
          <p:nvPr>
            <p:ph type="subTitle" idx="6"/>
          </p:nvPr>
        </p:nvSpPr>
        <p:spPr>
          <a:xfrm>
            <a:off x="33613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3" name="Google Shape;493;p33"/>
          <p:cNvSpPr txBox="1">
            <a:spLocks noGrp="1"/>
          </p:cNvSpPr>
          <p:nvPr>
            <p:ph type="subTitle" idx="7"/>
          </p:nvPr>
        </p:nvSpPr>
        <p:spPr>
          <a:xfrm>
            <a:off x="6066450" y="2254434"/>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4" name="Google Shape;494;p33"/>
          <p:cNvSpPr txBox="1">
            <a:spLocks noGrp="1"/>
          </p:cNvSpPr>
          <p:nvPr>
            <p:ph type="subTitle" idx="8"/>
          </p:nvPr>
        </p:nvSpPr>
        <p:spPr>
          <a:xfrm>
            <a:off x="60664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5" name="Google Shape;495;p33"/>
          <p:cNvSpPr txBox="1">
            <a:spLocks noGrp="1"/>
          </p:cNvSpPr>
          <p:nvPr>
            <p:ph type="subTitle" idx="9"/>
          </p:nvPr>
        </p:nvSpPr>
        <p:spPr>
          <a:xfrm>
            <a:off x="656250" y="2275447"/>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6" name="Google Shape;496;p33"/>
          <p:cNvSpPr txBox="1">
            <a:spLocks noGrp="1"/>
          </p:cNvSpPr>
          <p:nvPr>
            <p:ph type="subTitle" idx="13"/>
          </p:nvPr>
        </p:nvSpPr>
        <p:spPr>
          <a:xfrm>
            <a:off x="6562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7" name="Google Shape;497;p33"/>
          <p:cNvSpPr txBox="1">
            <a:spLocks noGrp="1"/>
          </p:cNvSpPr>
          <p:nvPr>
            <p:ph type="subTitle" idx="14"/>
          </p:nvPr>
        </p:nvSpPr>
        <p:spPr>
          <a:xfrm>
            <a:off x="33613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33"/>
          <p:cNvSpPr txBox="1">
            <a:spLocks noGrp="1"/>
          </p:cNvSpPr>
          <p:nvPr>
            <p:ph type="subTitle" idx="15"/>
          </p:nvPr>
        </p:nvSpPr>
        <p:spPr>
          <a:xfrm>
            <a:off x="60664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9" name="Google Shape;499;p33"/>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6">
  <p:cSld name="CUSTOM_21">
    <p:bg>
      <p:bgPr>
        <a:solidFill>
          <a:schemeClr val="accent3"/>
        </a:solidFill>
        <a:effectLst/>
      </p:bgPr>
    </p:bg>
    <p:spTree>
      <p:nvGrpSpPr>
        <p:cNvPr id="1"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4"/>
          <p:cNvSpPr txBox="1">
            <a:spLocks noGrp="1"/>
          </p:cNvSpPr>
          <p:nvPr>
            <p:ph type="title"/>
          </p:nvPr>
        </p:nvSpPr>
        <p:spPr>
          <a:xfrm>
            <a:off x="1067275" y="445025"/>
            <a:ext cx="7009500" cy="10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14597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51649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1579838"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4"/>
          </p:nvPr>
        </p:nvSpPr>
        <p:spPr>
          <a:xfrm>
            <a:off x="5285063"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6562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5" name="Google Shape;115;p17"/>
          <p:cNvSpPr txBox="1">
            <a:spLocks noGrp="1"/>
          </p:cNvSpPr>
          <p:nvPr>
            <p:ph type="subTitle" idx="2"/>
          </p:nvPr>
        </p:nvSpPr>
        <p:spPr>
          <a:xfrm>
            <a:off x="6562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17"/>
          <p:cNvSpPr txBox="1">
            <a:spLocks noGrp="1"/>
          </p:cNvSpPr>
          <p:nvPr>
            <p:ph type="subTitle" idx="3"/>
          </p:nvPr>
        </p:nvSpPr>
        <p:spPr>
          <a:xfrm>
            <a:off x="33613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7"/>
          <p:cNvSpPr txBox="1">
            <a:spLocks noGrp="1"/>
          </p:cNvSpPr>
          <p:nvPr>
            <p:ph type="subTitle" idx="4"/>
          </p:nvPr>
        </p:nvSpPr>
        <p:spPr>
          <a:xfrm>
            <a:off x="33613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subTitle" idx="5"/>
          </p:nvPr>
        </p:nvSpPr>
        <p:spPr>
          <a:xfrm>
            <a:off x="60664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9" name="Google Shape;119;p17"/>
          <p:cNvSpPr txBox="1">
            <a:spLocks noGrp="1"/>
          </p:cNvSpPr>
          <p:nvPr>
            <p:ph type="subTitle" idx="6"/>
          </p:nvPr>
        </p:nvSpPr>
        <p:spPr>
          <a:xfrm>
            <a:off x="60664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7"/>
          <p:cNvSpPr txBox="1">
            <a:spLocks noGrp="1"/>
          </p:cNvSpPr>
          <p:nvPr>
            <p:ph type="subTitle" idx="7"/>
          </p:nvPr>
        </p:nvSpPr>
        <p:spPr>
          <a:xfrm>
            <a:off x="6562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7"/>
          <p:cNvSpPr txBox="1">
            <a:spLocks noGrp="1"/>
          </p:cNvSpPr>
          <p:nvPr>
            <p:ph type="subTitle" idx="8"/>
          </p:nvPr>
        </p:nvSpPr>
        <p:spPr>
          <a:xfrm>
            <a:off x="6562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17"/>
          <p:cNvSpPr txBox="1">
            <a:spLocks noGrp="1"/>
          </p:cNvSpPr>
          <p:nvPr>
            <p:ph type="subTitle" idx="9"/>
          </p:nvPr>
        </p:nvSpPr>
        <p:spPr>
          <a:xfrm>
            <a:off x="33613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17"/>
          <p:cNvSpPr txBox="1">
            <a:spLocks noGrp="1"/>
          </p:cNvSpPr>
          <p:nvPr>
            <p:ph type="subTitle" idx="13"/>
          </p:nvPr>
        </p:nvSpPr>
        <p:spPr>
          <a:xfrm>
            <a:off x="33613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17"/>
          <p:cNvSpPr txBox="1">
            <a:spLocks noGrp="1"/>
          </p:cNvSpPr>
          <p:nvPr>
            <p:ph type="subTitle" idx="14"/>
          </p:nvPr>
        </p:nvSpPr>
        <p:spPr>
          <a:xfrm>
            <a:off x="60664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17"/>
          <p:cNvSpPr txBox="1">
            <a:spLocks noGrp="1"/>
          </p:cNvSpPr>
          <p:nvPr>
            <p:ph type="subTitle" idx="15"/>
          </p:nvPr>
        </p:nvSpPr>
        <p:spPr>
          <a:xfrm>
            <a:off x="60664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17"/>
          <p:cNvSpPr txBox="1">
            <a:spLocks noGrp="1"/>
          </p:cNvSpPr>
          <p:nvPr>
            <p:ph type="title" idx="16" hasCustomPrompt="1"/>
          </p:nvPr>
        </p:nvSpPr>
        <p:spPr>
          <a:xfrm>
            <a:off x="1532300" y="124277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7"/>
          <p:cNvSpPr txBox="1">
            <a:spLocks noGrp="1"/>
          </p:cNvSpPr>
          <p:nvPr>
            <p:ph type="title" idx="17" hasCustomPrompt="1"/>
          </p:nvPr>
        </p:nvSpPr>
        <p:spPr>
          <a:xfrm>
            <a:off x="15323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 name="Google Shape;128;p17"/>
          <p:cNvSpPr txBox="1">
            <a:spLocks noGrp="1"/>
          </p:cNvSpPr>
          <p:nvPr>
            <p:ph type="title" idx="18" hasCustomPrompt="1"/>
          </p:nvPr>
        </p:nvSpPr>
        <p:spPr>
          <a:xfrm>
            <a:off x="4237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7"/>
          <p:cNvSpPr txBox="1">
            <a:spLocks noGrp="1"/>
          </p:cNvSpPr>
          <p:nvPr>
            <p:ph type="title" idx="19" hasCustomPrompt="1"/>
          </p:nvPr>
        </p:nvSpPr>
        <p:spPr>
          <a:xfrm>
            <a:off x="42375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7"/>
          <p:cNvSpPr txBox="1">
            <a:spLocks noGrp="1"/>
          </p:cNvSpPr>
          <p:nvPr>
            <p:ph type="title" idx="20" hasCustomPrompt="1"/>
          </p:nvPr>
        </p:nvSpPr>
        <p:spPr>
          <a:xfrm>
            <a:off x="6942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1" name="Google Shape;131;p17"/>
          <p:cNvSpPr txBox="1">
            <a:spLocks noGrp="1"/>
          </p:cNvSpPr>
          <p:nvPr>
            <p:ph type="title" idx="21" hasCustomPrompt="1"/>
          </p:nvPr>
        </p:nvSpPr>
        <p:spPr>
          <a:xfrm>
            <a:off x="6942300" y="3084425"/>
            <a:ext cx="6693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9">
    <p:bg>
      <p:bgPr>
        <a:solidFill>
          <a:schemeClr val="lt1"/>
        </a:solidFill>
        <a:effectLst/>
      </p:bgPr>
    </p:bg>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2"/>
          <p:cNvSpPr txBox="1">
            <a:spLocks noGrp="1"/>
          </p:cNvSpPr>
          <p:nvPr>
            <p:ph type="subTitle" idx="1"/>
          </p:nvPr>
        </p:nvSpPr>
        <p:spPr>
          <a:xfrm>
            <a:off x="524811"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2"/>
          <p:cNvSpPr txBox="1">
            <a:spLocks noGrp="1"/>
          </p:cNvSpPr>
          <p:nvPr>
            <p:ph type="subTitle" idx="2"/>
          </p:nvPr>
        </p:nvSpPr>
        <p:spPr>
          <a:xfrm>
            <a:off x="3506266"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2"/>
          <p:cNvSpPr txBox="1">
            <a:spLocks noGrp="1"/>
          </p:cNvSpPr>
          <p:nvPr>
            <p:ph type="subTitle" idx="3"/>
          </p:nvPr>
        </p:nvSpPr>
        <p:spPr>
          <a:xfrm>
            <a:off x="691461"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5" name="Google Shape;165;p22"/>
          <p:cNvSpPr txBox="1">
            <a:spLocks noGrp="1"/>
          </p:cNvSpPr>
          <p:nvPr>
            <p:ph type="subTitle" idx="4"/>
          </p:nvPr>
        </p:nvSpPr>
        <p:spPr>
          <a:xfrm>
            <a:off x="3672816"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22"/>
          <p:cNvSpPr txBox="1">
            <a:spLocks noGrp="1"/>
          </p:cNvSpPr>
          <p:nvPr>
            <p:ph type="subTitle" idx="5"/>
          </p:nvPr>
        </p:nvSpPr>
        <p:spPr>
          <a:xfrm>
            <a:off x="6487722"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7" name="Google Shape;167;p22"/>
          <p:cNvSpPr txBox="1">
            <a:spLocks noGrp="1"/>
          </p:cNvSpPr>
          <p:nvPr>
            <p:ph type="subTitle" idx="6"/>
          </p:nvPr>
        </p:nvSpPr>
        <p:spPr>
          <a:xfrm>
            <a:off x="6654284"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61" r:id="rId6"/>
    <p:sldLayoutId id="2147483663" r:id="rId7"/>
    <p:sldLayoutId id="2147483668" r:id="rId8"/>
    <p:sldLayoutId id="2147483673" r:id="rId9"/>
    <p:sldLayoutId id="2147483676" r:id="rId10"/>
    <p:sldLayoutId id="2147483678" r:id="rId11"/>
    <p:sldLayoutId id="2147483679" r:id="rId12"/>
    <p:sldLayoutId id="2147483680" r:id="rId13"/>
    <p:sldLayoutId id="214748368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Automation</a:t>
            </a:r>
            <a:br>
              <a:rPr lang="en" dirty="0" smtClean="0"/>
            </a:br>
            <a:r>
              <a:rPr lang="en" dirty="0" smtClean="0"/>
              <a:t>Test </a:t>
            </a:r>
            <a:endParaRPr dirty="0"/>
          </a:p>
        </p:txBody>
      </p:sp>
      <p:sp>
        <p:nvSpPr>
          <p:cNvPr id="538" name="Google Shape;538;p43"/>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smtClean="0"/>
              <a:t>Tìm</a:t>
            </a:r>
            <a:r>
              <a:rPr lang="en-US" b="1" dirty="0" smtClean="0"/>
              <a:t> </a:t>
            </a:r>
            <a:r>
              <a:rPr lang="en-US" b="1" dirty="0" err="1" smtClean="0"/>
              <a:t>hiểu</a:t>
            </a:r>
            <a:r>
              <a:rPr lang="en-US" b="1" dirty="0" smtClean="0"/>
              <a:t> </a:t>
            </a:r>
            <a:r>
              <a:rPr lang="en-US" b="1" dirty="0" err="1" smtClean="0"/>
              <a:t>và</a:t>
            </a:r>
            <a:r>
              <a:rPr lang="en-US" b="1" dirty="0" smtClean="0"/>
              <a:t> </a:t>
            </a:r>
            <a:r>
              <a:rPr lang="en-US" b="1" dirty="0" err="1" smtClean="0"/>
              <a:t>xây</a:t>
            </a:r>
            <a:r>
              <a:rPr lang="en-US" b="1" dirty="0" smtClean="0"/>
              <a:t> </a:t>
            </a:r>
            <a:r>
              <a:rPr lang="en-US" b="1" dirty="0" err="1" smtClean="0"/>
              <a:t>dựng</a:t>
            </a:r>
            <a:r>
              <a:rPr lang="en-US" b="1" dirty="0" smtClean="0"/>
              <a:t> DEMO minh </a:t>
            </a:r>
            <a:r>
              <a:rPr lang="en-US" b="1" dirty="0" err="1" smtClean="0"/>
              <a:t>họa</a:t>
            </a:r>
            <a:endParaRPr b="1" dirty="0"/>
          </a:p>
        </p:txBody>
      </p:sp>
      <p:sp>
        <p:nvSpPr>
          <p:cNvPr id="539" name="Google Shape;539;p43"/>
          <p:cNvSpPr/>
          <p:nvPr/>
        </p:nvSpPr>
        <p:spPr>
          <a:xfrm>
            <a:off x="8744835" y="1740294"/>
            <a:ext cx="125548" cy="125309"/>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43"/>
          <p:cNvGrpSpPr/>
          <p:nvPr/>
        </p:nvGrpSpPr>
        <p:grpSpPr>
          <a:xfrm>
            <a:off x="3985938" y="1810951"/>
            <a:ext cx="4984663" cy="2847244"/>
            <a:chOff x="911375" y="1466875"/>
            <a:chExt cx="5837525" cy="3334400"/>
          </a:xfrm>
        </p:grpSpPr>
        <p:sp>
          <p:nvSpPr>
            <p:cNvPr id="541" name="Google Shape;541;p43"/>
            <p:cNvSpPr/>
            <p:nvPr/>
          </p:nvSpPr>
          <p:spPr>
            <a:xfrm>
              <a:off x="2808825" y="1520075"/>
              <a:ext cx="3212100" cy="2152025"/>
            </a:xfrm>
            <a:custGeom>
              <a:avLst/>
              <a:gdLst/>
              <a:ahLst/>
              <a:cxnLst/>
              <a:rect l="l" t="t" r="r" b="b"/>
              <a:pathLst>
                <a:path w="128484" h="86081" extrusionOk="0">
                  <a:moveTo>
                    <a:pt x="1" y="0"/>
                  </a:moveTo>
                  <a:lnTo>
                    <a:pt x="1" y="86081"/>
                  </a:lnTo>
                  <a:lnTo>
                    <a:pt x="128483" y="86081"/>
                  </a:lnTo>
                  <a:lnTo>
                    <a:pt x="12848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808825" y="1520075"/>
              <a:ext cx="3212100" cy="215075"/>
            </a:xfrm>
            <a:custGeom>
              <a:avLst/>
              <a:gdLst/>
              <a:ahLst/>
              <a:cxnLst/>
              <a:rect l="l" t="t" r="r" b="b"/>
              <a:pathLst>
                <a:path w="128484" h="8603" extrusionOk="0">
                  <a:moveTo>
                    <a:pt x="1" y="0"/>
                  </a:moveTo>
                  <a:lnTo>
                    <a:pt x="1" y="8602"/>
                  </a:lnTo>
                  <a:lnTo>
                    <a:pt x="128483" y="8602"/>
                  </a:lnTo>
                  <a:lnTo>
                    <a:pt x="128483"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886350" y="1603625"/>
              <a:ext cx="62625" cy="51950"/>
            </a:xfrm>
            <a:custGeom>
              <a:avLst/>
              <a:gdLst/>
              <a:ahLst/>
              <a:cxnLst/>
              <a:rect l="l" t="t" r="r" b="b"/>
              <a:pathLst>
                <a:path w="2505" h="2078" extrusionOk="0">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970675" y="1603625"/>
              <a:ext cx="61875" cy="51950"/>
            </a:xfrm>
            <a:custGeom>
              <a:avLst/>
              <a:gdLst/>
              <a:ahLst/>
              <a:cxnLst/>
              <a:rect l="l" t="t" r="r" b="b"/>
              <a:pathLst>
                <a:path w="2475" h="2078" extrusionOk="0">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3054275" y="1603625"/>
              <a:ext cx="61875" cy="51950"/>
            </a:xfrm>
            <a:custGeom>
              <a:avLst/>
              <a:gdLst/>
              <a:ahLst/>
              <a:cxnLst/>
              <a:rect l="l" t="t" r="r" b="b"/>
              <a:pathLst>
                <a:path w="2475" h="2078" extrusionOk="0">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6158425" y="1466875"/>
              <a:ext cx="351875" cy="369325"/>
            </a:xfrm>
            <a:custGeom>
              <a:avLst/>
              <a:gdLst/>
              <a:ahLst/>
              <a:cxnLst/>
              <a:rect l="l" t="t" r="r" b="b"/>
              <a:pathLst>
                <a:path w="14075" h="14773" extrusionOk="0">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911375" y="4541400"/>
              <a:ext cx="5837525" cy="5325"/>
            </a:xfrm>
            <a:custGeom>
              <a:avLst/>
              <a:gdLst/>
              <a:ahLst/>
              <a:cxnLst/>
              <a:rect l="l" t="t" r="r" b="b"/>
              <a:pathLst>
                <a:path w="233501" h="213" extrusionOk="0">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101375" y="1686475"/>
              <a:ext cx="3435500" cy="2856450"/>
            </a:xfrm>
            <a:custGeom>
              <a:avLst/>
              <a:gdLst/>
              <a:ahLst/>
              <a:cxnLst/>
              <a:rect l="l" t="t" r="r" b="b"/>
              <a:pathLst>
                <a:path w="137420" h="114258" extrusionOk="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3734975" y="3912725"/>
              <a:ext cx="161625" cy="121325"/>
            </a:xfrm>
            <a:custGeom>
              <a:avLst/>
              <a:gdLst/>
              <a:ahLst/>
              <a:cxnLst/>
              <a:rect l="l" t="t" r="r" b="b"/>
              <a:pathLst>
                <a:path w="6465" h="4853" extrusionOk="0">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174325" y="1823275"/>
              <a:ext cx="3282750" cy="1947600"/>
            </a:xfrm>
            <a:custGeom>
              <a:avLst/>
              <a:gdLst/>
              <a:ahLst/>
              <a:cxnLst/>
              <a:rect l="l" t="t" r="r" b="b"/>
              <a:pathLst>
                <a:path w="131310" h="77904" extrusionOk="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172057" y="1966892"/>
              <a:ext cx="3282868" cy="1804775"/>
            </a:xfrm>
            <a:custGeom>
              <a:avLst/>
              <a:gdLst/>
              <a:ahLst/>
              <a:cxnLst/>
              <a:rect l="l" t="t" r="r" b="b"/>
              <a:pathLst>
                <a:path w="131341" h="72191" extrusionOk="0">
                  <a:moveTo>
                    <a:pt x="1" y="1"/>
                  </a:moveTo>
                  <a:lnTo>
                    <a:pt x="1" y="72190"/>
                  </a:lnTo>
                  <a:lnTo>
                    <a:pt x="131341" y="72190"/>
                  </a:lnTo>
                  <a:lnTo>
                    <a:pt x="131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382525" y="1872650"/>
              <a:ext cx="61575" cy="52275"/>
            </a:xfrm>
            <a:custGeom>
              <a:avLst/>
              <a:gdLst/>
              <a:ahLst/>
              <a:cxnLst/>
              <a:rect l="l" t="t" r="r" b="b"/>
              <a:pathLst>
                <a:path w="2463" h="2091" extrusionOk="0">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223700" y="1872650"/>
              <a:ext cx="60825" cy="52275"/>
            </a:xfrm>
            <a:custGeom>
              <a:avLst/>
              <a:gdLst/>
              <a:ahLst/>
              <a:cxnLst/>
              <a:rect l="l" t="t" r="r" b="b"/>
              <a:pathLst>
                <a:path w="2433" h="2091" extrusionOk="0">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299700" y="1872650"/>
              <a:ext cx="61575" cy="52275"/>
            </a:xfrm>
            <a:custGeom>
              <a:avLst/>
              <a:gdLst/>
              <a:ahLst/>
              <a:cxnLst/>
              <a:rect l="l" t="t" r="r" b="b"/>
              <a:pathLst>
                <a:path w="2463" h="2091" extrusionOk="0">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3431175" y="2621900"/>
              <a:ext cx="255350" cy="32700"/>
            </a:xfrm>
            <a:custGeom>
              <a:avLst/>
              <a:gdLst/>
              <a:ahLst/>
              <a:cxnLst/>
              <a:rect l="l" t="t" r="r" b="b"/>
              <a:pathLst>
                <a:path w="10214" h="1308" extrusionOk="0">
                  <a:moveTo>
                    <a:pt x="1" y="1"/>
                  </a:moveTo>
                  <a:lnTo>
                    <a:pt x="1" y="1308"/>
                  </a:lnTo>
                  <a:lnTo>
                    <a:pt x="10214" y="1308"/>
                  </a:lnTo>
                  <a:lnTo>
                    <a:pt x="102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3431175" y="2726025"/>
              <a:ext cx="1205975" cy="543325"/>
            </a:xfrm>
            <a:custGeom>
              <a:avLst/>
              <a:gdLst/>
              <a:ahLst/>
              <a:cxnLst/>
              <a:rect l="l" t="t" r="r" b="b"/>
              <a:pathLst>
                <a:path w="48239" h="21733" extrusionOk="0">
                  <a:moveTo>
                    <a:pt x="1" y="0"/>
                  </a:moveTo>
                  <a:lnTo>
                    <a:pt x="1" y="21733"/>
                  </a:lnTo>
                  <a:lnTo>
                    <a:pt x="48239" y="21733"/>
                  </a:lnTo>
                  <a:lnTo>
                    <a:pt x="482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3474500" y="2879500"/>
              <a:ext cx="1104900" cy="343500"/>
            </a:xfrm>
            <a:custGeom>
              <a:avLst/>
              <a:gdLst/>
              <a:ahLst/>
              <a:cxnLst/>
              <a:rect l="l" t="t" r="r" b="b"/>
              <a:pathLst>
                <a:path w="44196" h="13740" extrusionOk="0">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4034525" y="2889400"/>
              <a:ext cx="94250" cy="80550"/>
            </a:xfrm>
            <a:custGeom>
              <a:avLst/>
              <a:gdLst/>
              <a:ahLst/>
              <a:cxnLst/>
              <a:rect l="l" t="t" r="r" b="b"/>
              <a:pathLst>
                <a:path w="3770" h="3222" extrusionOk="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3473725" y="2767050"/>
              <a:ext cx="1109475" cy="458225"/>
            </a:xfrm>
            <a:custGeom>
              <a:avLst/>
              <a:gdLst/>
              <a:ahLst/>
              <a:cxnLst/>
              <a:rect l="l" t="t" r="r" b="b"/>
              <a:pathLst>
                <a:path w="44379" h="18329" extrusionOk="0">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3438775" y="3386350"/>
              <a:ext cx="110975" cy="95075"/>
            </a:xfrm>
            <a:custGeom>
              <a:avLst/>
              <a:gdLst/>
              <a:ahLst/>
              <a:cxnLst/>
              <a:rect l="l" t="t" r="r" b="b"/>
              <a:pathLst>
                <a:path w="4439" h="3803" extrusionOk="0">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3588475" y="3406125"/>
              <a:ext cx="749275" cy="4575"/>
            </a:xfrm>
            <a:custGeom>
              <a:avLst/>
              <a:gdLst/>
              <a:ahLst/>
              <a:cxnLst/>
              <a:rect l="l" t="t" r="r" b="b"/>
              <a:pathLst>
                <a:path w="29971" h="183" extrusionOk="0">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3588475" y="3440300"/>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3588475" y="3479825"/>
              <a:ext cx="400500" cy="4575"/>
            </a:xfrm>
            <a:custGeom>
              <a:avLst/>
              <a:gdLst/>
              <a:ahLst/>
              <a:cxnLst/>
              <a:rect l="l" t="t" r="r" b="b"/>
              <a:pathLst>
                <a:path w="16020" h="183" extrusionOk="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3453975" y="3567975"/>
              <a:ext cx="95775" cy="95775"/>
            </a:xfrm>
            <a:custGeom>
              <a:avLst/>
              <a:gdLst/>
              <a:ahLst/>
              <a:cxnLst/>
              <a:rect l="l" t="t" r="r" b="b"/>
              <a:pathLst>
                <a:path w="3831" h="3831" extrusionOk="0">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3588475" y="3587725"/>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3588475" y="3621925"/>
              <a:ext cx="749275" cy="4575"/>
            </a:xfrm>
            <a:custGeom>
              <a:avLst/>
              <a:gdLst/>
              <a:ahLst/>
              <a:cxnLst/>
              <a:rect l="l" t="t" r="r" b="b"/>
              <a:pathLst>
                <a:path w="29971" h="183" extrusionOk="0">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3588475" y="3661450"/>
              <a:ext cx="400500" cy="4575"/>
            </a:xfrm>
            <a:custGeom>
              <a:avLst/>
              <a:gdLst/>
              <a:ahLst/>
              <a:cxnLst/>
              <a:rect l="l" t="t" r="r" b="b"/>
              <a:pathLst>
                <a:path w="16020" h="183" extrusionOk="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174325" y="1964600"/>
              <a:ext cx="3282750" cy="538800"/>
            </a:xfrm>
            <a:custGeom>
              <a:avLst/>
              <a:gdLst/>
              <a:ahLst/>
              <a:cxnLst/>
              <a:rect l="l" t="t" r="r" b="b"/>
              <a:pathLst>
                <a:path w="131310" h="21552" extrusionOk="0">
                  <a:moveTo>
                    <a:pt x="0" y="1"/>
                  </a:moveTo>
                  <a:lnTo>
                    <a:pt x="0" y="21551"/>
                  </a:lnTo>
                  <a:lnTo>
                    <a:pt x="131310" y="21551"/>
                  </a:lnTo>
                  <a:lnTo>
                    <a:pt x="131310" y="1"/>
                  </a:lnTo>
                  <a:close/>
                </a:path>
              </a:pathLst>
            </a:custGeom>
            <a:solidFill>
              <a:srgbClr val="455A6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3628750" y="2150775"/>
              <a:ext cx="763725" cy="55500"/>
            </a:xfrm>
            <a:custGeom>
              <a:avLst/>
              <a:gdLst/>
              <a:ahLst/>
              <a:cxnLst/>
              <a:rect l="l" t="t" r="r" b="b"/>
              <a:pathLst>
                <a:path w="30549" h="2220" extrusionOk="0">
                  <a:moveTo>
                    <a:pt x="1" y="1"/>
                  </a:moveTo>
                  <a:lnTo>
                    <a:pt x="1" y="2219"/>
                  </a:lnTo>
                  <a:lnTo>
                    <a:pt x="30548" y="2219"/>
                  </a:lnTo>
                  <a:lnTo>
                    <a:pt x="3054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3256400" y="2305025"/>
              <a:ext cx="1464350" cy="4600"/>
            </a:xfrm>
            <a:custGeom>
              <a:avLst/>
              <a:gdLst/>
              <a:ahLst/>
              <a:cxnLst/>
              <a:rect l="l" t="t" r="r" b="b"/>
              <a:pathLst>
                <a:path w="58574" h="184" extrusionOk="0">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3607475" y="2364300"/>
              <a:ext cx="807025" cy="3825"/>
            </a:xfrm>
            <a:custGeom>
              <a:avLst/>
              <a:gdLst/>
              <a:ahLst/>
              <a:cxnLst/>
              <a:rect l="l" t="t" r="r" b="b"/>
              <a:pathLst>
                <a:path w="32281" h="153" extrusionOk="0">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2319450" y="2228275"/>
              <a:ext cx="643650" cy="550600"/>
            </a:xfrm>
            <a:custGeom>
              <a:avLst/>
              <a:gdLst/>
              <a:ahLst/>
              <a:cxnLst/>
              <a:rect l="l" t="t" r="r" b="b"/>
              <a:pathLst>
                <a:path w="25746" h="22024" extrusionOk="0">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2386325" y="3100650"/>
              <a:ext cx="631500" cy="5325"/>
            </a:xfrm>
            <a:custGeom>
              <a:avLst/>
              <a:gdLst/>
              <a:ahLst/>
              <a:cxnLst/>
              <a:rect l="l" t="t" r="r" b="b"/>
              <a:pathLst>
                <a:path w="25260" h="213" extrusionOk="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2386325" y="3170550"/>
              <a:ext cx="631500" cy="5350"/>
            </a:xfrm>
            <a:custGeom>
              <a:avLst/>
              <a:gdLst/>
              <a:ahLst/>
              <a:cxnLst/>
              <a:rect l="l" t="t" r="r" b="b"/>
              <a:pathLst>
                <a:path w="25260" h="214" extrusionOk="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2386325" y="3240450"/>
              <a:ext cx="631500" cy="5350"/>
            </a:xfrm>
            <a:custGeom>
              <a:avLst/>
              <a:gdLst/>
              <a:ahLst/>
              <a:cxnLst/>
              <a:rect l="l" t="t" r="r" b="b"/>
              <a:pathLst>
                <a:path w="25260" h="214" extrusionOk="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2382525" y="3311900"/>
              <a:ext cx="366300" cy="5325"/>
            </a:xfrm>
            <a:custGeom>
              <a:avLst/>
              <a:gdLst/>
              <a:ahLst/>
              <a:cxnLst/>
              <a:rect l="l" t="t" r="r" b="b"/>
              <a:pathLst>
                <a:path w="14652" h="213" extrusionOk="0">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2385575" y="2960825"/>
              <a:ext cx="435425" cy="31925"/>
            </a:xfrm>
            <a:custGeom>
              <a:avLst/>
              <a:gdLst/>
              <a:ahLst/>
              <a:cxnLst/>
              <a:rect l="l" t="t" r="r" b="b"/>
              <a:pathLst>
                <a:path w="17417" h="1277" extrusionOk="0">
                  <a:moveTo>
                    <a:pt x="0" y="0"/>
                  </a:moveTo>
                  <a:lnTo>
                    <a:pt x="0" y="1277"/>
                  </a:lnTo>
                  <a:lnTo>
                    <a:pt x="17417" y="1277"/>
                  </a:lnTo>
                  <a:lnTo>
                    <a:pt x="17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2515500" y="2383300"/>
              <a:ext cx="348825" cy="395550"/>
            </a:xfrm>
            <a:custGeom>
              <a:avLst/>
              <a:gdLst/>
              <a:ahLst/>
              <a:cxnLst/>
              <a:rect l="l" t="t" r="r" b="b"/>
              <a:pathLst>
                <a:path w="13953" h="15822" extrusionOk="0">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2386325" y="3423600"/>
              <a:ext cx="243950" cy="29650"/>
            </a:xfrm>
            <a:custGeom>
              <a:avLst/>
              <a:gdLst/>
              <a:ahLst/>
              <a:cxnLst/>
              <a:rect l="l" t="t" r="r" b="b"/>
              <a:pathLst>
                <a:path w="9758" h="1186" extrusionOk="0">
                  <a:moveTo>
                    <a:pt x="1" y="0"/>
                  </a:moveTo>
                  <a:lnTo>
                    <a:pt x="1" y="1186"/>
                  </a:lnTo>
                  <a:lnTo>
                    <a:pt x="9758" y="1186"/>
                  </a:lnTo>
                  <a:lnTo>
                    <a:pt x="97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5598400" y="1941800"/>
              <a:ext cx="679375" cy="767525"/>
            </a:xfrm>
            <a:custGeom>
              <a:avLst/>
              <a:gdLst/>
              <a:ahLst/>
              <a:cxnLst/>
              <a:rect l="l" t="t" r="r" b="b"/>
              <a:pathLst>
                <a:path w="27175" h="30701" extrusionOk="0">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863600" y="2125700"/>
              <a:ext cx="205200" cy="290300"/>
            </a:xfrm>
            <a:custGeom>
              <a:avLst/>
              <a:gdLst/>
              <a:ahLst/>
              <a:cxnLst/>
              <a:rect l="l" t="t" r="r" b="b"/>
              <a:pathLst>
                <a:path w="8208" h="11612" extrusionOk="0">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5795200" y="2234375"/>
              <a:ext cx="55500" cy="165675"/>
            </a:xfrm>
            <a:custGeom>
              <a:avLst/>
              <a:gdLst/>
              <a:ahLst/>
              <a:cxnLst/>
              <a:rect l="l" t="t" r="r" b="b"/>
              <a:pathLst>
                <a:path w="2220" h="6627" extrusionOk="0">
                  <a:moveTo>
                    <a:pt x="1" y="0"/>
                  </a:moveTo>
                  <a:lnTo>
                    <a:pt x="578" y="6626"/>
                  </a:lnTo>
                  <a:lnTo>
                    <a:pt x="2220" y="6626"/>
                  </a:lnTo>
                  <a:lnTo>
                    <a:pt x="2220" y="122"/>
                  </a:lnTo>
                  <a:lnTo>
                    <a:pt x="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4748825" y="2849875"/>
              <a:ext cx="1576800" cy="746225"/>
            </a:xfrm>
            <a:custGeom>
              <a:avLst/>
              <a:gdLst/>
              <a:ahLst/>
              <a:cxnLst/>
              <a:rect l="l" t="t" r="r" b="b"/>
              <a:pathLst>
                <a:path w="63072" h="29849" extrusionOk="0">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5713150" y="2897025"/>
              <a:ext cx="595550" cy="449075"/>
            </a:xfrm>
            <a:custGeom>
              <a:avLst/>
              <a:gdLst/>
              <a:ahLst/>
              <a:cxnLst/>
              <a:rect l="l" t="t" r="r" b="b"/>
              <a:pathLst>
                <a:path w="23822" h="17963" extrusionOk="0">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5877275" y="3219175"/>
              <a:ext cx="65375" cy="149725"/>
            </a:xfrm>
            <a:custGeom>
              <a:avLst/>
              <a:gdLst/>
              <a:ahLst/>
              <a:cxnLst/>
              <a:rect l="l" t="t" r="r" b="b"/>
              <a:pathLst>
                <a:path w="2615" h="5989" extrusionOk="0">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5881075" y="3029200"/>
              <a:ext cx="202925" cy="351100"/>
            </a:xfrm>
            <a:custGeom>
              <a:avLst/>
              <a:gdLst/>
              <a:ahLst/>
              <a:cxnLst/>
              <a:rect l="l" t="t" r="r" b="b"/>
              <a:pathLst>
                <a:path w="8117" h="14044" extrusionOk="0">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5891900" y="3127950"/>
              <a:ext cx="16550" cy="14400"/>
            </a:xfrm>
            <a:custGeom>
              <a:avLst/>
              <a:gdLst/>
              <a:ahLst/>
              <a:cxnLst/>
              <a:rect l="l" t="t" r="r" b="b"/>
              <a:pathLst>
                <a:path w="662" h="576" extrusionOk="0">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5887150" y="3118675"/>
              <a:ext cx="28900" cy="8575"/>
            </a:xfrm>
            <a:custGeom>
              <a:avLst/>
              <a:gdLst/>
              <a:ahLst/>
              <a:cxnLst/>
              <a:rect l="l" t="t" r="r" b="b"/>
              <a:pathLst>
                <a:path w="1156" h="343" extrusionOk="0">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5972250" y="3129525"/>
              <a:ext cx="16000" cy="13700"/>
            </a:xfrm>
            <a:custGeom>
              <a:avLst/>
              <a:gdLst/>
              <a:ahLst/>
              <a:cxnLst/>
              <a:rect l="l" t="t" r="r" b="b"/>
              <a:pathLst>
                <a:path w="640" h="548" extrusionOk="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5969975" y="3119625"/>
              <a:ext cx="28900" cy="8500"/>
            </a:xfrm>
            <a:custGeom>
              <a:avLst/>
              <a:gdLst/>
              <a:ahLst/>
              <a:cxnLst/>
              <a:rect l="l" t="t" r="r" b="b"/>
              <a:pathLst>
                <a:path w="1156" h="340" extrusionOk="0">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5922875" y="3125725"/>
              <a:ext cx="22050" cy="67450"/>
            </a:xfrm>
            <a:custGeom>
              <a:avLst/>
              <a:gdLst/>
              <a:ahLst/>
              <a:cxnLst/>
              <a:rect l="l" t="t" r="r" b="b"/>
              <a:pathLst>
                <a:path w="882" h="2698" extrusionOk="0">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5930475" y="3199175"/>
              <a:ext cx="38775" cy="22400"/>
            </a:xfrm>
            <a:custGeom>
              <a:avLst/>
              <a:gdLst/>
              <a:ahLst/>
              <a:cxnLst/>
              <a:rect l="l" t="t" r="r" b="b"/>
              <a:pathLst>
                <a:path w="1551" h="896" extrusionOk="0">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5938825" y="3264025"/>
              <a:ext cx="72225" cy="37425"/>
            </a:xfrm>
            <a:custGeom>
              <a:avLst/>
              <a:gdLst/>
              <a:ahLst/>
              <a:cxnLst/>
              <a:rect l="l" t="t" r="r" b="b"/>
              <a:pathLst>
                <a:path w="2889" h="1497" extrusionOk="0">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5866625" y="2955750"/>
              <a:ext cx="368575" cy="416950"/>
            </a:xfrm>
            <a:custGeom>
              <a:avLst/>
              <a:gdLst/>
              <a:ahLst/>
              <a:cxnLst/>
              <a:rect l="l" t="t" r="r" b="b"/>
              <a:pathLst>
                <a:path w="14743" h="16678" extrusionOk="0">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4927400" y="3020100"/>
              <a:ext cx="758400" cy="41800"/>
            </a:xfrm>
            <a:custGeom>
              <a:avLst/>
              <a:gdLst/>
              <a:ahLst/>
              <a:cxnLst/>
              <a:rect l="l" t="t" r="r" b="b"/>
              <a:pathLst>
                <a:path w="30336" h="1672" extrusionOk="0">
                  <a:moveTo>
                    <a:pt x="1" y="0"/>
                  </a:moveTo>
                  <a:lnTo>
                    <a:pt x="1" y="1672"/>
                  </a:lnTo>
                  <a:lnTo>
                    <a:pt x="30336" y="1672"/>
                  </a:lnTo>
                  <a:lnTo>
                    <a:pt x="303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4927400" y="3127225"/>
              <a:ext cx="758400" cy="41825"/>
            </a:xfrm>
            <a:custGeom>
              <a:avLst/>
              <a:gdLst/>
              <a:ahLst/>
              <a:cxnLst/>
              <a:rect l="l" t="t" r="r" b="b"/>
              <a:pathLst>
                <a:path w="30336" h="1673" extrusionOk="0">
                  <a:moveTo>
                    <a:pt x="1" y="1"/>
                  </a:moveTo>
                  <a:lnTo>
                    <a:pt x="1" y="1673"/>
                  </a:lnTo>
                  <a:lnTo>
                    <a:pt x="30336" y="1673"/>
                  </a:lnTo>
                  <a:lnTo>
                    <a:pt x="303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4927400" y="3232100"/>
              <a:ext cx="375425" cy="41825"/>
            </a:xfrm>
            <a:custGeom>
              <a:avLst/>
              <a:gdLst/>
              <a:ahLst/>
              <a:cxnLst/>
              <a:rect l="l" t="t" r="r" b="b"/>
              <a:pathLst>
                <a:path w="15017" h="1673" extrusionOk="0">
                  <a:moveTo>
                    <a:pt x="1" y="1"/>
                  </a:moveTo>
                  <a:lnTo>
                    <a:pt x="1" y="1672"/>
                  </a:lnTo>
                  <a:lnTo>
                    <a:pt x="15016" y="1672"/>
                  </a:lnTo>
                  <a:lnTo>
                    <a:pt x="1501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6011025" y="4375725"/>
              <a:ext cx="335900" cy="164175"/>
            </a:xfrm>
            <a:custGeom>
              <a:avLst/>
              <a:gdLst/>
              <a:ahLst/>
              <a:cxnLst/>
              <a:rect l="l" t="t" r="r" b="b"/>
              <a:pathLst>
                <a:path w="13436" h="6567" extrusionOk="0">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6026225" y="4487875"/>
              <a:ext cx="69925" cy="49750"/>
            </a:xfrm>
            <a:custGeom>
              <a:avLst/>
              <a:gdLst/>
              <a:ahLst/>
              <a:cxnLst/>
              <a:rect l="l" t="t" r="r" b="b"/>
              <a:pathLst>
                <a:path w="2797" h="1990" extrusionOk="0">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6035325" y="4470725"/>
              <a:ext cx="288800" cy="69175"/>
            </a:xfrm>
            <a:custGeom>
              <a:avLst/>
              <a:gdLst/>
              <a:ahLst/>
              <a:cxnLst/>
              <a:rect l="l" t="t" r="r" b="b"/>
              <a:pathLst>
                <a:path w="11552" h="2767" extrusionOk="0">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6035325" y="4482875"/>
              <a:ext cx="280425" cy="53225"/>
            </a:xfrm>
            <a:custGeom>
              <a:avLst/>
              <a:gdLst/>
              <a:ahLst/>
              <a:cxnLst/>
              <a:rect l="l" t="t" r="r" b="b"/>
              <a:pathLst>
                <a:path w="11217" h="2129" extrusionOk="0">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6258750" y="4468450"/>
              <a:ext cx="12925" cy="29650"/>
            </a:xfrm>
            <a:custGeom>
              <a:avLst/>
              <a:gdLst/>
              <a:ahLst/>
              <a:cxnLst/>
              <a:rect l="l" t="t" r="r" b="b"/>
              <a:pathLst>
                <a:path w="517" h="1186" extrusionOk="0">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6206300" y="4466150"/>
              <a:ext cx="6875" cy="16000"/>
            </a:xfrm>
            <a:custGeom>
              <a:avLst/>
              <a:gdLst/>
              <a:ahLst/>
              <a:cxnLst/>
              <a:rect l="l" t="t" r="r" b="b"/>
              <a:pathLst>
                <a:path w="275" h="640" extrusionOk="0">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6190350" y="4466025"/>
              <a:ext cx="9900" cy="11550"/>
            </a:xfrm>
            <a:custGeom>
              <a:avLst/>
              <a:gdLst/>
              <a:ahLst/>
              <a:cxnLst/>
              <a:rect l="l" t="t" r="r" b="b"/>
              <a:pathLst>
                <a:path w="396" h="462" extrusionOk="0">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6179725" y="4459575"/>
              <a:ext cx="17500" cy="3875"/>
            </a:xfrm>
            <a:custGeom>
              <a:avLst/>
              <a:gdLst/>
              <a:ahLst/>
              <a:cxnLst/>
              <a:rect l="l" t="t" r="r" b="b"/>
              <a:pathLst>
                <a:path w="700" h="155" extrusionOk="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6174400" y="4450200"/>
              <a:ext cx="19775" cy="3600"/>
            </a:xfrm>
            <a:custGeom>
              <a:avLst/>
              <a:gdLst/>
              <a:ahLst/>
              <a:cxnLst/>
              <a:rect l="l" t="t" r="r" b="b"/>
              <a:pathLst>
                <a:path w="791" h="144" extrusionOk="0">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6208600" y="4446575"/>
              <a:ext cx="30400" cy="21900"/>
            </a:xfrm>
            <a:custGeom>
              <a:avLst/>
              <a:gdLst/>
              <a:ahLst/>
              <a:cxnLst/>
              <a:rect l="l" t="t" r="r" b="b"/>
              <a:pathLst>
                <a:path w="1216" h="876" extrusionOk="0">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6194150" y="4446975"/>
              <a:ext cx="18275" cy="19200"/>
            </a:xfrm>
            <a:custGeom>
              <a:avLst/>
              <a:gdLst/>
              <a:ahLst/>
              <a:cxnLst/>
              <a:rect l="l" t="t" r="r" b="b"/>
              <a:pathLst>
                <a:path w="731" h="768" extrusionOk="0">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6026975" y="4485625"/>
              <a:ext cx="69175" cy="39900"/>
            </a:xfrm>
            <a:custGeom>
              <a:avLst/>
              <a:gdLst/>
              <a:ahLst/>
              <a:cxnLst/>
              <a:rect l="l" t="t" r="r" b="b"/>
              <a:pathLst>
                <a:path w="2767" h="1596" extrusionOk="0">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6031525" y="4416000"/>
              <a:ext cx="12200" cy="69175"/>
            </a:xfrm>
            <a:custGeom>
              <a:avLst/>
              <a:gdLst/>
              <a:ahLst/>
              <a:cxnLst/>
              <a:rect l="l" t="t" r="r" b="b"/>
              <a:pathLst>
                <a:path w="488" h="2767" extrusionOk="0">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6114350" y="4497200"/>
              <a:ext cx="49425" cy="9250"/>
            </a:xfrm>
            <a:custGeom>
              <a:avLst/>
              <a:gdLst/>
              <a:ahLst/>
              <a:cxnLst/>
              <a:rect l="l" t="t" r="r" b="b"/>
              <a:pathLst>
                <a:path w="1977" h="370" extrusionOk="0">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6081675" y="4512325"/>
              <a:ext cx="6875" cy="9325"/>
            </a:xfrm>
            <a:custGeom>
              <a:avLst/>
              <a:gdLst/>
              <a:ahLst/>
              <a:cxnLst/>
              <a:rect l="l" t="t" r="r" b="b"/>
              <a:pathLst>
                <a:path w="275" h="373" extrusionOk="0">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6065725" y="4499300"/>
              <a:ext cx="8375" cy="5650"/>
            </a:xfrm>
            <a:custGeom>
              <a:avLst/>
              <a:gdLst/>
              <a:ahLst/>
              <a:cxnLst/>
              <a:rect l="l" t="t" r="r" b="b"/>
              <a:pathLst>
                <a:path w="335" h="226" extrusionOk="0">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6046725" y="4494075"/>
              <a:ext cx="10675" cy="3275"/>
            </a:xfrm>
            <a:custGeom>
              <a:avLst/>
              <a:gdLst/>
              <a:ahLst/>
              <a:cxnLst/>
              <a:rect l="l" t="t" r="r" b="b"/>
              <a:pathLst>
                <a:path w="427" h="131" extrusionOk="0">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6033825" y="4493950"/>
              <a:ext cx="5325" cy="2625"/>
            </a:xfrm>
            <a:custGeom>
              <a:avLst/>
              <a:gdLst/>
              <a:ahLst/>
              <a:cxnLst/>
              <a:rect l="l" t="t" r="r" b="b"/>
              <a:pathLst>
                <a:path w="213" h="105" extrusionOk="0">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5467700" y="3769200"/>
              <a:ext cx="737125" cy="709150"/>
            </a:xfrm>
            <a:custGeom>
              <a:avLst/>
              <a:gdLst/>
              <a:ahLst/>
              <a:cxnLst/>
              <a:rect l="l" t="t" r="r" b="b"/>
              <a:pathLst>
                <a:path w="29485" h="28366" extrusionOk="0">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5967700" y="4412200"/>
              <a:ext cx="247750" cy="75250"/>
            </a:xfrm>
            <a:custGeom>
              <a:avLst/>
              <a:gdLst/>
              <a:ahLst/>
              <a:cxnLst/>
              <a:rect l="l" t="t" r="r" b="b"/>
              <a:pathLst>
                <a:path w="9910" h="3010" extrusionOk="0">
                  <a:moveTo>
                    <a:pt x="9697" y="1"/>
                  </a:moveTo>
                  <a:lnTo>
                    <a:pt x="1" y="1885"/>
                  </a:lnTo>
                  <a:lnTo>
                    <a:pt x="274" y="3010"/>
                  </a:lnTo>
                  <a:lnTo>
                    <a:pt x="9910" y="1186"/>
                  </a:lnTo>
                  <a:lnTo>
                    <a:pt x="969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5802325" y="3982800"/>
              <a:ext cx="17975" cy="7000"/>
            </a:xfrm>
            <a:custGeom>
              <a:avLst/>
              <a:gdLst/>
              <a:ahLst/>
              <a:cxnLst/>
              <a:rect l="l" t="t" r="r" b="b"/>
              <a:pathLst>
                <a:path w="719" h="280" extrusionOk="0">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5856750" y="3967925"/>
              <a:ext cx="38025" cy="6675"/>
            </a:xfrm>
            <a:custGeom>
              <a:avLst/>
              <a:gdLst/>
              <a:ahLst/>
              <a:cxnLst/>
              <a:rect l="l" t="t" r="r" b="b"/>
              <a:pathLst>
                <a:path w="1521" h="267" extrusionOk="0">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5922875" y="3991175"/>
              <a:ext cx="14450" cy="35800"/>
            </a:xfrm>
            <a:custGeom>
              <a:avLst/>
              <a:gdLst/>
              <a:ahLst/>
              <a:cxnLst/>
              <a:rect l="l" t="t" r="r" b="b"/>
              <a:pathLst>
                <a:path w="578" h="1432" extrusionOk="0">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5944900" y="4063425"/>
              <a:ext cx="12200" cy="36500"/>
            </a:xfrm>
            <a:custGeom>
              <a:avLst/>
              <a:gdLst/>
              <a:ahLst/>
              <a:cxnLst/>
              <a:rect l="l" t="t" r="r" b="b"/>
              <a:pathLst>
                <a:path w="488" h="1460" extrusionOk="0">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5963900" y="4137125"/>
              <a:ext cx="11425" cy="36500"/>
            </a:xfrm>
            <a:custGeom>
              <a:avLst/>
              <a:gdLst/>
              <a:ahLst/>
              <a:cxnLst/>
              <a:rect l="l" t="t" r="r" b="b"/>
              <a:pathLst>
                <a:path w="457" h="1460" extrusionOk="0">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5982150" y="4210075"/>
              <a:ext cx="11425" cy="37250"/>
            </a:xfrm>
            <a:custGeom>
              <a:avLst/>
              <a:gdLst/>
              <a:ahLst/>
              <a:cxnLst/>
              <a:rect l="l" t="t" r="r" b="b"/>
              <a:pathLst>
                <a:path w="457" h="1490" extrusionOk="0">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5999625" y="4283800"/>
              <a:ext cx="11425" cy="37250"/>
            </a:xfrm>
            <a:custGeom>
              <a:avLst/>
              <a:gdLst/>
              <a:ahLst/>
              <a:cxnLst/>
              <a:rect l="l" t="t" r="r" b="b"/>
              <a:pathLst>
                <a:path w="457" h="1490" extrusionOk="0">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6016325" y="4358250"/>
              <a:ext cx="11425" cy="36500"/>
            </a:xfrm>
            <a:custGeom>
              <a:avLst/>
              <a:gdLst/>
              <a:ahLst/>
              <a:cxnLst/>
              <a:rect l="l" t="t" r="r" b="b"/>
              <a:pathLst>
                <a:path w="457" h="1460" extrusionOk="0">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6033050" y="4432725"/>
              <a:ext cx="6875" cy="18275"/>
            </a:xfrm>
            <a:custGeom>
              <a:avLst/>
              <a:gdLst/>
              <a:ahLst/>
              <a:cxnLst/>
              <a:rect l="l" t="t" r="r" b="b"/>
              <a:pathLst>
                <a:path w="275" h="731" extrusionOk="0">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4980600" y="3576325"/>
              <a:ext cx="654300" cy="693800"/>
            </a:xfrm>
            <a:custGeom>
              <a:avLst/>
              <a:gdLst/>
              <a:ahLst/>
              <a:cxnLst/>
              <a:rect l="l" t="t" r="r" b="b"/>
              <a:pathLst>
                <a:path w="26172" h="27752" extrusionOk="0">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5146250" y="3179675"/>
              <a:ext cx="220400" cy="396675"/>
            </a:xfrm>
            <a:custGeom>
              <a:avLst/>
              <a:gdLst/>
              <a:ahLst/>
              <a:cxnLst/>
              <a:rect l="l" t="t" r="r" b="b"/>
              <a:pathLst>
                <a:path w="8816" h="15867" extrusionOk="0">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327875" y="3327850"/>
              <a:ext cx="18250" cy="15450"/>
            </a:xfrm>
            <a:custGeom>
              <a:avLst/>
              <a:gdLst/>
              <a:ahLst/>
              <a:cxnLst/>
              <a:rect l="l" t="t" r="r" b="b"/>
              <a:pathLst>
                <a:path w="730" h="618" extrusionOk="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5325600" y="3320250"/>
              <a:ext cx="32700" cy="9975"/>
            </a:xfrm>
            <a:custGeom>
              <a:avLst/>
              <a:gdLst/>
              <a:ahLst/>
              <a:cxnLst/>
              <a:rect l="l" t="t" r="r" b="b"/>
              <a:pathLst>
                <a:path w="1308" h="399" extrusionOk="0">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5237450" y="3326325"/>
              <a:ext cx="18250" cy="15450"/>
            </a:xfrm>
            <a:custGeom>
              <a:avLst/>
              <a:gdLst/>
              <a:ahLst/>
              <a:cxnLst/>
              <a:rect l="l" t="t" r="r" b="b"/>
              <a:pathLst>
                <a:path w="730" h="618" extrusionOk="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5235175" y="3319300"/>
              <a:ext cx="31925" cy="9425"/>
            </a:xfrm>
            <a:custGeom>
              <a:avLst/>
              <a:gdLst/>
              <a:ahLst/>
              <a:cxnLst/>
              <a:rect l="l" t="t" r="r" b="b"/>
              <a:pathLst>
                <a:path w="1277" h="377" extrusionOk="0">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294450" y="3325575"/>
              <a:ext cx="22800" cy="73525"/>
            </a:xfrm>
            <a:custGeom>
              <a:avLst/>
              <a:gdLst/>
              <a:ahLst/>
              <a:cxnLst/>
              <a:rect l="l" t="t" r="r" b="b"/>
              <a:pathLst>
                <a:path w="912" h="2941" extrusionOk="0">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5263275" y="3406125"/>
              <a:ext cx="44875" cy="23250"/>
            </a:xfrm>
            <a:custGeom>
              <a:avLst/>
              <a:gdLst/>
              <a:ahLst/>
              <a:cxnLst/>
              <a:rect l="l" t="t" r="r" b="b"/>
              <a:pathLst>
                <a:path w="1795" h="930" extrusionOk="0">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5217700" y="3474500"/>
              <a:ext cx="79800" cy="41975"/>
            </a:xfrm>
            <a:custGeom>
              <a:avLst/>
              <a:gdLst/>
              <a:ahLst/>
              <a:cxnLst/>
              <a:rect l="l" t="t" r="r" b="b"/>
              <a:pathLst>
                <a:path w="3192" h="1679" extrusionOk="0">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5046725" y="3136250"/>
              <a:ext cx="335875" cy="349675"/>
            </a:xfrm>
            <a:custGeom>
              <a:avLst/>
              <a:gdLst/>
              <a:ahLst/>
              <a:cxnLst/>
              <a:rect l="l" t="t" r="r" b="b"/>
              <a:pathLst>
                <a:path w="13435" h="13987" extrusionOk="0">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4928925" y="3266050"/>
              <a:ext cx="133775" cy="115025"/>
            </a:xfrm>
            <a:custGeom>
              <a:avLst/>
              <a:gdLst/>
              <a:ahLst/>
              <a:cxnLst/>
              <a:rect l="l" t="t" r="r" b="b"/>
              <a:pathLst>
                <a:path w="5351" h="4601" extrusionOk="0">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4959325" y="3243300"/>
              <a:ext cx="90450" cy="48100"/>
            </a:xfrm>
            <a:custGeom>
              <a:avLst/>
              <a:gdLst/>
              <a:ahLst/>
              <a:cxnLst/>
              <a:rect l="l" t="t" r="r" b="b"/>
              <a:pathLst>
                <a:path w="3618" h="1924" extrusionOk="0">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5043675" y="3287575"/>
              <a:ext cx="9150" cy="55500"/>
            </a:xfrm>
            <a:custGeom>
              <a:avLst/>
              <a:gdLst/>
              <a:ahLst/>
              <a:cxnLst/>
              <a:rect l="l" t="t" r="r" b="b"/>
              <a:pathLst>
                <a:path w="366" h="2220" extrusionOk="0">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5112825" y="3326225"/>
              <a:ext cx="41050" cy="60050"/>
            </a:xfrm>
            <a:custGeom>
              <a:avLst/>
              <a:gdLst/>
              <a:ahLst/>
              <a:cxnLst/>
              <a:rect l="l" t="t" r="r" b="b"/>
              <a:pathLst>
                <a:path w="1642" h="2402" extrusionOk="0">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5117375" y="3338600"/>
              <a:ext cx="26625" cy="35350"/>
            </a:xfrm>
            <a:custGeom>
              <a:avLst/>
              <a:gdLst/>
              <a:ahLst/>
              <a:cxnLst/>
              <a:rect l="l" t="t" r="r" b="b"/>
              <a:pathLst>
                <a:path w="1065" h="1414" extrusionOk="0">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5100675" y="3373450"/>
              <a:ext cx="36500" cy="34350"/>
            </a:xfrm>
            <a:custGeom>
              <a:avLst/>
              <a:gdLst/>
              <a:ahLst/>
              <a:cxnLst/>
              <a:rect l="l" t="t" r="r" b="b"/>
              <a:pathLst>
                <a:path w="1460" h="1374" extrusionOk="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4922100" y="3577850"/>
              <a:ext cx="221150" cy="345025"/>
            </a:xfrm>
            <a:custGeom>
              <a:avLst/>
              <a:gdLst/>
              <a:ahLst/>
              <a:cxnLst/>
              <a:rect l="l" t="t" r="r" b="b"/>
              <a:pathLst>
                <a:path w="8846" h="13801" extrusionOk="0">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5408425" y="3752625"/>
              <a:ext cx="52450" cy="307025"/>
            </a:xfrm>
            <a:custGeom>
              <a:avLst/>
              <a:gdLst/>
              <a:ahLst/>
              <a:cxnLst/>
              <a:rect l="l" t="t" r="r" b="b"/>
              <a:pathLst>
                <a:path w="2098" h="12281" extrusionOk="0">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5143225" y="3541375"/>
              <a:ext cx="155025" cy="36500"/>
            </a:xfrm>
            <a:custGeom>
              <a:avLst/>
              <a:gdLst/>
              <a:ahLst/>
              <a:cxnLst/>
              <a:rect l="l" t="t" r="r" b="b"/>
              <a:pathLst>
                <a:path w="6201" h="1460" extrusionOk="0">
                  <a:moveTo>
                    <a:pt x="0" y="1"/>
                  </a:moveTo>
                  <a:lnTo>
                    <a:pt x="0" y="1460"/>
                  </a:lnTo>
                  <a:lnTo>
                    <a:pt x="6201" y="1460"/>
                  </a:lnTo>
                  <a:lnTo>
                    <a:pt x="62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260250" y="3575575"/>
              <a:ext cx="69925" cy="683150"/>
            </a:xfrm>
            <a:custGeom>
              <a:avLst/>
              <a:gdLst/>
              <a:ahLst/>
              <a:cxnLst/>
              <a:rect l="l" t="t" r="r" b="b"/>
              <a:pathLst>
                <a:path w="2797" h="27326" extrusionOk="0">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142450" y="3541375"/>
              <a:ext cx="117050" cy="63100"/>
            </a:xfrm>
            <a:custGeom>
              <a:avLst/>
              <a:gdLst/>
              <a:ahLst/>
              <a:cxnLst/>
              <a:rect l="l" t="t" r="r" b="b"/>
              <a:pathLst>
                <a:path w="4682" h="2524" extrusionOk="0">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254175" y="3542125"/>
              <a:ext cx="46375" cy="53725"/>
            </a:xfrm>
            <a:custGeom>
              <a:avLst/>
              <a:gdLst/>
              <a:ahLst/>
              <a:cxnLst/>
              <a:rect l="l" t="t" r="r" b="b"/>
              <a:pathLst>
                <a:path w="1855" h="2149" extrusionOk="0">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4987450" y="3641675"/>
              <a:ext cx="34200" cy="31950"/>
            </a:xfrm>
            <a:custGeom>
              <a:avLst/>
              <a:gdLst/>
              <a:ahLst/>
              <a:cxnLst/>
              <a:rect l="l" t="t" r="r" b="b"/>
              <a:pathLst>
                <a:path w="1368" h="1278" extrusionOk="0">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007200" y="3631800"/>
              <a:ext cx="4575" cy="27375"/>
            </a:xfrm>
            <a:custGeom>
              <a:avLst/>
              <a:gdLst/>
              <a:ahLst/>
              <a:cxnLst/>
              <a:rect l="l" t="t" r="r" b="b"/>
              <a:pathLst>
                <a:path w="183" h="1095" extrusionOk="0">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4995050" y="3662950"/>
              <a:ext cx="19000" cy="4150"/>
            </a:xfrm>
            <a:custGeom>
              <a:avLst/>
              <a:gdLst/>
              <a:ahLst/>
              <a:cxnLst/>
              <a:rect l="l" t="t" r="r" b="b"/>
              <a:pathLst>
                <a:path w="760" h="166" extrusionOk="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363600" y="3870400"/>
              <a:ext cx="34975" cy="31200"/>
            </a:xfrm>
            <a:custGeom>
              <a:avLst/>
              <a:gdLst/>
              <a:ahLst/>
              <a:cxnLst/>
              <a:rect l="l" t="t" r="r" b="b"/>
              <a:pathLst>
                <a:path w="1399" h="1248" extrusionOk="0">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384100" y="3860525"/>
              <a:ext cx="3825" cy="27375"/>
            </a:xfrm>
            <a:custGeom>
              <a:avLst/>
              <a:gdLst/>
              <a:ahLst/>
              <a:cxnLst/>
              <a:rect l="l" t="t" r="r" b="b"/>
              <a:pathLst>
                <a:path w="153" h="1095" extrusionOk="0">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371950" y="3891375"/>
              <a:ext cx="19025" cy="4125"/>
            </a:xfrm>
            <a:custGeom>
              <a:avLst/>
              <a:gdLst/>
              <a:ahLst/>
              <a:cxnLst/>
              <a:rect l="l" t="t" r="r" b="b"/>
              <a:pathLst>
                <a:path w="761" h="165" extrusionOk="0">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038350" y="4193350"/>
              <a:ext cx="34225" cy="31200"/>
            </a:xfrm>
            <a:custGeom>
              <a:avLst/>
              <a:gdLst/>
              <a:ahLst/>
              <a:cxnLst/>
              <a:rect l="l" t="t" r="r" b="b"/>
              <a:pathLst>
                <a:path w="1369" h="1248" extrusionOk="0">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058100" y="4183475"/>
              <a:ext cx="3825" cy="27400"/>
            </a:xfrm>
            <a:custGeom>
              <a:avLst/>
              <a:gdLst/>
              <a:ahLst/>
              <a:cxnLst/>
              <a:rect l="l" t="t" r="r" b="b"/>
              <a:pathLst>
                <a:path w="153" h="1096" extrusionOk="0">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045950" y="4214650"/>
              <a:ext cx="19025" cy="3800"/>
            </a:xfrm>
            <a:custGeom>
              <a:avLst/>
              <a:gdLst/>
              <a:ahLst/>
              <a:cxnLst/>
              <a:rect l="l" t="t" r="r" b="b"/>
              <a:pathLst>
                <a:path w="761" h="152" extrusionOk="0">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195650" y="3783725"/>
              <a:ext cx="28150" cy="35800"/>
            </a:xfrm>
            <a:custGeom>
              <a:avLst/>
              <a:gdLst/>
              <a:ahLst/>
              <a:cxnLst/>
              <a:rect l="l" t="t" r="r" b="b"/>
              <a:pathLst>
                <a:path w="1126" h="1432" extrusionOk="0">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208575" y="3802275"/>
              <a:ext cx="26625" cy="5300"/>
            </a:xfrm>
            <a:custGeom>
              <a:avLst/>
              <a:gdLst/>
              <a:ahLst/>
              <a:cxnLst/>
              <a:rect l="l" t="t" r="r" b="b"/>
              <a:pathLst>
                <a:path w="1065" h="212" extrusionOk="0">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199450" y="3792900"/>
              <a:ext cx="5350" cy="18250"/>
            </a:xfrm>
            <a:custGeom>
              <a:avLst/>
              <a:gdLst/>
              <a:ahLst/>
              <a:cxnLst/>
              <a:rect l="l" t="t" r="r" b="b"/>
              <a:pathLst>
                <a:path w="214" h="730" extrusionOk="0">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5452500" y="3740925"/>
              <a:ext cx="44850" cy="10300"/>
            </a:xfrm>
            <a:custGeom>
              <a:avLst/>
              <a:gdLst/>
              <a:ahLst/>
              <a:cxnLst/>
              <a:rect l="l" t="t" r="r" b="b"/>
              <a:pathLst>
                <a:path w="1794" h="412" extrusionOk="0">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465425" y="3723000"/>
              <a:ext cx="15975" cy="22050"/>
            </a:xfrm>
            <a:custGeom>
              <a:avLst/>
              <a:gdLst/>
              <a:ahLst/>
              <a:cxnLst/>
              <a:rect l="l" t="t" r="r" b="b"/>
              <a:pathLst>
                <a:path w="639" h="882" extrusionOk="0">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5471500" y="3746550"/>
              <a:ext cx="14450" cy="12950"/>
            </a:xfrm>
            <a:custGeom>
              <a:avLst/>
              <a:gdLst/>
              <a:ahLst/>
              <a:cxnLst/>
              <a:rect l="l" t="t" r="r" b="b"/>
              <a:pathLst>
                <a:path w="578" h="518" extrusionOk="0">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5159175" y="3645425"/>
              <a:ext cx="28150" cy="35800"/>
            </a:xfrm>
            <a:custGeom>
              <a:avLst/>
              <a:gdLst/>
              <a:ahLst/>
              <a:cxnLst/>
              <a:rect l="l" t="t" r="r" b="b"/>
              <a:pathLst>
                <a:path w="1126" h="1432" extrusionOk="0">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5172100" y="3664475"/>
              <a:ext cx="27375" cy="5350"/>
            </a:xfrm>
            <a:custGeom>
              <a:avLst/>
              <a:gdLst/>
              <a:ahLst/>
              <a:cxnLst/>
              <a:rect l="l" t="t" r="r" b="b"/>
              <a:pathLst>
                <a:path w="1095" h="214" extrusionOk="0">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5162975" y="3654600"/>
              <a:ext cx="5350" cy="19025"/>
            </a:xfrm>
            <a:custGeom>
              <a:avLst/>
              <a:gdLst/>
              <a:ahLst/>
              <a:cxnLst/>
              <a:rect l="l" t="t" r="r" b="b"/>
              <a:pathLst>
                <a:path w="214" h="761" extrusionOk="0">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5504925" y="3898525"/>
              <a:ext cx="28150" cy="36500"/>
            </a:xfrm>
            <a:custGeom>
              <a:avLst/>
              <a:gdLst/>
              <a:ahLst/>
              <a:cxnLst/>
              <a:rect l="l" t="t" r="r" b="b"/>
              <a:pathLst>
                <a:path w="1126" h="1460" extrusionOk="0">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5517075" y="3917775"/>
              <a:ext cx="27400" cy="5250"/>
            </a:xfrm>
            <a:custGeom>
              <a:avLst/>
              <a:gdLst/>
              <a:ahLst/>
              <a:cxnLst/>
              <a:rect l="l" t="t" r="r" b="b"/>
              <a:pathLst>
                <a:path w="1096" h="210" extrusionOk="0">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5508725" y="3908400"/>
              <a:ext cx="5350" cy="18275"/>
            </a:xfrm>
            <a:custGeom>
              <a:avLst/>
              <a:gdLst/>
              <a:ahLst/>
              <a:cxnLst/>
              <a:rect l="l" t="t" r="r" b="b"/>
              <a:pathLst>
                <a:path w="214" h="731" extrusionOk="0">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5343825" y="3643150"/>
              <a:ext cx="28150" cy="36550"/>
            </a:xfrm>
            <a:custGeom>
              <a:avLst/>
              <a:gdLst/>
              <a:ahLst/>
              <a:cxnLst/>
              <a:rect l="l" t="t" r="r" b="b"/>
              <a:pathLst>
                <a:path w="1126" h="1462" extrusionOk="0">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356750" y="3662200"/>
              <a:ext cx="26625" cy="5500"/>
            </a:xfrm>
            <a:custGeom>
              <a:avLst/>
              <a:gdLst/>
              <a:ahLst/>
              <a:cxnLst/>
              <a:rect l="l" t="t" r="r" b="b"/>
              <a:pathLst>
                <a:path w="1065" h="220" extrusionOk="0">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5347625" y="3653075"/>
              <a:ext cx="5350" cy="18275"/>
            </a:xfrm>
            <a:custGeom>
              <a:avLst/>
              <a:gdLst/>
              <a:ahLst/>
              <a:cxnLst/>
              <a:rect l="l" t="t" r="r" b="b"/>
              <a:pathLst>
                <a:path w="214" h="731" extrusionOk="0">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5207050" y="3943925"/>
              <a:ext cx="46375" cy="4175"/>
            </a:xfrm>
            <a:custGeom>
              <a:avLst/>
              <a:gdLst/>
              <a:ahLst/>
              <a:cxnLst/>
              <a:rect l="l" t="t" r="r" b="b"/>
              <a:pathLst>
                <a:path w="1855" h="167" extrusionOk="0">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5214650" y="3927400"/>
              <a:ext cx="21300" cy="18250"/>
            </a:xfrm>
            <a:custGeom>
              <a:avLst/>
              <a:gdLst/>
              <a:ahLst/>
              <a:cxnLst/>
              <a:rect l="l" t="t" r="r" b="b"/>
              <a:pathLst>
                <a:path w="852" h="730" extrusionOk="0">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5229850" y="3945625"/>
              <a:ext cx="11425" cy="16000"/>
            </a:xfrm>
            <a:custGeom>
              <a:avLst/>
              <a:gdLst/>
              <a:ahLst/>
              <a:cxnLst/>
              <a:rect l="l" t="t" r="r" b="b"/>
              <a:pathLst>
                <a:path w="457" h="640" extrusionOk="0">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307350" y="3787700"/>
              <a:ext cx="12200" cy="11450"/>
            </a:xfrm>
            <a:custGeom>
              <a:avLst/>
              <a:gdLst/>
              <a:ahLst/>
              <a:cxnLst/>
              <a:rect l="l" t="t" r="r" b="b"/>
              <a:pathLst>
                <a:path w="488" h="458" extrusionOk="0">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5316675" y="3915350"/>
              <a:ext cx="13500" cy="11375"/>
            </a:xfrm>
            <a:custGeom>
              <a:avLst/>
              <a:gdLst/>
              <a:ahLst/>
              <a:cxnLst/>
              <a:rect l="l" t="t" r="r" b="b"/>
              <a:pathLst>
                <a:path w="540" h="455" extrusionOk="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5326350" y="4028575"/>
              <a:ext cx="12175" cy="10750"/>
            </a:xfrm>
            <a:custGeom>
              <a:avLst/>
              <a:gdLst/>
              <a:ahLst/>
              <a:cxnLst/>
              <a:rect l="l" t="t" r="r" b="b"/>
              <a:pathLst>
                <a:path w="487" h="430" extrusionOk="0">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5288350" y="3668375"/>
              <a:ext cx="12200" cy="11325"/>
            </a:xfrm>
            <a:custGeom>
              <a:avLst/>
              <a:gdLst/>
              <a:ahLst/>
              <a:cxnLst/>
              <a:rect l="l" t="t" r="r" b="b"/>
              <a:pathLst>
                <a:path w="488" h="453" extrusionOk="0">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4883325" y="4245950"/>
              <a:ext cx="1067675" cy="289550"/>
            </a:xfrm>
            <a:custGeom>
              <a:avLst/>
              <a:gdLst/>
              <a:ahLst/>
              <a:cxnLst/>
              <a:rect l="l" t="t" r="r" b="b"/>
              <a:pathLst>
                <a:path w="42707" h="11582" extrusionOk="0">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5020125" y="4249500"/>
              <a:ext cx="8375" cy="17700"/>
            </a:xfrm>
            <a:custGeom>
              <a:avLst/>
              <a:gdLst/>
              <a:ahLst/>
              <a:cxnLst/>
              <a:rect l="l" t="t" r="r" b="b"/>
              <a:pathLst>
                <a:path w="335" h="708" extrusionOk="0">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5005675" y="4304300"/>
              <a:ext cx="6875" cy="38025"/>
            </a:xfrm>
            <a:custGeom>
              <a:avLst/>
              <a:gdLst/>
              <a:ahLst/>
              <a:cxnLst/>
              <a:rect l="l" t="t" r="r" b="b"/>
              <a:pathLst>
                <a:path w="275" h="1521" extrusionOk="0">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5016325" y="4379525"/>
              <a:ext cx="25100" cy="31275"/>
            </a:xfrm>
            <a:custGeom>
              <a:avLst/>
              <a:gdLst/>
              <a:ahLst/>
              <a:cxnLst/>
              <a:rect l="l" t="t" r="r" b="b"/>
              <a:pathLst>
                <a:path w="1004" h="1251" extrusionOk="0">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5073300" y="4428725"/>
              <a:ext cx="38025" cy="10125"/>
            </a:xfrm>
            <a:custGeom>
              <a:avLst/>
              <a:gdLst/>
              <a:ahLst/>
              <a:cxnLst/>
              <a:rect l="l" t="t" r="r" b="b"/>
              <a:pathLst>
                <a:path w="1521" h="405" extrusionOk="0">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5149300" y="4440325"/>
              <a:ext cx="38025" cy="5350"/>
            </a:xfrm>
            <a:custGeom>
              <a:avLst/>
              <a:gdLst/>
              <a:ahLst/>
              <a:cxnLst/>
              <a:rect l="l" t="t" r="r" b="b"/>
              <a:pathLst>
                <a:path w="1521" h="214" extrusionOk="0">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5226050" y="4441275"/>
              <a:ext cx="38025" cy="5150"/>
            </a:xfrm>
            <a:custGeom>
              <a:avLst/>
              <a:gdLst/>
              <a:ahLst/>
              <a:cxnLst/>
              <a:rect l="l" t="t" r="r" b="b"/>
              <a:pathLst>
                <a:path w="1521" h="206" extrusionOk="0">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5303550" y="4441575"/>
              <a:ext cx="38025" cy="5900"/>
            </a:xfrm>
            <a:custGeom>
              <a:avLst/>
              <a:gdLst/>
              <a:ahLst/>
              <a:cxnLst/>
              <a:rect l="l" t="t" r="r" b="b"/>
              <a:pathLst>
                <a:path w="1521" h="236" extrusionOk="0">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5380300" y="4442000"/>
              <a:ext cx="38025" cy="5475"/>
            </a:xfrm>
            <a:custGeom>
              <a:avLst/>
              <a:gdLst/>
              <a:ahLst/>
              <a:cxnLst/>
              <a:rect l="l" t="t" r="r" b="b"/>
              <a:pathLst>
                <a:path w="1521" h="219" extrusionOk="0">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5457050" y="4441550"/>
              <a:ext cx="38025" cy="5900"/>
            </a:xfrm>
            <a:custGeom>
              <a:avLst/>
              <a:gdLst/>
              <a:ahLst/>
              <a:cxnLst/>
              <a:rect l="l" t="t" r="r" b="b"/>
              <a:pathLst>
                <a:path w="1521" h="236" extrusionOk="0">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5533800" y="4440875"/>
              <a:ext cx="38025" cy="5825"/>
            </a:xfrm>
            <a:custGeom>
              <a:avLst/>
              <a:gdLst/>
              <a:ahLst/>
              <a:cxnLst/>
              <a:rect l="l" t="t" r="r" b="b"/>
              <a:pathLst>
                <a:path w="1521" h="233" extrusionOk="0">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5610550" y="4440325"/>
              <a:ext cx="38025" cy="5625"/>
            </a:xfrm>
            <a:custGeom>
              <a:avLst/>
              <a:gdLst/>
              <a:ahLst/>
              <a:cxnLst/>
              <a:rect l="l" t="t" r="r" b="b"/>
              <a:pathLst>
                <a:path w="1521" h="225" extrusionOk="0">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5687300" y="4439275"/>
              <a:ext cx="38025" cy="5825"/>
            </a:xfrm>
            <a:custGeom>
              <a:avLst/>
              <a:gdLst/>
              <a:ahLst/>
              <a:cxnLst/>
              <a:rect l="l" t="t" r="r" b="b"/>
              <a:pathLst>
                <a:path w="1521" h="233" extrusionOk="0">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5764050" y="4439000"/>
              <a:ext cx="38025" cy="5425"/>
            </a:xfrm>
            <a:custGeom>
              <a:avLst/>
              <a:gdLst/>
              <a:ahLst/>
              <a:cxnLst/>
              <a:rect l="l" t="t" r="r" b="b"/>
              <a:pathLst>
                <a:path w="1521" h="217" extrusionOk="0">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5840800" y="4438525"/>
              <a:ext cx="38025" cy="5625"/>
            </a:xfrm>
            <a:custGeom>
              <a:avLst/>
              <a:gdLst/>
              <a:ahLst/>
              <a:cxnLst/>
              <a:rect l="l" t="t" r="r" b="b"/>
              <a:pathLst>
                <a:path w="1521" h="225" extrusionOk="0">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5916800" y="4438050"/>
              <a:ext cx="19000" cy="5350"/>
            </a:xfrm>
            <a:custGeom>
              <a:avLst/>
              <a:gdLst/>
              <a:ahLst/>
              <a:cxnLst/>
              <a:rect l="l" t="t" r="r" b="b"/>
              <a:pathLst>
                <a:path w="760" h="214" extrusionOk="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4989725" y="4248075"/>
              <a:ext cx="933925" cy="215275"/>
            </a:xfrm>
            <a:custGeom>
              <a:avLst/>
              <a:gdLst/>
              <a:ahLst/>
              <a:cxnLst/>
              <a:rect l="l" t="t" r="r" b="b"/>
              <a:pathLst>
                <a:path w="37357" h="8611" extrusionOk="0">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4919050" y="3755675"/>
              <a:ext cx="543350" cy="448100"/>
            </a:xfrm>
            <a:custGeom>
              <a:avLst/>
              <a:gdLst/>
              <a:ahLst/>
              <a:cxnLst/>
              <a:rect l="l" t="t" r="r" b="b"/>
              <a:pathLst>
                <a:path w="21734" h="17924" extrusionOk="0">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5118150" y="3739700"/>
              <a:ext cx="344250" cy="460525"/>
            </a:xfrm>
            <a:custGeom>
              <a:avLst/>
              <a:gdLst/>
              <a:ahLst/>
              <a:cxnLst/>
              <a:rect l="l" t="t" r="r" b="b"/>
              <a:pathLst>
                <a:path w="13770" h="18421" extrusionOk="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4941850" y="3978300"/>
              <a:ext cx="527400" cy="229725"/>
            </a:xfrm>
            <a:custGeom>
              <a:avLst/>
              <a:gdLst/>
              <a:ahLst/>
              <a:cxnLst/>
              <a:rect l="l" t="t" r="r" b="b"/>
              <a:pathLst>
                <a:path w="21096" h="9189" extrusionOk="0">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5049000" y="3765550"/>
              <a:ext cx="34200" cy="31175"/>
            </a:xfrm>
            <a:custGeom>
              <a:avLst/>
              <a:gdLst/>
              <a:ahLst/>
              <a:cxnLst/>
              <a:rect l="l" t="t" r="r" b="b"/>
              <a:pathLst>
                <a:path w="1368" h="1247" extrusionOk="0">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5068750" y="3755675"/>
              <a:ext cx="4575" cy="27375"/>
            </a:xfrm>
            <a:custGeom>
              <a:avLst/>
              <a:gdLst/>
              <a:ahLst/>
              <a:cxnLst/>
              <a:rect l="l" t="t" r="r" b="b"/>
              <a:pathLst>
                <a:path w="183" h="1095" extrusionOk="0">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5056600" y="3786825"/>
              <a:ext cx="19025" cy="3825"/>
            </a:xfrm>
            <a:custGeom>
              <a:avLst/>
              <a:gdLst/>
              <a:ahLst/>
              <a:cxnLst/>
              <a:rect l="l" t="t" r="r" b="b"/>
              <a:pathLst>
                <a:path w="761" h="153" extrusionOk="0">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5457050" y="4099125"/>
              <a:ext cx="117050" cy="98050"/>
            </a:xfrm>
            <a:custGeom>
              <a:avLst/>
              <a:gdLst/>
              <a:ahLst/>
              <a:cxnLst/>
              <a:rect l="l" t="t" r="r" b="b"/>
              <a:pathLst>
                <a:path w="4682" h="3922" extrusionOk="0">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5351425" y="4111250"/>
              <a:ext cx="28900" cy="36550"/>
            </a:xfrm>
            <a:custGeom>
              <a:avLst/>
              <a:gdLst/>
              <a:ahLst/>
              <a:cxnLst/>
              <a:rect l="l" t="t" r="r" b="b"/>
              <a:pathLst>
                <a:path w="1156" h="1462" extrusionOk="0">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5365100" y="4130300"/>
              <a:ext cx="26625" cy="5475"/>
            </a:xfrm>
            <a:custGeom>
              <a:avLst/>
              <a:gdLst/>
              <a:ahLst/>
              <a:cxnLst/>
              <a:rect l="l" t="t" r="r" b="b"/>
              <a:pathLst>
                <a:path w="1065" h="219" extrusionOk="0">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5356000" y="4120400"/>
              <a:ext cx="5325" cy="19025"/>
            </a:xfrm>
            <a:custGeom>
              <a:avLst/>
              <a:gdLst/>
              <a:ahLst/>
              <a:cxnLst/>
              <a:rect l="l" t="t" r="r" b="b"/>
              <a:pathLst>
                <a:path w="213" h="761" extrusionOk="0">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5028475" y="4050450"/>
              <a:ext cx="28150" cy="35800"/>
            </a:xfrm>
            <a:custGeom>
              <a:avLst/>
              <a:gdLst/>
              <a:ahLst/>
              <a:cxnLst/>
              <a:rect l="l" t="t" r="r" b="b"/>
              <a:pathLst>
                <a:path w="1126" h="1432" extrusionOk="0">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5041400" y="4069175"/>
              <a:ext cx="27375" cy="5675"/>
            </a:xfrm>
            <a:custGeom>
              <a:avLst/>
              <a:gdLst/>
              <a:ahLst/>
              <a:cxnLst/>
              <a:rect l="l" t="t" r="r" b="b"/>
              <a:pathLst>
                <a:path w="1095" h="227" extrusionOk="0">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5032275" y="4059625"/>
              <a:ext cx="6100" cy="18250"/>
            </a:xfrm>
            <a:custGeom>
              <a:avLst/>
              <a:gdLst/>
              <a:ahLst/>
              <a:cxnLst/>
              <a:rect l="l" t="t" r="r" b="b"/>
              <a:pathLst>
                <a:path w="244" h="730" extrusionOk="0">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5205525" y="4065700"/>
              <a:ext cx="31950" cy="33450"/>
            </a:xfrm>
            <a:custGeom>
              <a:avLst/>
              <a:gdLst/>
              <a:ahLst/>
              <a:cxnLst/>
              <a:rect l="l" t="t" r="r" b="b"/>
              <a:pathLst>
                <a:path w="1278" h="1338" extrusionOk="0">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5225300" y="4056575"/>
              <a:ext cx="3050" cy="27375"/>
            </a:xfrm>
            <a:custGeom>
              <a:avLst/>
              <a:gdLst/>
              <a:ahLst/>
              <a:cxnLst/>
              <a:rect l="l" t="t" r="r" b="b"/>
              <a:pathLst>
                <a:path w="122" h="1095" extrusionOk="0">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5211600" y="4087925"/>
              <a:ext cx="19025" cy="2875"/>
            </a:xfrm>
            <a:custGeom>
              <a:avLst/>
              <a:gdLst/>
              <a:ahLst/>
              <a:cxnLst/>
              <a:rect l="l" t="t" r="r" b="b"/>
              <a:pathLst>
                <a:path w="761" h="115" extrusionOk="0">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4983650" y="3892450"/>
              <a:ext cx="31175" cy="34225"/>
            </a:xfrm>
            <a:custGeom>
              <a:avLst/>
              <a:gdLst/>
              <a:ahLst/>
              <a:cxnLst/>
              <a:rect l="l" t="t" r="r" b="b"/>
              <a:pathLst>
                <a:path w="1247" h="1369" extrusionOk="0">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5002650" y="3884075"/>
              <a:ext cx="3050" cy="27400"/>
            </a:xfrm>
            <a:custGeom>
              <a:avLst/>
              <a:gdLst/>
              <a:ahLst/>
              <a:cxnLst/>
              <a:rect l="l" t="t" r="r" b="b"/>
              <a:pathLst>
                <a:path w="122" h="1096" extrusionOk="0">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4989725" y="3915250"/>
              <a:ext cx="19025" cy="2875"/>
            </a:xfrm>
            <a:custGeom>
              <a:avLst/>
              <a:gdLst/>
              <a:ahLst/>
              <a:cxnLst/>
              <a:rect l="l" t="t" r="r" b="b"/>
              <a:pathLst>
                <a:path w="761" h="115" extrusionOk="0">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4987450" y="3711600"/>
              <a:ext cx="15975" cy="23575"/>
            </a:xfrm>
            <a:custGeom>
              <a:avLst/>
              <a:gdLst/>
              <a:ahLst/>
              <a:cxnLst/>
              <a:rect l="l" t="t" r="r" b="b"/>
              <a:pathLst>
                <a:path w="639" h="943" extrusionOk="0">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5078625" y="3640150"/>
              <a:ext cx="14475" cy="27400"/>
            </a:xfrm>
            <a:custGeom>
              <a:avLst/>
              <a:gdLst/>
              <a:ahLst/>
              <a:cxnLst/>
              <a:rect l="l" t="t" r="r" b="b"/>
              <a:pathLst>
                <a:path w="579" h="1096" extrusionOk="0">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5196400" y="3724500"/>
              <a:ext cx="27400" cy="29675"/>
            </a:xfrm>
            <a:custGeom>
              <a:avLst/>
              <a:gdLst/>
              <a:ahLst/>
              <a:cxnLst/>
              <a:rect l="l" t="t" r="r" b="b"/>
              <a:pathLst>
                <a:path w="1096" h="1187" extrusionOk="0">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5189575" y="3862800"/>
              <a:ext cx="21300" cy="18275"/>
            </a:xfrm>
            <a:custGeom>
              <a:avLst/>
              <a:gdLst/>
              <a:ahLst/>
              <a:cxnLst/>
              <a:rect l="l" t="t" r="r" b="b"/>
              <a:pathLst>
                <a:path w="852" h="731" extrusionOk="0">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5264800" y="3864325"/>
              <a:ext cx="6100" cy="22825"/>
            </a:xfrm>
            <a:custGeom>
              <a:avLst/>
              <a:gdLst/>
              <a:ahLst/>
              <a:cxnLst/>
              <a:rect l="l" t="t" r="r" b="b"/>
              <a:pathLst>
                <a:path w="244" h="913" extrusionOk="0">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5176650" y="3978300"/>
              <a:ext cx="22075" cy="19025"/>
            </a:xfrm>
            <a:custGeom>
              <a:avLst/>
              <a:gdLst/>
              <a:ahLst/>
              <a:cxnLst/>
              <a:rect l="l" t="t" r="r" b="b"/>
              <a:pathLst>
                <a:path w="883" h="761" extrusionOk="0">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5271650" y="4004900"/>
              <a:ext cx="3050" cy="18275"/>
            </a:xfrm>
            <a:custGeom>
              <a:avLst/>
              <a:gdLst/>
              <a:ahLst/>
              <a:cxnLst/>
              <a:rect l="l" t="t" r="r" b="b"/>
              <a:pathLst>
                <a:path w="122" h="731" extrusionOk="0">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5364350" y="3979825"/>
              <a:ext cx="33450" cy="13700"/>
            </a:xfrm>
            <a:custGeom>
              <a:avLst/>
              <a:gdLst/>
              <a:ahLst/>
              <a:cxnLst/>
              <a:rect l="l" t="t" r="r" b="b"/>
              <a:pathLst>
                <a:path w="1338" h="548" extrusionOk="0">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5429700" y="3857500"/>
              <a:ext cx="3075" cy="26600"/>
            </a:xfrm>
            <a:custGeom>
              <a:avLst/>
              <a:gdLst/>
              <a:ahLst/>
              <a:cxnLst/>
              <a:rect l="l" t="t" r="r" b="b"/>
              <a:pathLst>
                <a:path w="123" h="1064" extrusionOk="0">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5350675" y="3793650"/>
              <a:ext cx="25850" cy="14475"/>
            </a:xfrm>
            <a:custGeom>
              <a:avLst/>
              <a:gdLst/>
              <a:ahLst/>
              <a:cxnLst/>
              <a:rect l="l" t="t" r="r" b="b"/>
              <a:pathLst>
                <a:path w="1034" h="579" extrusionOk="0">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5385625" y="3680425"/>
              <a:ext cx="23575" cy="22075"/>
            </a:xfrm>
            <a:custGeom>
              <a:avLst/>
              <a:gdLst/>
              <a:ahLst/>
              <a:cxnLst/>
              <a:rect l="l" t="t" r="r" b="b"/>
              <a:pathLst>
                <a:path w="943" h="883" extrusionOk="0">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5320275" y="3609000"/>
              <a:ext cx="22050" cy="6100"/>
            </a:xfrm>
            <a:custGeom>
              <a:avLst/>
              <a:gdLst/>
              <a:ahLst/>
              <a:cxnLst/>
              <a:rect l="l" t="t" r="r" b="b"/>
              <a:pathLst>
                <a:path w="882" h="244" extrusionOk="0">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5202500" y="3561125"/>
              <a:ext cx="12925" cy="17500"/>
            </a:xfrm>
            <a:custGeom>
              <a:avLst/>
              <a:gdLst/>
              <a:ahLst/>
              <a:cxnLst/>
              <a:rect l="l" t="t" r="r" b="b"/>
              <a:pathLst>
                <a:path w="517" h="700" extrusionOk="0">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5229850" y="3624975"/>
              <a:ext cx="14450" cy="23575"/>
            </a:xfrm>
            <a:custGeom>
              <a:avLst/>
              <a:gdLst/>
              <a:ahLst/>
              <a:cxnLst/>
              <a:rect l="l" t="t" r="r" b="b"/>
              <a:pathLst>
                <a:path w="578" h="943" extrusionOk="0">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5146250" y="3754150"/>
              <a:ext cx="3075" cy="31925"/>
            </a:xfrm>
            <a:custGeom>
              <a:avLst/>
              <a:gdLst/>
              <a:ahLst/>
              <a:cxnLst/>
              <a:rect l="l" t="t" r="r" b="b"/>
              <a:pathLst>
                <a:path w="123" h="1277" extrusionOk="0">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5495050" y="3830900"/>
              <a:ext cx="19775" cy="13700"/>
            </a:xfrm>
            <a:custGeom>
              <a:avLst/>
              <a:gdLst/>
              <a:ahLst/>
              <a:cxnLst/>
              <a:rect l="l" t="t" r="r" b="b"/>
              <a:pathLst>
                <a:path w="791" h="548" extrusionOk="0">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5467700" y="3957800"/>
              <a:ext cx="6850" cy="26625"/>
            </a:xfrm>
            <a:custGeom>
              <a:avLst/>
              <a:gdLst/>
              <a:ahLst/>
              <a:cxnLst/>
              <a:rect l="l" t="t" r="r" b="b"/>
              <a:pathLst>
                <a:path w="274" h="1065" extrusionOk="0">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5493525" y="4010225"/>
              <a:ext cx="26625" cy="15225"/>
            </a:xfrm>
            <a:custGeom>
              <a:avLst/>
              <a:gdLst/>
              <a:ahLst/>
              <a:cxnLst/>
              <a:rect l="l" t="t" r="r" b="b"/>
              <a:pathLst>
                <a:path w="1065" h="609" extrusionOk="0">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5109775" y="4204000"/>
              <a:ext cx="25100" cy="20550"/>
            </a:xfrm>
            <a:custGeom>
              <a:avLst/>
              <a:gdLst/>
              <a:ahLst/>
              <a:cxnLst/>
              <a:rect l="l" t="t" r="r" b="b"/>
              <a:pathLst>
                <a:path w="1004" h="822" extrusionOk="0">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5209325" y="4212350"/>
              <a:ext cx="17500" cy="18275"/>
            </a:xfrm>
            <a:custGeom>
              <a:avLst/>
              <a:gdLst/>
              <a:ahLst/>
              <a:cxnLst/>
              <a:rect l="l" t="t" r="r" b="b"/>
              <a:pathLst>
                <a:path w="700" h="731" extrusionOk="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5005675" y="4161450"/>
              <a:ext cx="21300" cy="12175"/>
            </a:xfrm>
            <a:custGeom>
              <a:avLst/>
              <a:gdLst/>
              <a:ahLst/>
              <a:cxnLst/>
              <a:rect l="l" t="t" r="r" b="b"/>
              <a:pathLst>
                <a:path w="852" h="487" extrusionOk="0">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4979850" y="3798975"/>
              <a:ext cx="26625" cy="22075"/>
            </a:xfrm>
            <a:custGeom>
              <a:avLst/>
              <a:gdLst/>
              <a:ahLst/>
              <a:cxnLst/>
              <a:rect l="l" t="t" r="r" b="b"/>
              <a:pathLst>
                <a:path w="1065" h="883" extrusionOk="0">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5060400" y="3868900"/>
              <a:ext cx="28125" cy="25850"/>
            </a:xfrm>
            <a:custGeom>
              <a:avLst/>
              <a:gdLst/>
              <a:ahLst/>
              <a:cxnLst/>
              <a:rect l="l" t="t" r="r" b="b"/>
              <a:pathLst>
                <a:path w="1125" h="1034" extrusionOk="0">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4988950" y="3981350"/>
              <a:ext cx="31200" cy="22075"/>
            </a:xfrm>
            <a:custGeom>
              <a:avLst/>
              <a:gdLst/>
              <a:ahLst/>
              <a:cxnLst/>
              <a:rect l="l" t="t" r="r" b="b"/>
              <a:pathLst>
                <a:path w="1248" h="883" extrusionOk="0">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5112825" y="3995025"/>
              <a:ext cx="6100" cy="42575"/>
            </a:xfrm>
            <a:custGeom>
              <a:avLst/>
              <a:gdLst/>
              <a:ahLst/>
              <a:cxnLst/>
              <a:rect l="l" t="t" r="r" b="b"/>
              <a:pathLst>
                <a:path w="244" h="1703" extrusionOk="0">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5131050" y="4128000"/>
              <a:ext cx="35750" cy="8400"/>
            </a:xfrm>
            <a:custGeom>
              <a:avLst/>
              <a:gdLst/>
              <a:ahLst/>
              <a:cxnLst/>
              <a:rect l="l" t="t" r="r" b="b"/>
              <a:pathLst>
                <a:path w="1430" h="336" extrusionOk="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5282275" y="4102175"/>
              <a:ext cx="19775" cy="38775"/>
            </a:xfrm>
            <a:custGeom>
              <a:avLst/>
              <a:gdLst/>
              <a:ahLst/>
              <a:cxnLst/>
              <a:rect l="l" t="t" r="r" b="b"/>
              <a:pathLst>
                <a:path w="791" h="1551" extrusionOk="0">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5399300" y="4168275"/>
              <a:ext cx="26625" cy="16000"/>
            </a:xfrm>
            <a:custGeom>
              <a:avLst/>
              <a:gdLst/>
              <a:ahLst/>
              <a:cxnLst/>
              <a:rect l="l" t="t" r="r" b="b"/>
              <a:pathLst>
                <a:path w="1065" h="640" extrusionOk="0">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5349900" y="3774650"/>
              <a:ext cx="58550" cy="80575"/>
            </a:xfrm>
            <a:custGeom>
              <a:avLst/>
              <a:gdLst/>
              <a:ahLst/>
              <a:cxnLst/>
              <a:rect l="l" t="t" r="r" b="b"/>
              <a:pathLst>
                <a:path w="2342" h="3223" extrusionOk="0">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5352200" y="3799250"/>
              <a:ext cx="46375" cy="5450"/>
            </a:xfrm>
            <a:custGeom>
              <a:avLst/>
              <a:gdLst/>
              <a:ahLst/>
              <a:cxnLst/>
              <a:rect l="l" t="t" r="r" b="b"/>
              <a:pathLst>
                <a:path w="1855" h="218" extrusionOk="0">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5287600" y="3954000"/>
              <a:ext cx="667200" cy="290300"/>
            </a:xfrm>
            <a:custGeom>
              <a:avLst/>
              <a:gdLst/>
              <a:ahLst/>
              <a:cxnLst/>
              <a:rect l="l" t="t" r="r" b="b"/>
              <a:pathLst>
                <a:path w="26688" h="11612" extrusionOk="0">
                  <a:moveTo>
                    <a:pt x="11764" y="0"/>
                  </a:moveTo>
                  <a:lnTo>
                    <a:pt x="7873" y="9818"/>
                  </a:lnTo>
                  <a:lnTo>
                    <a:pt x="0" y="10943"/>
                  </a:lnTo>
                  <a:lnTo>
                    <a:pt x="0" y="11611"/>
                  </a:lnTo>
                  <a:lnTo>
                    <a:pt x="21369" y="11611"/>
                  </a:lnTo>
                  <a:lnTo>
                    <a:pt x="2668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5701875" y="4073975"/>
              <a:ext cx="43200" cy="37925"/>
            </a:xfrm>
            <a:custGeom>
              <a:avLst/>
              <a:gdLst/>
              <a:ahLst/>
              <a:cxnLst/>
              <a:rect l="l" t="t" r="r" b="b"/>
              <a:pathLst>
                <a:path w="1728" h="1517" extrusionOk="0">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1127175" y="4507950"/>
              <a:ext cx="182450" cy="235375"/>
            </a:xfrm>
            <a:custGeom>
              <a:avLst/>
              <a:gdLst/>
              <a:ahLst/>
              <a:cxnLst/>
              <a:rect l="l" t="t" r="r" b="b"/>
              <a:pathLst>
                <a:path w="7298" h="9415" extrusionOk="0">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1128700" y="4556600"/>
              <a:ext cx="44100" cy="63075"/>
            </a:xfrm>
            <a:custGeom>
              <a:avLst/>
              <a:gdLst/>
              <a:ahLst/>
              <a:cxnLst/>
              <a:rect l="l" t="t" r="r" b="b"/>
              <a:pathLst>
                <a:path w="1764" h="2523" extrusionOk="0">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1127175" y="4583950"/>
              <a:ext cx="177100" cy="160375"/>
            </a:xfrm>
            <a:custGeom>
              <a:avLst/>
              <a:gdLst/>
              <a:ahLst/>
              <a:cxnLst/>
              <a:rect l="l" t="t" r="r" b="b"/>
              <a:pathLst>
                <a:path w="7084" h="6415" extrusionOk="0">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127950" y="4582425"/>
              <a:ext cx="169475" cy="160350"/>
            </a:xfrm>
            <a:custGeom>
              <a:avLst/>
              <a:gdLst/>
              <a:ahLst/>
              <a:cxnLst/>
              <a:rect l="l" t="t" r="r" b="b"/>
              <a:pathLst>
                <a:path w="6779" h="6414" extrusionOk="0">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260175" y="4704475"/>
              <a:ext cx="24325" cy="7925"/>
            </a:xfrm>
            <a:custGeom>
              <a:avLst/>
              <a:gdLst/>
              <a:ahLst/>
              <a:cxnLst/>
              <a:rect l="l" t="t" r="r" b="b"/>
              <a:pathLst>
                <a:path w="973" h="317" extrusionOk="0">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1244200" y="4666000"/>
              <a:ext cx="13725" cy="3825"/>
            </a:xfrm>
            <a:custGeom>
              <a:avLst/>
              <a:gdLst/>
              <a:ahLst/>
              <a:cxnLst/>
              <a:rect l="l" t="t" r="r" b="b"/>
              <a:pathLst>
                <a:path w="549" h="153" extrusionOk="0">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1240400" y="4656900"/>
              <a:ext cx="11425" cy="1875"/>
            </a:xfrm>
            <a:custGeom>
              <a:avLst/>
              <a:gdLst/>
              <a:ahLst/>
              <a:cxnLst/>
              <a:rect l="l" t="t" r="r" b="b"/>
              <a:pathLst>
                <a:path w="457" h="75" extrusionOk="0">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244200" y="4643225"/>
              <a:ext cx="10675" cy="10050"/>
            </a:xfrm>
            <a:custGeom>
              <a:avLst/>
              <a:gdLst/>
              <a:ahLst/>
              <a:cxnLst/>
              <a:rect l="l" t="t" r="r" b="b"/>
              <a:pathLst>
                <a:path w="427" h="402" extrusionOk="0">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248000" y="4634850"/>
              <a:ext cx="11425" cy="12200"/>
            </a:xfrm>
            <a:custGeom>
              <a:avLst/>
              <a:gdLst/>
              <a:ahLst/>
              <a:cxnLst/>
              <a:rect l="l" t="t" r="r" b="b"/>
              <a:pathLst>
                <a:path w="457" h="488" extrusionOk="0">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255600" y="4662675"/>
              <a:ext cx="25875" cy="14750"/>
            </a:xfrm>
            <a:custGeom>
              <a:avLst/>
              <a:gdLst/>
              <a:ahLst/>
              <a:cxnLst/>
              <a:rect l="l" t="t" r="r" b="b"/>
              <a:pathLst>
                <a:path w="1035" h="590" extrusionOk="0">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255600" y="4646950"/>
              <a:ext cx="9900" cy="19075"/>
            </a:xfrm>
            <a:custGeom>
              <a:avLst/>
              <a:gdLst/>
              <a:ahLst/>
              <a:cxnLst/>
              <a:rect l="l" t="t" r="r" b="b"/>
              <a:pathLst>
                <a:path w="396" h="763" extrusionOk="0">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155300" y="4556600"/>
              <a:ext cx="22825" cy="62325"/>
            </a:xfrm>
            <a:custGeom>
              <a:avLst/>
              <a:gdLst/>
              <a:ahLst/>
              <a:cxnLst/>
              <a:rect l="l" t="t" r="r" b="b"/>
              <a:pathLst>
                <a:path w="913" h="2493" extrusionOk="0">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1165950" y="4525425"/>
              <a:ext cx="39525" cy="40300"/>
            </a:xfrm>
            <a:custGeom>
              <a:avLst/>
              <a:gdLst/>
              <a:ahLst/>
              <a:cxnLst/>
              <a:rect l="l" t="t" r="r" b="b"/>
              <a:pathLst>
                <a:path w="1581" h="1612" extrusionOk="0">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1185700" y="4621950"/>
              <a:ext cx="28900" cy="27375"/>
            </a:xfrm>
            <a:custGeom>
              <a:avLst/>
              <a:gdLst/>
              <a:ahLst/>
              <a:cxnLst/>
              <a:rect l="l" t="t" r="r" b="b"/>
              <a:pathLst>
                <a:path w="1156" h="1095" extrusionOk="0">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1162900" y="4602950"/>
              <a:ext cx="3825" cy="8375"/>
            </a:xfrm>
            <a:custGeom>
              <a:avLst/>
              <a:gdLst/>
              <a:ahLst/>
              <a:cxnLst/>
              <a:rect l="l" t="t" r="r" b="b"/>
              <a:pathLst>
                <a:path w="153" h="335" extrusionOk="0">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1166700" y="4586975"/>
              <a:ext cx="1550" cy="7625"/>
            </a:xfrm>
            <a:custGeom>
              <a:avLst/>
              <a:gdLst/>
              <a:ahLst/>
              <a:cxnLst/>
              <a:rect l="l" t="t" r="r" b="b"/>
              <a:pathLst>
                <a:path w="62" h="305" extrusionOk="0">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1160625" y="4572550"/>
              <a:ext cx="5350" cy="7625"/>
            </a:xfrm>
            <a:custGeom>
              <a:avLst/>
              <a:gdLst/>
              <a:ahLst/>
              <a:cxnLst/>
              <a:rect l="l" t="t" r="r" b="b"/>
              <a:pathLst>
                <a:path w="214" h="305" extrusionOk="0">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1155300" y="4563425"/>
              <a:ext cx="2300" cy="4125"/>
            </a:xfrm>
            <a:custGeom>
              <a:avLst/>
              <a:gdLst/>
              <a:ahLst/>
              <a:cxnLst/>
              <a:rect l="l" t="t" r="r" b="b"/>
              <a:pathLst>
                <a:path w="92" h="165" extrusionOk="0">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036775" y="4688050"/>
              <a:ext cx="257625" cy="112350"/>
            </a:xfrm>
            <a:custGeom>
              <a:avLst/>
              <a:gdLst/>
              <a:ahLst/>
              <a:cxnLst/>
              <a:rect l="l" t="t" r="r" b="b"/>
              <a:pathLst>
                <a:path w="10305" h="4494" extrusionOk="0">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038300" y="4759150"/>
              <a:ext cx="50925" cy="38350"/>
            </a:xfrm>
            <a:custGeom>
              <a:avLst/>
              <a:gdLst/>
              <a:ahLst/>
              <a:cxnLst/>
              <a:rect l="l" t="t" r="r" b="b"/>
              <a:pathLst>
                <a:path w="2037" h="1534" extrusionOk="0">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39825" y="4774675"/>
              <a:ext cx="236350" cy="26600"/>
            </a:xfrm>
            <a:custGeom>
              <a:avLst/>
              <a:gdLst/>
              <a:ahLst/>
              <a:cxnLst/>
              <a:rect l="l" t="t" r="r" b="b"/>
              <a:pathLst>
                <a:path w="9454" h="1064" extrusionOk="0">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36775" y="4789875"/>
              <a:ext cx="224950" cy="6850"/>
            </a:xfrm>
            <a:custGeom>
              <a:avLst/>
              <a:gdLst/>
              <a:ahLst/>
              <a:cxnLst/>
              <a:rect l="l" t="t" r="r" b="b"/>
              <a:pathLst>
                <a:path w="8998" h="274" extrusionOk="0">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2222950" y="4773925"/>
              <a:ext cx="12950" cy="21300"/>
            </a:xfrm>
            <a:custGeom>
              <a:avLst/>
              <a:gdLst/>
              <a:ahLst/>
              <a:cxnLst/>
              <a:rect l="l" t="t" r="r" b="b"/>
              <a:pathLst>
                <a:path w="518" h="852" extrusionOk="0">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2181150" y="4764050"/>
              <a:ext cx="7625" cy="11400"/>
            </a:xfrm>
            <a:custGeom>
              <a:avLst/>
              <a:gdLst/>
              <a:ahLst/>
              <a:cxnLst/>
              <a:rect l="l" t="t" r="r" b="b"/>
              <a:pathLst>
                <a:path w="305" h="456" extrusionOk="0">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2170525" y="4761750"/>
              <a:ext cx="8375" cy="8400"/>
            </a:xfrm>
            <a:custGeom>
              <a:avLst/>
              <a:gdLst/>
              <a:ahLst/>
              <a:cxnLst/>
              <a:rect l="l" t="t" r="r" b="b"/>
              <a:pathLst>
                <a:path w="335" h="336" extrusionOk="0">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2162925" y="4756125"/>
              <a:ext cx="14450" cy="1850"/>
            </a:xfrm>
            <a:custGeom>
              <a:avLst/>
              <a:gdLst/>
              <a:ahLst/>
              <a:cxnLst/>
              <a:rect l="l" t="t" r="r" b="b"/>
              <a:pathLst>
                <a:path w="578" h="74" extrusionOk="0">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2160650" y="4748075"/>
              <a:ext cx="15975" cy="2175"/>
            </a:xfrm>
            <a:custGeom>
              <a:avLst/>
              <a:gdLst/>
              <a:ahLst/>
              <a:cxnLst/>
              <a:rect l="l" t="t" r="r" b="b"/>
              <a:pathLst>
                <a:path w="639" h="87" extrusionOk="0">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186125" y="4750800"/>
              <a:ext cx="26225" cy="15550"/>
            </a:xfrm>
            <a:custGeom>
              <a:avLst/>
              <a:gdLst/>
              <a:ahLst/>
              <a:cxnLst/>
              <a:rect l="l" t="t" r="r" b="b"/>
              <a:pathLst>
                <a:path w="1049" h="622" extrusionOk="0">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2175850" y="4747325"/>
              <a:ext cx="13700" cy="16725"/>
            </a:xfrm>
            <a:custGeom>
              <a:avLst/>
              <a:gdLst/>
              <a:ahLst/>
              <a:cxnLst/>
              <a:rect l="l" t="t" r="r" b="b"/>
              <a:pathLst>
                <a:path w="548" h="669" extrusionOk="0">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2039050" y="4757200"/>
              <a:ext cx="50175" cy="38775"/>
            </a:xfrm>
            <a:custGeom>
              <a:avLst/>
              <a:gdLst/>
              <a:ahLst/>
              <a:cxnLst/>
              <a:rect l="l" t="t" r="r" b="b"/>
              <a:pathLst>
                <a:path w="2007" h="1551" extrusionOk="0">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2051225" y="4700975"/>
              <a:ext cx="2300" cy="57000"/>
            </a:xfrm>
            <a:custGeom>
              <a:avLst/>
              <a:gdLst/>
              <a:ahLst/>
              <a:cxnLst/>
              <a:rect l="l" t="t" r="r" b="b"/>
              <a:pathLst>
                <a:path w="92" h="2280" extrusionOk="0">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2105925" y="4781950"/>
              <a:ext cx="40300" cy="2625"/>
            </a:xfrm>
            <a:custGeom>
              <a:avLst/>
              <a:gdLst/>
              <a:ahLst/>
              <a:cxnLst/>
              <a:rect l="l" t="t" r="r" b="b"/>
              <a:pathLst>
                <a:path w="1612" h="105" extrusionOk="0">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2079325" y="4783800"/>
              <a:ext cx="4600" cy="7625"/>
            </a:xfrm>
            <a:custGeom>
              <a:avLst/>
              <a:gdLst/>
              <a:ahLst/>
              <a:cxnLst/>
              <a:rect l="l" t="t" r="r" b="b"/>
              <a:pathLst>
                <a:path w="184" h="305" extrusionOk="0">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8700" y="4771425"/>
              <a:ext cx="5350" cy="5550"/>
            </a:xfrm>
            <a:custGeom>
              <a:avLst/>
              <a:gdLst/>
              <a:ahLst/>
              <a:cxnLst/>
              <a:rect l="l" t="t" r="r" b="b"/>
              <a:pathLst>
                <a:path w="214" h="222" extrusionOk="0">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4250" y="4765250"/>
              <a:ext cx="7625" cy="3375"/>
            </a:xfrm>
            <a:custGeom>
              <a:avLst/>
              <a:gdLst/>
              <a:ahLst/>
              <a:cxnLst/>
              <a:rect l="l" t="t" r="r" b="b"/>
              <a:pathLst>
                <a:path w="305" h="135" extrusionOk="0">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043625" y="4763700"/>
              <a:ext cx="4575" cy="2225"/>
            </a:xfrm>
            <a:custGeom>
              <a:avLst/>
              <a:gdLst/>
              <a:ahLst/>
              <a:cxnLst/>
              <a:rect l="l" t="t" r="r" b="b"/>
              <a:pathLst>
                <a:path w="183" h="89" extrusionOk="0">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131750" y="3450200"/>
              <a:ext cx="712800" cy="1243200"/>
            </a:xfrm>
            <a:custGeom>
              <a:avLst/>
              <a:gdLst/>
              <a:ahLst/>
              <a:cxnLst/>
              <a:rect l="l" t="t" r="r" b="b"/>
              <a:pathLst>
                <a:path w="28512" h="49728" extrusionOk="0">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504850" y="3272375"/>
              <a:ext cx="750050" cy="1463575"/>
            </a:xfrm>
            <a:custGeom>
              <a:avLst/>
              <a:gdLst/>
              <a:ahLst/>
              <a:cxnLst/>
              <a:rect l="l" t="t" r="r" b="b"/>
              <a:pathLst>
                <a:path w="30002" h="58543" extrusionOk="0">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1662900" y="3548150"/>
              <a:ext cx="15225" cy="25250"/>
            </a:xfrm>
            <a:custGeom>
              <a:avLst/>
              <a:gdLst/>
              <a:ahLst/>
              <a:cxnLst/>
              <a:rect l="l" t="t" r="r" b="b"/>
              <a:pathLst>
                <a:path w="609" h="1010" extrusionOk="0">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688750" y="3599050"/>
              <a:ext cx="15225" cy="25250"/>
            </a:xfrm>
            <a:custGeom>
              <a:avLst/>
              <a:gdLst/>
              <a:ahLst/>
              <a:cxnLst/>
              <a:rect l="l" t="t" r="r" b="b"/>
              <a:pathLst>
                <a:path w="609" h="1010" extrusionOk="0">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714575" y="3649975"/>
              <a:ext cx="15225" cy="25250"/>
            </a:xfrm>
            <a:custGeom>
              <a:avLst/>
              <a:gdLst/>
              <a:ahLst/>
              <a:cxnLst/>
              <a:rect l="l" t="t" r="r" b="b"/>
              <a:pathLst>
                <a:path w="609" h="1010" extrusionOk="0">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1738900" y="3700875"/>
              <a:ext cx="14475" cy="26000"/>
            </a:xfrm>
            <a:custGeom>
              <a:avLst/>
              <a:gdLst/>
              <a:ahLst/>
              <a:cxnLst/>
              <a:rect l="l" t="t" r="r" b="b"/>
              <a:pathLst>
                <a:path w="579" h="1040" extrusionOk="0">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763225" y="3752550"/>
              <a:ext cx="13700" cy="26000"/>
            </a:xfrm>
            <a:custGeom>
              <a:avLst/>
              <a:gdLst/>
              <a:ahLst/>
              <a:cxnLst/>
              <a:rect l="l" t="t" r="r" b="b"/>
              <a:pathLst>
                <a:path w="548" h="1040" extrusionOk="0">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786775" y="3804975"/>
              <a:ext cx="13700" cy="26025"/>
            </a:xfrm>
            <a:custGeom>
              <a:avLst/>
              <a:gdLst/>
              <a:ahLst/>
              <a:cxnLst/>
              <a:rect l="l" t="t" r="r" b="b"/>
              <a:pathLst>
                <a:path w="548" h="1041" extrusionOk="0">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808800" y="3857425"/>
              <a:ext cx="13725" cy="26000"/>
            </a:xfrm>
            <a:custGeom>
              <a:avLst/>
              <a:gdLst/>
              <a:ahLst/>
              <a:cxnLst/>
              <a:rect l="l" t="t" r="r" b="b"/>
              <a:pathLst>
                <a:path w="549" h="1040" extrusionOk="0">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830850" y="3909850"/>
              <a:ext cx="12950" cy="26700"/>
            </a:xfrm>
            <a:custGeom>
              <a:avLst/>
              <a:gdLst/>
              <a:ahLst/>
              <a:cxnLst/>
              <a:rect l="l" t="t" r="r" b="b"/>
              <a:pathLst>
                <a:path w="518" h="1068" extrusionOk="0">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852125" y="3962350"/>
              <a:ext cx="12175" cy="26700"/>
            </a:xfrm>
            <a:custGeom>
              <a:avLst/>
              <a:gdLst/>
              <a:ahLst/>
              <a:cxnLst/>
              <a:rect l="l" t="t" r="r" b="b"/>
              <a:pathLst>
                <a:path w="487" h="1068" extrusionOk="0">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871875" y="4016225"/>
              <a:ext cx="12950" cy="26700"/>
            </a:xfrm>
            <a:custGeom>
              <a:avLst/>
              <a:gdLst/>
              <a:ahLst/>
              <a:cxnLst/>
              <a:rect l="l" t="t" r="r" b="b"/>
              <a:pathLst>
                <a:path w="518" h="1068" extrusionOk="0">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891650" y="4069425"/>
              <a:ext cx="12175" cy="26775"/>
            </a:xfrm>
            <a:custGeom>
              <a:avLst/>
              <a:gdLst/>
              <a:ahLst/>
              <a:cxnLst/>
              <a:rect l="l" t="t" r="r" b="b"/>
              <a:pathLst>
                <a:path w="487" h="1071" extrusionOk="0">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910625" y="4123375"/>
              <a:ext cx="11425" cy="26700"/>
            </a:xfrm>
            <a:custGeom>
              <a:avLst/>
              <a:gdLst/>
              <a:ahLst/>
              <a:cxnLst/>
              <a:rect l="l" t="t" r="r" b="b"/>
              <a:pathLst>
                <a:path w="457" h="1068" extrusionOk="0">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928125" y="4177400"/>
              <a:ext cx="11400" cy="27375"/>
            </a:xfrm>
            <a:custGeom>
              <a:avLst/>
              <a:gdLst/>
              <a:ahLst/>
              <a:cxnLst/>
              <a:rect l="l" t="t" r="r" b="b"/>
              <a:pathLst>
                <a:path w="456" h="1095" extrusionOk="0">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1945600" y="4232050"/>
              <a:ext cx="10650" cy="26675"/>
            </a:xfrm>
            <a:custGeom>
              <a:avLst/>
              <a:gdLst/>
              <a:ahLst/>
              <a:cxnLst/>
              <a:rect l="l" t="t" r="r" b="b"/>
              <a:pathLst>
                <a:path w="426" h="1067" extrusionOk="0">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1961550" y="4286075"/>
              <a:ext cx="10650" cy="27375"/>
            </a:xfrm>
            <a:custGeom>
              <a:avLst/>
              <a:gdLst/>
              <a:ahLst/>
              <a:cxnLst/>
              <a:rect l="l" t="t" r="r" b="b"/>
              <a:pathLst>
                <a:path w="426" h="1095" extrusionOk="0">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1976750" y="4341475"/>
              <a:ext cx="10650" cy="27450"/>
            </a:xfrm>
            <a:custGeom>
              <a:avLst/>
              <a:gdLst/>
              <a:ahLst/>
              <a:cxnLst/>
              <a:rect l="l" t="t" r="r" b="b"/>
              <a:pathLst>
                <a:path w="426" h="1098" extrusionOk="0">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1991950" y="4396250"/>
              <a:ext cx="9900" cy="27375"/>
            </a:xfrm>
            <a:custGeom>
              <a:avLst/>
              <a:gdLst/>
              <a:ahLst/>
              <a:cxnLst/>
              <a:rect l="l" t="t" r="r" b="b"/>
              <a:pathLst>
                <a:path w="396" h="1095" extrusionOk="0">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006375" y="4451650"/>
              <a:ext cx="9150" cy="27450"/>
            </a:xfrm>
            <a:custGeom>
              <a:avLst/>
              <a:gdLst/>
              <a:ahLst/>
              <a:cxnLst/>
              <a:rect l="l" t="t" r="r" b="b"/>
              <a:pathLst>
                <a:path w="366" h="1098" extrusionOk="0">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019300" y="4507125"/>
              <a:ext cx="9150" cy="27450"/>
            </a:xfrm>
            <a:custGeom>
              <a:avLst/>
              <a:gdLst/>
              <a:ahLst/>
              <a:cxnLst/>
              <a:rect l="l" t="t" r="r" b="b"/>
              <a:pathLst>
                <a:path w="366" h="1098" extrusionOk="0">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031450" y="4562600"/>
              <a:ext cx="8400" cy="28200"/>
            </a:xfrm>
            <a:custGeom>
              <a:avLst/>
              <a:gdLst/>
              <a:ahLst/>
              <a:cxnLst/>
              <a:rect l="l" t="t" r="r" b="b"/>
              <a:pathLst>
                <a:path w="336" h="1128" extrusionOk="0">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2042850" y="4618150"/>
              <a:ext cx="8400" cy="28125"/>
            </a:xfrm>
            <a:custGeom>
              <a:avLst/>
              <a:gdLst/>
              <a:ahLst/>
              <a:cxnLst/>
              <a:rect l="l" t="t" r="r" b="b"/>
              <a:pathLst>
                <a:path w="336" h="1125" extrusionOk="0">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2053500" y="4674250"/>
              <a:ext cx="6100" cy="13825"/>
            </a:xfrm>
            <a:custGeom>
              <a:avLst/>
              <a:gdLst/>
              <a:ahLst/>
              <a:cxnLst/>
              <a:rect l="l" t="t" r="r" b="b"/>
              <a:pathLst>
                <a:path w="244" h="553" extrusionOk="0">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978275" y="4688050"/>
              <a:ext cx="276625" cy="47900"/>
            </a:xfrm>
            <a:custGeom>
              <a:avLst/>
              <a:gdLst/>
              <a:ahLst/>
              <a:cxnLst/>
              <a:rect l="l" t="t" r="r" b="b"/>
              <a:pathLst>
                <a:path w="11065" h="1916" extrusionOk="0">
                  <a:moveTo>
                    <a:pt x="0" y="0"/>
                  </a:moveTo>
                  <a:lnTo>
                    <a:pt x="547" y="1794"/>
                  </a:lnTo>
                  <a:lnTo>
                    <a:pt x="11064" y="1915"/>
                  </a:lnTo>
                  <a:lnTo>
                    <a:pt x="10639" y="183"/>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1635550" y="3542900"/>
              <a:ext cx="401250" cy="1148975"/>
            </a:xfrm>
            <a:custGeom>
              <a:avLst/>
              <a:gdLst/>
              <a:ahLst/>
              <a:cxnLst/>
              <a:rect l="l" t="t" r="r" b="b"/>
              <a:pathLst>
                <a:path w="16050" h="45959" extrusionOk="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197100" y="4474225"/>
              <a:ext cx="20550" cy="21700"/>
            </a:xfrm>
            <a:custGeom>
              <a:avLst/>
              <a:gdLst/>
              <a:ahLst/>
              <a:cxnLst/>
              <a:rect l="l" t="t" r="r" b="b"/>
              <a:pathLst>
                <a:path w="822" h="868" extrusionOk="0">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233575" y="4430350"/>
              <a:ext cx="20550" cy="22250"/>
            </a:xfrm>
            <a:custGeom>
              <a:avLst/>
              <a:gdLst/>
              <a:ahLst/>
              <a:cxnLst/>
              <a:rect l="l" t="t" r="r" b="b"/>
              <a:pathLst>
                <a:path w="822" h="890" extrusionOk="0">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270050" y="4386075"/>
              <a:ext cx="19775" cy="22450"/>
            </a:xfrm>
            <a:custGeom>
              <a:avLst/>
              <a:gdLst/>
              <a:ahLst/>
              <a:cxnLst/>
              <a:rect l="l" t="t" r="r" b="b"/>
              <a:pathLst>
                <a:path w="791" h="898" extrusionOk="0">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1305750" y="4341450"/>
              <a:ext cx="19800" cy="22250"/>
            </a:xfrm>
            <a:custGeom>
              <a:avLst/>
              <a:gdLst/>
              <a:ahLst/>
              <a:cxnLst/>
              <a:rect l="l" t="t" r="r" b="b"/>
              <a:pathLst>
                <a:path w="792" h="890" extrusionOk="0">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1340725" y="4296625"/>
              <a:ext cx="20525" cy="22425"/>
            </a:xfrm>
            <a:custGeom>
              <a:avLst/>
              <a:gdLst/>
              <a:ahLst/>
              <a:cxnLst/>
              <a:rect l="l" t="t" r="r" b="b"/>
              <a:pathLst>
                <a:path w="821" h="897" extrusionOk="0">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1376425" y="4251800"/>
              <a:ext cx="19800" cy="22975"/>
            </a:xfrm>
            <a:custGeom>
              <a:avLst/>
              <a:gdLst/>
              <a:ahLst/>
              <a:cxnLst/>
              <a:rect l="l" t="t" r="r" b="b"/>
              <a:pathLst>
                <a:path w="792" h="919" extrusionOk="0">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1411375" y="4207700"/>
              <a:ext cx="20550" cy="22250"/>
            </a:xfrm>
            <a:custGeom>
              <a:avLst/>
              <a:gdLst/>
              <a:ahLst/>
              <a:cxnLst/>
              <a:rect l="l" t="t" r="r" b="b"/>
              <a:pathLst>
                <a:path w="822" h="890" extrusionOk="0">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1447850" y="4163650"/>
              <a:ext cx="20550" cy="22225"/>
            </a:xfrm>
            <a:custGeom>
              <a:avLst/>
              <a:gdLst/>
              <a:ahLst/>
              <a:cxnLst/>
              <a:rect l="l" t="t" r="r" b="b"/>
              <a:pathLst>
                <a:path w="822" h="889" extrusionOk="0">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1484325" y="4120325"/>
              <a:ext cx="21325" cy="22225"/>
            </a:xfrm>
            <a:custGeom>
              <a:avLst/>
              <a:gdLst/>
              <a:ahLst/>
              <a:cxnLst/>
              <a:rect l="l" t="t" r="r" b="b"/>
              <a:pathLst>
                <a:path w="853" h="889" extrusionOk="0">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1521575" y="4077000"/>
              <a:ext cx="20550" cy="22250"/>
            </a:xfrm>
            <a:custGeom>
              <a:avLst/>
              <a:gdLst/>
              <a:ahLst/>
              <a:cxnLst/>
              <a:rect l="l" t="t" r="r" b="b"/>
              <a:pathLst>
                <a:path w="822" h="890" extrusionOk="0">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1558800" y="4032725"/>
              <a:ext cx="19800" cy="22450"/>
            </a:xfrm>
            <a:custGeom>
              <a:avLst/>
              <a:gdLst/>
              <a:ahLst/>
              <a:cxnLst/>
              <a:rect l="l" t="t" r="r" b="b"/>
              <a:pathLst>
                <a:path w="792" h="898" extrusionOk="0">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1592250" y="3982050"/>
              <a:ext cx="9900" cy="27450"/>
            </a:xfrm>
            <a:custGeom>
              <a:avLst/>
              <a:gdLst/>
              <a:ahLst/>
              <a:cxnLst/>
              <a:rect l="l" t="t" r="r" b="b"/>
              <a:pathLst>
                <a:path w="396" h="1098" extrusionOk="0">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1606675" y="3926575"/>
              <a:ext cx="9150" cy="27500"/>
            </a:xfrm>
            <a:custGeom>
              <a:avLst/>
              <a:gdLst/>
              <a:ahLst/>
              <a:cxnLst/>
              <a:rect l="l" t="t" r="r" b="b"/>
              <a:pathLst>
                <a:path w="366" h="1100" extrusionOk="0">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1619600" y="3870400"/>
              <a:ext cx="7625" cy="28150"/>
            </a:xfrm>
            <a:custGeom>
              <a:avLst/>
              <a:gdLst/>
              <a:ahLst/>
              <a:cxnLst/>
              <a:rect l="l" t="t" r="r" b="b"/>
              <a:pathLst>
                <a:path w="305" h="1126" extrusionOk="0">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1630225" y="3814175"/>
              <a:ext cx="7625" cy="28150"/>
            </a:xfrm>
            <a:custGeom>
              <a:avLst/>
              <a:gdLst/>
              <a:ahLst/>
              <a:cxnLst/>
              <a:rect l="l" t="t" r="r" b="b"/>
              <a:pathLst>
                <a:path w="305" h="1126" extrusionOk="0">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1639350" y="3758650"/>
              <a:ext cx="7625" cy="27500"/>
            </a:xfrm>
            <a:custGeom>
              <a:avLst/>
              <a:gdLst/>
              <a:ahLst/>
              <a:cxnLst/>
              <a:rect l="l" t="t" r="r" b="b"/>
              <a:pathLst>
                <a:path w="305" h="1100" extrusionOk="0">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1648475" y="3710825"/>
              <a:ext cx="6850" cy="19800"/>
            </a:xfrm>
            <a:custGeom>
              <a:avLst/>
              <a:gdLst/>
              <a:ahLst/>
              <a:cxnLst/>
              <a:rect l="l" t="t" r="r" b="b"/>
              <a:pathLst>
                <a:path w="274" h="792" extrusionOk="0">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1131750" y="4457800"/>
              <a:ext cx="217350" cy="235600"/>
            </a:xfrm>
            <a:custGeom>
              <a:avLst/>
              <a:gdLst/>
              <a:ahLst/>
              <a:cxnLst/>
              <a:rect l="l" t="t" r="r" b="b"/>
              <a:pathLst>
                <a:path w="8694" h="9424" extrusionOk="0">
                  <a:moveTo>
                    <a:pt x="1459" y="1"/>
                  </a:moveTo>
                  <a:lnTo>
                    <a:pt x="0" y="1916"/>
                  </a:lnTo>
                  <a:lnTo>
                    <a:pt x="7356" y="9423"/>
                  </a:lnTo>
                  <a:lnTo>
                    <a:pt x="8694" y="7843"/>
                  </a:lnTo>
                  <a:lnTo>
                    <a:pt x="14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1607450" y="3608250"/>
              <a:ext cx="183900" cy="522100"/>
            </a:xfrm>
            <a:custGeom>
              <a:avLst/>
              <a:gdLst/>
              <a:ahLst/>
              <a:cxnLst/>
              <a:rect l="l" t="t" r="r" b="b"/>
              <a:pathLst>
                <a:path w="7356" h="20884" extrusionOk="0">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1792100" y="2875700"/>
              <a:ext cx="736350" cy="311450"/>
            </a:xfrm>
            <a:custGeom>
              <a:avLst/>
              <a:gdLst/>
              <a:ahLst/>
              <a:cxnLst/>
              <a:rect l="l" t="t" r="r" b="b"/>
              <a:pathLst>
                <a:path w="29454" h="12458" extrusionOk="0">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1779175" y="2523050"/>
              <a:ext cx="157325" cy="137150"/>
            </a:xfrm>
            <a:custGeom>
              <a:avLst/>
              <a:gdLst/>
              <a:ahLst/>
              <a:cxnLst/>
              <a:rect l="l" t="t" r="r" b="b"/>
              <a:pathLst>
                <a:path w="6293" h="5486" extrusionOk="0">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1592250" y="2320225"/>
              <a:ext cx="269775" cy="619350"/>
            </a:xfrm>
            <a:custGeom>
              <a:avLst/>
              <a:gdLst/>
              <a:ahLst/>
              <a:cxnLst/>
              <a:rect l="l" t="t" r="r" b="b"/>
              <a:pathLst>
                <a:path w="10791" h="24774" extrusionOk="0">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1832375" y="2459950"/>
              <a:ext cx="14450" cy="14575"/>
            </a:xfrm>
            <a:custGeom>
              <a:avLst/>
              <a:gdLst/>
              <a:ahLst/>
              <a:cxnLst/>
              <a:rect l="l" t="t" r="r" b="b"/>
              <a:pathLst>
                <a:path w="578" h="583" extrusionOk="0">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24000" y="2450175"/>
              <a:ext cx="30425" cy="9225"/>
            </a:xfrm>
            <a:custGeom>
              <a:avLst/>
              <a:gdLst/>
              <a:ahLst/>
              <a:cxnLst/>
              <a:rect l="l" t="t" r="r" b="b"/>
              <a:pathLst>
                <a:path w="1217" h="369" extrusionOk="0">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747250" y="2460625"/>
              <a:ext cx="16000" cy="14275"/>
            </a:xfrm>
            <a:custGeom>
              <a:avLst/>
              <a:gdLst/>
              <a:ahLst/>
              <a:cxnLst/>
              <a:rect l="l" t="t" r="r" b="b"/>
              <a:pathLst>
                <a:path w="640" h="571" extrusionOk="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738150" y="2450175"/>
              <a:ext cx="29650" cy="9225"/>
            </a:xfrm>
            <a:custGeom>
              <a:avLst/>
              <a:gdLst/>
              <a:ahLst/>
              <a:cxnLst/>
              <a:rect l="l" t="t" r="r" b="b"/>
              <a:pathLst>
                <a:path w="1186" h="369" extrusionOk="0">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767025" y="2532250"/>
              <a:ext cx="40300" cy="22175"/>
            </a:xfrm>
            <a:custGeom>
              <a:avLst/>
              <a:gdLst/>
              <a:ahLst/>
              <a:cxnLst/>
              <a:rect l="l" t="t" r="r" b="b"/>
              <a:pathLst>
                <a:path w="1612" h="887" extrusionOk="0">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722175" y="2596825"/>
              <a:ext cx="75250" cy="39625"/>
            </a:xfrm>
            <a:custGeom>
              <a:avLst/>
              <a:gdLst/>
              <a:ahLst/>
              <a:cxnLst/>
              <a:rect l="l" t="t" r="r" b="b"/>
              <a:pathLst>
                <a:path w="3010" h="1585" extrusionOk="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555000" y="2281950"/>
              <a:ext cx="329075" cy="330875"/>
            </a:xfrm>
            <a:custGeom>
              <a:avLst/>
              <a:gdLst/>
              <a:ahLst/>
              <a:cxnLst/>
              <a:rect l="l" t="t" r="r" b="b"/>
              <a:pathLst>
                <a:path w="13163" h="13235" extrusionOk="0">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793625" y="2457025"/>
              <a:ext cx="21300" cy="68750"/>
            </a:xfrm>
            <a:custGeom>
              <a:avLst/>
              <a:gdLst/>
              <a:ahLst/>
              <a:cxnLst/>
              <a:rect l="l" t="t" r="r" b="b"/>
              <a:pathLst>
                <a:path w="852" h="2750" extrusionOk="0">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623400" y="2417250"/>
              <a:ext cx="269775" cy="92725"/>
            </a:xfrm>
            <a:custGeom>
              <a:avLst/>
              <a:gdLst/>
              <a:ahLst/>
              <a:cxnLst/>
              <a:rect l="l" t="t" r="r" b="b"/>
              <a:pathLst>
                <a:path w="10791" h="3709" extrusionOk="0">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461550" y="2544325"/>
              <a:ext cx="156550" cy="136875"/>
            </a:xfrm>
            <a:custGeom>
              <a:avLst/>
              <a:gdLst/>
              <a:ahLst/>
              <a:cxnLst/>
              <a:rect l="l" t="t" r="r" b="b"/>
              <a:pathLst>
                <a:path w="6262" h="5475" extrusionOk="0">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71725" y="2549600"/>
              <a:ext cx="42575" cy="51050"/>
            </a:xfrm>
            <a:custGeom>
              <a:avLst/>
              <a:gdLst/>
              <a:ahLst/>
              <a:cxnLst/>
              <a:rect l="l" t="t" r="r" b="b"/>
              <a:pathLst>
                <a:path w="1703" h="2042" extrusionOk="0">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873400" y="2553525"/>
              <a:ext cx="77525" cy="43575"/>
            </a:xfrm>
            <a:custGeom>
              <a:avLst/>
              <a:gdLst/>
              <a:ahLst/>
              <a:cxnLst/>
              <a:rect l="l" t="t" r="r" b="b"/>
              <a:pathLst>
                <a:path w="3101" h="1743" extrusionOk="0">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457750" y="2565675"/>
              <a:ext cx="102600" cy="44375"/>
            </a:xfrm>
            <a:custGeom>
              <a:avLst/>
              <a:gdLst/>
              <a:ahLst/>
              <a:cxnLst/>
              <a:rect l="l" t="t" r="r" b="b"/>
              <a:pathLst>
                <a:path w="4104" h="1775" extrusionOk="0">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608200" y="2361275"/>
              <a:ext cx="148200" cy="88175"/>
            </a:xfrm>
            <a:custGeom>
              <a:avLst/>
              <a:gdLst/>
              <a:ahLst/>
              <a:cxnLst/>
              <a:rect l="l" t="t" r="r" b="b"/>
              <a:pathLst>
                <a:path w="5928" h="3527" extrusionOk="0">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54400" y="2862025"/>
              <a:ext cx="618575" cy="83050"/>
            </a:xfrm>
            <a:custGeom>
              <a:avLst/>
              <a:gdLst/>
              <a:ahLst/>
              <a:cxnLst/>
              <a:rect l="l" t="t" r="r" b="b"/>
              <a:pathLst>
                <a:path w="24743" h="3322" extrusionOk="0">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458500" y="2760750"/>
              <a:ext cx="449875" cy="89200"/>
            </a:xfrm>
            <a:custGeom>
              <a:avLst/>
              <a:gdLst/>
              <a:ahLst/>
              <a:cxnLst/>
              <a:rect l="l" t="t" r="r" b="b"/>
              <a:pathLst>
                <a:path w="17995" h="3568" extrusionOk="0">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527650" y="2703750"/>
              <a:ext cx="119325" cy="21525"/>
            </a:xfrm>
            <a:custGeom>
              <a:avLst/>
              <a:gdLst/>
              <a:ahLst/>
              <a:cxnLst/>
              <a:rect l="l" t="t" r="r" b="b"/>
              <a:pathLst>
                <a:path w="4773" h="861" extrusionOk="0">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801200" y="2712325"/>
              <a:ext cx="66900" cy="23600"/>
            </a:xfrm>
            <a:custGeom>
              <a:avLst/>
              <a:gdLst/>
              <a:ahLst/>
              <a:cxnLst/>
              <a:rect l="l" t="t" r="r" b="b"/>
              <a:pathLst>
                <a:path w="2676" h="944" extrusionOk="0">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47400" y="2980575"/>
              <a:ext cx="462050" cy="52875"/>
            </a:xfrm>
            <a:custGeom>
              <a:avLst/>
              <a:gdLst/>
              <a:ahLst/>
              <a:cxnLst/>
              <a:rect l="l" t="t" r="r" b="b"/>
              <a:pathLst>
                <a:path w="18482" h="2115" extrusionOk="0">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500300" y="2875700"/>
              <a:ext cx="129200" cy="158100"/>
            </a:xfrm>
            <a:custGeom>
              <a:avLst/>
              <a:gdLst/>
              <a:ahLst/>
              <a:cxnLst/>
              <a:rect l="l" t="t" r="r" b="b"/>
              <a:pathLst>
                <a:path w="5168" h="6324" extrusionOk="0">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853650" y="2846825"/>
              <a:ext cx="65375" cy="209775"/>
            </a:xfrm>
            <a:custGeom>
              <a:avLst/>
              <a:gdLst/>
              <a:ahLst/>
              <a:cxnLst/>
              <a:rect l="l" t="t" r="r" b="b"/>
              <a:pathLst>
                <a:path w="2615" h="8391" extrusionOk="0">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9350" y="2688625"/>
              <a:ext cx="166450" cy="141150"/>
            </a:xfrm>
            <a:custGeom>
              <a:avLst/>
              <a:gdLst/>
              <a:ahLst/>
              <a:cxnLst/>
              <a:rect l="l" t="t" r="r" b="b"/>
              <a:pathLst>
                <a:path w="6658" h="5646" extrusionOk="0">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952400" y="3006350"/>
              <a:ext cx="1268300" cy="658150"/>
            </a:xfrm>
            <a:custGeom>
              <a:avLst/>
              <a:gdLst/>
              <a:ahLst/>
              <a:cxnLst/>
              <a:rect l="l" t="t" r="r" b="b"/>
              <a:pathLst>
                <a:path w="50732" h="26326" extrusionOk="0">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475975" y="3194875"/>
              <a:ext cx="601850" cy="63075"/>
            </a:xfrm>
            <a:custGeom>
              <a:avLst/>
              <a:gdLst/>
              <a:ahLst/>
              <a:cxnLst/>
              <a:rect l="l" t="t" r="r" b="b"/>
              <a:pathLst>
                <a:path w="24074" h="2523" extrusionOk="0">
                  <a:moveTo>
                    <a:pt x="61" y="0"/>
                  </a:moveTo>
                  <a:lnTo>
                    <a:pt x="1" y="1338"/>
                  </a:lnTo>
                  <a:lnTo>
                    <a:pt x="24013" y="2523"/>
                  </a:lnTo>
                  <a:lnTo>
                    <a:pt x="24074" y="1216"/>
                  </a:lnTo>
                  <a:lnTo>
                    <a:pt x="6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476725" y="3273900"/>
              <a:ext cx="601875" cy="61575"/>
            </a:xfrm>
            <a:custGeom>
              <a:avLst/>
              <a:gdLst/>
              <a:ahLst/>
              <a:cxnLst/>
              <a:rect l="l" t="t" r="r" b="b"/>
              <a:pathLst>
                <a:path w="24075" h="2463" extrusionOk="0">
                  <a:moveTo>
                    <a:pt x="62" y="0"/>
                  </a:moveTo>
                  <a:lnTo>
                    <a:pt x="1" y="1338"/>
                  </a:lnTo>
                  <a:lnTo>
                    <a:pt x="23983" y="2462"/>
                  </a:lnTo>
                  <a:lnTo>
                    <a:pt x="24074" y="1155"/>
                  </a:lnTo>
                  <a:lnTo>
                    <a:pt x="6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72950" y="3356725"/>
              <a:ext cx="298650" cy="47125"/>
            </a:xfrm>
            <a:custGeom>
              <a:avLst/>
              <a:gdLst/>
              <a:ahLst/>
              <a:cxnLst/>
              <a:rect l="l" t="t" r="r" b="b"/>
              <a:pathLst>
                <a:path w="11946" h="1885" extrusionOk="0">
                  <a:moveTo>
                    <a:pt x="61" y="0"/>
                  </a:moveTo>
                  <a:lnTo>
                    <a:pt x="0" y="1338"/>
                  </a:lnTo>
                  <a:lnTo>
                    <a:pt x="11885" y="1885"/>
                  </a:lnTo>
                  <a:lnTo>
                    <a:pt x="11946" y="578"/>
                  </a:lnTo>
                  <a:lnTo>
                    <a:pt x="6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989650" y="3069125"/>
              <a:ext cx="436950" cy="395900"/>
            </a:xfrm>
            <a:custGeom>
              <a:avLst/>
              <a:gdLst/>
              <a:ahLst/>
              <a:cxnLst/>
              <a:rect l="l" t="t" r="r" b="b"/>
              <a:pathLst>
                <a:path w="17478" h="15836" extrusionOk="0">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1081600" y="3196825"/>
              <a:ext cx="224950" cy="268575"/>
            </a:xfrm>
            <a:custGeom>
              <a:avLst/>
              <a:gdLst/>
              <a:ahLst/>
              <a:cxnLst/>
              <a:rect l="l" t="t" r="r" b="b"/>
              <a:pathLst>
                <a:path w="8998" h="10743" extrusionOk="0">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283725" y="3271200"/>
              <a:ext cx="16750" cy="14600"/>
            </a:xfrm>
            <a:custGeom>
              <a:avLst/>
              <a:gdLst/>
              <a:ahLst/>
              <a:cxnLst/>
              <a:rect l="l" t="t" r="r" b="b"/>
              <a:pathLst>
                <a:path w="670" h="584" extrusionOk="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1274600" y="3264675"/>
              <a:ext cx="26625" cy="8575"/>
            </a:xfrm>
            <a:custGeom>
              <a:avLst/>
              <a:gdLst/>
              <a:ahLst/>
              <a:cxnLst/>
              <a:rect l="l" t="t" r="r" b="b"/>
              <a:pathLst>
                <a:path w="1065" h="343" extrusionOk="0">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1206400" y="3269225"/>
              <a:ext cx="18850" cy="14625"/>
            </a:xfrm>
            <a:custGeom>
              <a:avLst/>
              <a:gdLst/>
              <a:ahLst/>
              <a:cxnLst/>
              <a:rect l="l" t="t" r="r" b="b"/>
              <a:pathLst>
                <a:path w="754" h="585" extrusionOk="0">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1199375" y="3262400"/>
              <a:ext cx="25100" cy="8800"/>
            </a:xfrm>
            <a:custGeom>
              <a:avLst/>
              <a:gdLst/>
              <a:ahLst/>
              <a:cxnLst/>
              <a:rect l="l" t="t" r="r" b="b"/>
              <a:pathLst>
                <a:path w="1004" h="352" extrusionOk="0">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1245725" y="3270850"/>
              <a:ext cx="19025" cy="61575"/>
            </a:xfrm>
            <a:custGeom>
              <a:avLst/>
              <a:gdLst/>
              <a:ahLst/>
              <a:cxnLst/>
              <a:rect l="l" t="t" r="r" b="b"/>
              <a:pathLst>
                <a:path w="761" h="2463" extrusionOk="0">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1218375" y="3335225"/>
              <a:ext cx="37250" cy="21825"/>
            </a:xfrm>
            <a:custGeom>
              <a:avLst/>
              <a:gdLst/>
              <a:ahLst/>
              <a:cxnLst/>
              <a:rect l="l" t="t" r="r" b="b"/>
              <a:pathLst>
                <a:path w="1490" h="873" extrusionOk="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1178850" y="3390150"/>
              <a:ext cx="62350" cy="38025"/>
            </a:xfrm>
            <a:custGeom>
              <a:avLst/>
              <a:gdLst/>
              <a:ahLst/>
              <a:cxnLst/>
              <a:rect l="l" t="t" r="r" b="b"/>
              <a:pathLst>
                <a:path w="2494" h="1521" extrusionOk="0">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1098300" y="3107175"/>
              <a:ext cx="224750" cy="191825"/>
            </a:xfrm>
            <a:custGeom>
              <a:avLst/>
              <a:gdLst/>
              <a:ahLst/>
              <a:cxnLst/>
              <a:rect l="l" t="t" r="r" b="b"/>
              <a:pathLst>
                <a:path w="8990" h="7673" extrusionOk="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1092225" y="3268250"/>
              <a:ext cx="19800" cy="37150"/>
            </a:xfrm>
            <a:custGeom>
              <a:avLst/>
              <a:gdLst/>
              <a:ahLst/>
              <a:cxnLst/>
              <a:rect l="l" t="t" r="r" b="b"/>
              <a:pathLst>
                <a:path w="792" h="1486" extrusionOk="0">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1248775" y="2934225"/>
              <a:ext cx="267500" cy="626975"/>
            </a:xfrm>
            <a:custGeom>
              <a:avLst/>
              <a:gdLst/>
              <a:ahLst/>
              <a:cxnLst/>
              <a:rect l="l" t="t" r="r" b="b"/>
              <a:pathLst>
                <a:path w="10700" h="25079" extrusionOk="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37"/>
                                        </p:tgtEl>
                                        <p:attrNameLst>
                                          <p:attrName>ppt_x</p:attrName>
                                          <p:attrName>ppt_y</p:attrName>
                                        </p:attrNameLst>
                                      </p:cBhvr>
                                    </p:animMotion>
                                    <p:animRot by="1500000">
                                      <p:cBhvr>
                                        <p:cTn id="7" dur="125" fill="hold">
                                          <p:stCondLst>
                                            <p:cond delay="0"/>
                                          </p:stCondLst>
                                        </p:cTn>
                                        <p:tgtEl>
                                          <p:spTgt spid="537"/>
                                        </p:tgtEl>
                                        <p:attrNameLst>
                                          <p:attrName>r</p:attrName>
                                        </p:attrNameLst>
                                      </p:cBhvr>
                                    </p:animRot>
                                    <p:animRot by="-1500000">
                                      <p:cBhvr>
                                        <p:cTn id="8" dur="125" fill="hold">
                                          <p:stCondLst>
                                            <p:cond delay="125"/>
                                          </p:stCondLst>
                                        </p:cTn>
                                        <p:tgtEl>
                                          <p:spTgt spid="537"/>
                                        </p:tgtEl>
                                        <p:attrNameLst>
                                          <p:attrName>r</p:attrName>
                                        </p:attrNameLst>
                                      </p:cBhvr>
                                    </p:animRot>
                                    <p:animRot by="-1500000">
                                      <p:cBhvr>
                                        <p:cTn id="9" dur="125" fill="hold">
                                          <p:stCondLst>
                                            <p:cond delay="250"/>
                                          </p:stCondLst>
                                        </p:cTn>
                                        <p:tgtEl>
                                          <p:spTgt spid="537"/>
                                        </p:tgtEl>
                                        <p:attrNameLst>
                                          <p:attrName>r</p:attrName>
                                        </p:attrNameLst>
                                      </p:cBhvr>
                                    </p:animRot>
                                    <p:animRot by="1500000">
                                      <p:cBhvr>
                                        <p:cTn id="10" dur="125" fill="hold">
                                          <p:stCondLst>
                                            <p:cond delay="375"/>
                                          </p:stCondLst>
                                        </p:cTn>
                                        <p:tgtEl>
                                          <p:spTgt spid="53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538">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cxnSp>
        <p:nvCxnSpPr>
          <p:cNvPr id="1261" name="Google Shape;1261;p52"/>
          <p:cNvCxnSpPr/>
          <p:nvPr/>
        </p:nvCxnSpPr>
        <p:spPr>
          <a:xfrm flipH="1" flipV="1">
            <a:off x="708573" y="620301"/>
            <a:ext cx="486913" cy="28375"/>
          </a:xfrm>
          <a:prstGeom prst="straightConnector1">
            <a:avLst/>
          </a:prstGeom>
          <a:noFill/>
          <a:ln w="19050" cap="flat" cmpd="sng">
            <a:solidFill>
              <a:schemeClr val="accent3"/>
            </a:solidFill>
            <a:prstDash val="solid"/>
            <a:round/>
            <a:headEnd type="none" w="med" len="med"/>
            <a:tailEnd type="none" w="med" len="med"/>
          </a:ln>
        </p:spPr>
      </p:cxnSp>
      <p:cxnSp>
        <p:nvCxnSpPr>
          <p:cNvPr id="1263" name="Google Shape;1263;p52"/>
          <p:cNvCxnSpPr/>
          <p:nvPr/>
        </p:nvCxnSpPr>
        <p:spPr>
          <a:xfrm flipH="1">
            <a:off x="7843024" y="585009"/>
            <a:ext cx="680270" cy="76274"/>
          </a:xfrm>
          <a:prstGeom prst="straightConnector1">
            <a:avLst/>
          </a:prstGeom>
          <a:noFill/>
          <a:ln w="19050" cap="flat" cmpd="sng">
            <a:solidFill>
              <a:schemeClr val="accent3"/>
            </a:solidFill>
            <a:prstDash val="solid"/>
            <a:round/>
            <a:headEnd type="none" w="med" len="med"/>
            <a:tailEnd type="none" w="med" len="med"/>
          </a:ln>
        </p:spPr>
      </p:cxnSp>
      <p:sp>
        <p:nvSpPr>
          <p:cNvPr id="1264" name="Google Shape;1264;p52"/>
          <p:cNvSpPr/>
          <p:nvPr/>
        </p:nvSpPr>
        <p:spPr>
          <a:xfrm>
            <a:off x="6308172" y="1551238"/>
            <a:ext cx="2513100" cy="25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txBox="1">
            <a:spLocks noGrp="1"/>
          </p:cNvSpPr>
          <p:nvPr>
            <p:ph type="subTitle" idx="4"/>
          </p:nvPr>
        </p:nvSpPr>
        <p:spPr>
          <a:xfrm>
            <a:off x="1539215" y="255088"/>
            <a:ext cx="2698955" cy="4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Automation testing</a:t>
            </a:r>
            <a:endParaRPr dirty="0"/>
          </a:p>
        </p:txBody>
      </p:sp>
      <p:sp>
        <p:nvSpPr>
          <p:cNvPr id="1271" name="Google Shape;1271;p52"/>
          <p:cNvSpPr txBox="1">
            <a:spLocks noGrp="1"/>
          </p:cNvSpPr>
          <p:nvPr>
            <p:ph type="subTitle" idx="6"/>
          </p:nvPr>
        </p:nvSpPr>
        <p:spPr>
          <a:xfrm>
            <a:off x="5054069" y="255088"/>
            <a:ext cx="2788955" cy="4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Manual tesing</a:t>
            </a:r>
            <a:endParaRPr dirty="0"/>
          </a:p>
        </p:txBody>
      </p:sp>
      <p:sp>
        <p:nvSpPr>
          <p:cNvPr id="1290" name="Google Shape;1290;p52"/>
          <p:cNvSpPr/>
          <p:nvPr/>
        </p:nvSpPr>
        <p:spPr>
          <a:xfrm>
            <a:off x="794711" y="1231263"/>
            <a:ext cx="369900" cy="3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7931472" y="1309563"/>
            <a:ext cx="213300" cy="21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521125" y="3816763"/>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5685275" y="3552638"/>
            <a:ext cx="272100" cy="27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1332361" y="1367313"/>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3751575" y="1601163"/>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52"/>
          <p:cNvGrpSpPr/>
          <p:nvPr/>
        </p:nvGrpSpPr>
        <p:grpSpPr>
          <a:xfrm flipH="1">
            <a:off x="478251" y="4069594"/>
            <a:ext cx="557414" cy="1071157"/>
            <a:chOff x="4002401" y="6360650"/>
            <a:chExt cx="930575" cy="1788241"/>
          </a:xfrm>
        </p:grpSpPr>
        <p:sp>
          <p:nvSpPr>
            <p:cNvPr id="1297" name="Google Shape;1297;p52"/>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52"/>
          <p:cNvGrpSpPr/>
          <p:nvPr/>
        </p:nvGrpSpPr>
        <p:grpSpPr>
          <a:xfrm>
            <a:off x="8124138" y="4278168"/>
            <a:ext cx="668104" cy="895218"/>
            <a:chOff x="122038" y="7256930"/>
            <a:chExt cx="668104" cy="895218"/>
          </a:xfrm>
        </p:grpSpPr>
        <p:sp>
          <p:nvSpPr>
            <p:cNvPr id="1305" name="Google Shape;1305;p52"/>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 name="Google Shape;1263;p52"/>
          <p:cNvCxnSpPr/>
          <p:nvPr/>
        </p:nvCxnSpPr>
        <p:spPr>
          <a:xfrm flipV="1">
            <a:off x="4525631" y="884663"/>
            <a:ext cx="67750" cy="3393506"/>
          </a:xfrm>
          <a:prstGeom prst="straightConnector1">
            <a:avLst/>
          </a:prstGeom>
          <a:noFill/>
          <a:ln w="19050" cap="flat" cmpd="sng">
            <a:solidFill>
              <a:schemeClr val="accent3"/>
            </a:solidFill>
            <a:prstDash val="solid"/>
            <a:round/>
            <a:headEnd type="none" w="med" len="med"/>
            <a:tailEnd type="none" w="med" len="med"/>
          </a:ln>
        </p:spPr>
      </p:cxnSp>
      <p:sp>
        <p:nvSpPr>
          <p:cNvPr id="62" name="Google Shape;1163;p50"/>
          <p:cNvSpPr txBox="1">
            <a:spLocks noGrp="1"/>
          </p:cNvSpPr>
          <p:nvPr>
            <p:ph type="subTitle" idx="1"/>
          </p:nvPr>
        </p:nvSpPr>
        <p:spPr>
          <a:xfrm>
            <a:off x="818925" y="924177"/>
            <a:ext cx="3537894" cy="3479629"/>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Tx/>
              <a:buChar char="-"/>
            </a:pPr>
            <a:r>
              <a:rPr lang="vi-VN" dirty="0"/>
              <a:t>Thời gian kiểm thử rút ngắn </a:t>
            </a:r>
            <a:r>
              <a:rPr lang="vi-VN" dirty="0" smtClean="0"/>
              <a:t>hơn</a:t>
            </a:r>
            <a:endParaRPr lang="en-US" dirty="0" smtClean="0"/>
          </a:p>
          <a:p>
            <a:pPr marL="285750" lvl="0" indent="-285750" algn="l">
              <a:buClr>
                <a:schemeClr val="dk1"/>
              </a:buClr>
              <a:buSzPts val="1100"/>
              <a:buFontTx/>
              <a:buChar char="-"/>
            </a:pPr>
            <a:r>
              <a:rPr lang="en-US" dirty="0" err="1" smtClean="0"/>
              <a:t>Không</a:t>
            </a:r>
            <a:r>
              <a:rPr lang="en-US" dirty="0" smtClean="0"/>
              <a:t> </a:t>
            </a:r>
            <a:r>
              <a:rPr lang="en-US" dirty="0" err="1"/>
              <a:t>cho</a:t>
            </a:r>
            <a:r>
              <a:rPr lang="en-US" dirty="0"/>
              <a:t> </a:t>
            </a:r>
            <a:r>
              <a:rPr lang="en-US" dirty="0" err="1"/>
              <a:t>phép</a:t>
            </a:r>
            <a:r>
              <a:rPr lang="en-US" dirty="0"/>
              <a:t> </a:t>
            </a:r>
            <a:r>
              <a:rPr lang="en-US" dirty="0" err="1"/>
              <a:t>kiểm</a:t>
            </a:r>
            <a:r>
              <a:rPr lang="en-US" dirty="0"/>
              <a:t> </a:t>
            </a:r>
            <a:r>
              <a:rPr lang="en-US" dirty="0" err="1"/>
              <a:t>thử</a:t>
            </a:r>
            <a:r>
              <a:rPr lang="en-US" dirty="0"/>
              <a:t> </a:t>
            </a:r>
            <a:r>
              <a:rPr lang="en-US" dirty="0" err="1"/>
              <a:t>khám</a:t>
            </a:r>
            <a:r>
              <a:rPr lang="en-US" dirty="0"/>
              <a:t> </a:t>
            </a:r>
            <a:r>
              <a:rPr lang="en-US" dirty="0" err="1" smtClean="0"/>
              <a:t>phá</a:t>
            </a:r>
            <a:endParaRPr lang="en-US" dirty="0" smtClean="0"/>
          </a:p>
          <a:p>
            <a:pPr marL="285750" lvl="0" indent="-285750" algn="l">
              <a:buClr>
                <a:schemeClr val="dk1"/>
              </a:buClr>
              <a:buSzPts val="1100"/>
              <a:buFontTx/>
              <a:buChar char="-"/>
            </a:pPr>
            <a:r>
              <a:rPr lang="vi-VN" dirty="0"/>
              <a:t>Kết quả kiểm thử đáng tin cậy vì nó được thực hiện bằng các tool và các kịch </a:t>
            </a:r>
            <a:r>
              <a:rPr lang="vi-VN" dirty="0" smtClean="0"/>
              <a:t>bản</a:t>
            </a:r>
            <a:endParaRPr lang="en-US" dirty="0" smtClean="0"/>
          </a:p>
          <a:p>
            <a:pPr marL="285750" lvl="0" indent="-285750" algn="l">
              <a:buClr>
                <a:schemeClr val="dk1"/>
              </a:buClr>
              <a:buSzPts val="1100"/>
              <a:buFontTx/>
              <a:buChar char="-"/>
            </a:pPr>
            <a:r>
              <a:rPr lang="vi-VN" dirty="0"/>
              <a:t>Chỉ là thay đổi nhỏ trong giao </a:t>
            </a:r>
            <a:r>
              <a:rPr lang="vi-VN" dirty="0" smtClean="0"/>
              <a:t>diệ</a:t>
            </a:r>
            <a:r>
              <a:rPr lang="en-US" dirty="0" smtClean="0"/>
              <a:t>n </a:t>
            </a:r>
            <a:r>
              <a:rPr lang="vi-VN" dirty="0" smtClean="0"/>
              <a:t>nhưng </a:t>
            </a:r>
            <a:r>
              <a:rPr lang="vi-VN" dirty="0"/>
              <a:t>các kịch bản kiểm thử tự động cần phải sửa đổi để hoạt động đúng như mong </a:t>
            </a:r>
            <a:r>
              <a:rPr lang="vi-VN" dirty="0" smtClean="0"/>
              <a:t>đợi</a:t>
            </a:r>
            <a:endParaRPr lang="en-US" dirty="0" smtClean="0"/>
          </a:p>
          <a:p>
            <a:pPr marL="285750" lvl="0" indent="-285750" algn="l">
              <a:buClr>
                <a:schemeClr val="dk1"/>
              </a:buClr>
              <a:buSzPts val="1100"/>
              <a:buFontTx/>
              <a:buChar char="-"/>
            </a:pPr>
            <a:r>
              <a:rPr lang="vi-VN" dirty="0"/>
              <a:t>Cần phải đầu tư cho các công cụ kiểm </a:t>
            </a:r>
            <a:r>
              <a:rPr lang="vi-VN" dirty="0" smtClean="0"/>
              <a:t>thử</a:t>
            </a:r>
            <a:endParaRPr lang="en-US" dirty="0" smtClean="0"/>
          </a:p>
          <a:p>
            <a:pPr marL="285750" lvl="0" indent="-285750" algn="l">
              <a:buClr>
                <a:schemeClr val="dk1"/>
              </a:buClr>
              <a:buSzPts val="1100"/>
              <a:buFontTx/>
              <a:buChar char="-"/>
            </a:pPr>
            <a:r>
              <a:rPr lang="en-US" dirty="0" err="1"/>
              <a:t>Yêu</a:t>
            </a:r>
            <a:r>
              <a:rPr lang="en-US" dirty="0"/>
              <a:t> </a:t>
            </a:r>
            <a:r>
              <a:rPr lang="en-US" dirty="0" err="1"/>
              <a:t>cầu</a:t>
            </a:r>
            <a:r>
              <a:rPr lang="en-US" dirty="0"/>
              <a:t> </a:t>
            </a:r>
            <a:r>
              <a:rPr lang="en-US" dirty="0" err="1"/>
              <a:t>phải</a:t>
            </a:r>
            <a:r>
              <a:rPr lang="en-US" dirty="0"/>
              <a:t> </a:t>
            </a:r>
            <a:r>
              <a:rPr lang="en-US" dirty="0" err="1"/>
              <a:t>có</a:t>
            </a:r>
            <a:r>
              <a:rPr lang="en-US" dirty="0"/>
              <a:t> </a:t>
            </a:r>
            <a:r>
              <a:rPr lang="en-US" dirty="0" err="1"/>
              <a:t>kiến</a:t>
            </a:r>
            <a:r>
              <a:rPr lang="en-US" dirty="0"/>
              <a:t> </a:t>
            </a:r>
            <a:r>
              <a:rPr lang="en-US" dirty="0" err="1"/>
              <a:t>thức</a:t>
            </a:r>
            <a:r>
              <a:rPr lang="en-US" dirty="0"/>
              <a:t> </a:t>
            </a:r>
            <a:r>
              <a:rPr lang="en-US" dirty="0" err="1"/>
              <a:t>lập</a:t>
            </a:r>
            <a:r>
              <a:rPr lang="en-US" dirty="0"/>
              <a:t> </a:t>
            </a:r>
            <a:r>
              <a:rPr lang="en-US" dirty="0" err="1" smtClean="0"/>
              <a:t>trình</a:t>
            </a:r>
            <a:endParaRPr lang="en-US" dirty="0" smtClean="0"/>
          </a:p>
          <a:p>
            <a:pPr marL="285750" lvl="0" indent="-285750" algn="l">
              <a:buClr>
                <a:schemeClr val="dk1"/>
              </a:buClr>
              <a:buSzPts val="1100"/>
              <a:buFontTx/>
              <a:buChar char="-"/>
            </a:pP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song </a:t>
            </a:r>
            <a:r>
              <a:rPr lang="en-US" dirty="0" err="1"/>
              <a:t>song</a:t>
            </a:r>
            <a:r>
              <a:rPr lang="en-US" dirty="0"/>
              <a:t> </a:t>
            </a:r>
            <a:r>
              <a:rPr lang="en-US" dirty="0" err="1"/>
              <a:t>trên</a:t>
            </a:r>
            <a:r>
              <a:rPr lang="en-US" dirty="0"/>
              <a:t> </a:t>
            </a:r>
            <a:r>
              <a:rPr lang="en-US" dirty="0" err="1"/>
              <a:t>cấc</a:t>
            </a:r>
            <a:r>
              <a:rPr lang="en-US" dirty="0"/>
              <a:t> </a:t>
            </a:r>
            <a:r>
              <a:rPr lang="en-US" dirty="0" err="1"/>
              <a:t>nền</a:t>
            </a:r>
            <a:r>
              <a:rPr lang="en-US" dirty="0"/>
              <a:t> </a:t>
            </a:r>
            <a:r>
              <a:rPr lang="en-US" dirty="0" err="1"/>
              <a:t>tảng</a:t>
            </a:r>
            <a:r>
              <a:rPr lang="en-US" dirty="0"/>
              <a:t> </a:t>
            </a:r>
            <a:r>
              <a:rPr lang="en-US" dirty="0" err="1"/>
              <a:t>vận</a:t>
            </a:r>
            <a:r>
              <a:rPr lang="en-US" dirty="0"/>
              <a:t> </a:t>
            </a:r>
            <a:r>
              <a:rPr lang="en-US" dirty="0" err="1"/>
              <a:t>hành</a:t>
            </a:r>
            <a:r>
              <a:rPr lang="en-US" dirty="0"/>
              <a:t> </a:t>
            </a:r>
            <a:r>
              <a:rPr lang="en-US" dirty="0" err="1"/>
              <a:t>khác</a:t>
            </a:r>
            <a:r>
              <a:rPr lang="en-US" dirty="0"/>
              <a:t> </a:t>
            </a:r>
            <a:r>
              <a:rPr lang="en-US" dirty="0" err="1"/>
              <a:t>nhau</a:t>
            </a:r>
            <a:r>
              <a:rPr lang="en-US" dirty="0"/>
              <a:t> </a:t>
            </a:r>
            <a:r>
              <a:rPr lang="en-US" dirty="0" err="1"/>
              <a:t>và</a:t>
            </a:r>
            <a:r>
              <a:rPr lang="en-US" dirty="0"/>
              <a:t> </a:t>
            </a:r>
            <a:r>
              <a:rPr lang="en-US" dirty="0" err="1"/>
              <a:t>giảm</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kiểm</a:t>
            </a:r>
            <a:r>
              <a:rPr lang="en-US" dirty="0"/>
              <a:t> </a:t>
            </a:r>
            <a:r>
              <a:rPr lang="en-US" dirty="0" err="1"/>
              <a:t>thử</a:t>
            </a:r>
            <a:endParaRPr lang="en-US" dirty="0" smtClean="0"/>
          </a:p>
          <a:p>
            <a:pPr marL="0" lvl="0" indent="0" algn="l">
              <a:buClr>
                <a:schemeClr val="dk1"/>
              </a:buClr>
              <a:buSzPts val="1100"/>
            </a:pPr>
            <a:endParaRPr dirty="0">
              <a:latin typeface="Calibri" panose="020F0502020204030204" pitchFamily="34" charset="0"/>
              <a:cs typeface="Calibri" panose="020F0502020204030204" pitchFamily="34" charset="0"/>
            </a:endParaRPr>
          </a:p>
        </p:txBody>
      </p:sp>
      <p:sp>
        <p:nvSpPr>
          <p:cNvPr id="63" name="Google Shape;1163;p50"/>
          <p:cNvSpPr txBox="1">
            <a:spLocks noGrp="1"/>
          </p:cNvSpPr>
          <p:nvPr>
            <p:ph type="subTitle" idx="1"/>
          </p:nvPr>
        </p:nvSpPr>
        <p:spPr>
          <a:xfrm>
            <a:off x="4900867" y="911406"/>
            <a:ext cx="3537894" cy="3479629"/>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Tx/>
              <a:buChar char="-"/>
            </a:pPr>
            <a:r>
              <a:rPr lang="en-US" dirty="0" err="1"/>
              <a:t>T</a:t>
            </a:r>
            <a:r>
              <a:rPr lang="en-US" dirty="0" err="1" smtClean="0"/>
              <a:t>ốn</a:t>
            </a:r>
            <a:r>
              <a:rPr lang="en-US" dirty="0" smtClean="0"/>
              <a:t> </a:t>
            </a:r>
            <a:r>
              <a:rPr lang="en-US" dirty="0" err="1"/>
              <a:t>nhiều</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nguồn</a:t>
            </a:r>
            <a:r>
              <a:rPr lang="en-US" dirty="0"/>
              <a:t> </a:t>
            </a:r>
            <a:r>
              <a:rPr lang="en-US" dirty="0" err="1"/>
              <a:t>nhân</a:t>
            </a:r>
            <a:r>
              <a:rPr lang="en-US" dirty="0"/>
              <a:t> </a:t>
            </a:r>
            <a:r>
              <a:rPr lang="en-US" dirty="0" err="1" smtClean="0"/>
              <a:t>lực</a:t>
            </a:r>
            <a:endParaRPr lang="en-US" dirty="0" smtClean="0"/>
          </a:p>
          <a:p>
            <a:pPr marL="285750" lvl="0" indent="-285750" algn="l">
              <a:buClr>
                <a:schemeClr val="dk1"/>
              </a:buClr>
              <a:buSzPts val="1100"/>
              <a:buFontTx/>
              <a:buChar char="-"/>
            </a:pPr>
            <a:r>
              <a:rPr lang="en-US" dirty="0" err="1"/>
              <a:t>Có</a:t>
            </a:r>
            <a:r>
              <a:rPr lang="en-US" dirty="0"/>
              <a:t> </a:t>
            </a:r>
            <a:r>
              <a:rPr lang="en-US" dirty="0" err="1"/>
              <a:t>thể</a:t>
            </a:r>
            <a:r>
              <a:rPr lang="en-US" dirty="0"/>
              <a:t> </a:t>
            </a:r>
            <a:r>
              <a:rPr lang="en-US" dirty="0" err="1"/>
              <a:t>kiểm</a:t>
            </a:r>
            <a:r>
              <a:rPr lang="en-US" dirty="0"/>
              <a:t> </a:t>
            </a:r>
            <a:r>
              <a:rPr lang="en-US" dirty="0" err="1"/>
              <a:t>thử</a:t>
            </a:r>
            <a:r>
              <a:rPr lang="en-US" dirty="0"/>
              <a:t> </a:t>
            </a:r>
            <a:r>
              <a:rPr lang="en-US" dirty="0" err="1"/>
              <a:t>khám</a:t>
            </a:r>
            <a:r>
              <a:rPr lang="en-US" dirty="0"/>
              <a:t> </a:t>
            </a:r>
            <a:r>
              <a:rPr lang="en-US" dirty="0" err="1" smtClean="0"/>
              <a:t>phá</a:t>
            </a:r>
            <a:endParaRPr lang="en-US" dirty="0" smtClean="0"/>
          </a:p>
          <a:p>
            <a:pPr marL="285750" lvl="0" indent="-285750" algn="l">
              <a:buClr>
                <a:schemeClr val="dk1"/>
              </a:buClr>
              <a:buSzPts val="1100"/>
              <a:buFontTx/>
              <a:buChar char="-"/>
            </a:pPr>
            <a:r>
              <a:rPr lang="vi-VN" dirty="0"/>
              <a:t>Kết quả kiểm thử không đáng tin cậy vì có khả năng xảy ra lỗi của con </a:t>
            </a:r>
            <a:r>
              <a:rPr lang="vi-VN" dirty="0" smtClean="0"/>
              <a:t>người</a:t>
            </a:r>
            <a:endParaRPr lang="en-US" dirty="0" smtClean="0"/>
          </a:p>
          <a:p>
            <a:pPr marL="285750" lvl="0" indent="-285750" algn="l">
              <a:buClr>
                <a:schemeClr val="dk1"/>
              </a:buClr>
              <a:buSzPts val="1100"/>
              <a:buFontTx/>
              <a:buChar char="-"/>
            </a:pPr>
            <a:r>
              <a:rPr lang="vi-VN" dirty="0"/>
              <a:t>Những thay đổi nhỏ thư thay đổi về id, class sẽ không cản trở quá trình kiểm </a:t>
            </a:r>
            <a:r>
              <a:rPr lang="vi-VN" dirty="0" smtClean="0"/>
              <a:t>thử</a:t>
            </a:r>
            <a:endParaRPr lang="en-US" dirty="0" smtClean="0"/>
          </a:p>
          <a:p>
            <a:pPr marL="285750" lvl="0" indent="-285750" algn="l">
              <a:buClr>
                <a:schemeClr val="dk1"/>
              </a:buClr>
              <a:buSzPts val="1100"/>
              <a:buFontTx/>
              <a:buChar char="-"/>
            </a:pPr>
            <a:r>
              <a:rPr lang="vi-VN" dirty="0"/>
              <a:t>Cần đầu tư về nguồn nhân </a:t>
            </a:r>
            <a:r>
              <a:rPr lang="vi-VN" dirty="0" smtClean="0"/>
              <a:t>lực</a:t>
            </a:r>
            <a:endParaRPr lang="en-US" dirty="0" smtClean="0"/>
          </a:p>
          <a:p>
            <a:pPr marL="285750" lvl="0" indent="-285750" algn="l">
              <a:buClr>
                <a:schemeClr val="dk1"/>
              </a:buClr>
              <a:buSzPts val="1100"/>
              <a:buFontTx/>
              <a:buChar char="-"/>
            </a:pPr>
            <a:r>
              <a:rPr lang="en-US" dirty="0" err="1"/>
              <a:t>Không</a:t>
            </a:r>
            <a:r>
              <a:rPr lang="en-US" dirty="0"/>
              <a:t> </a:t>
            </a:r>
            <a:r>
              <a:rPr lang="en-US" dirty="0" err="1"/>
              <a:t>cần</a:t>
            </a:r>
            <a:r>
              <a:rPr lang="en-US" dirty="0"/>
              <a:t> </a:t>
            </a:r>
            <a:r>
              <a:rPr lang="en-US" dirty="0" err="1"/>
              <a:t>có</a:t>
            </a:r>
            <a:r>
              <a:rPr lang="en-US" dirty="0"/>
              <a:t> </a:t>
            </a:r>
            <a:r>
              <a:rPr lang="en-US" dirty="0" err="1"/>
              <a:t>kiến</a:t>
            </a:r>
            <a:r>
              <a:rPr lang="en-US" dirty="0"/>
              <a:t> </a:t>
            </a:r>
            <a:r>
              <a:rPr lang="en-US" dirty="0" err="1"/>
              <a:t>thức</a:t>
            </a:r>
            <a:r>
              <a:rPr lang="en-US" dirty="0"/>
              <a:t> </a:t>
            </a:r>
            <a:r>
              <a:rPr lang="en-US" dirty="0" err="1"/>
              <a:t>lập</a:t>
            </a:r>
            <a:r>
              <a:rPr lang="en-US" dirty="0"/>
              <a:t> </a:t>
            </a:r>
            <a:r>
              <a:rPr lang="en-US" dirty="0" err="1"/>
              <a:t>trình</a:t>
            </a:r>
            <a:r>
              <a:rPr lang="en-US" dirty="0"/>
              <a:t> </a:t>
            </a:r>
            <a:r>
              <a:rPr lang="en-US" dirty="0" err="1"/>
              <a:t>vẫn</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smtClean="0"/>
              <a:t>hiện</a:t>
            </a:r>
            <a:endParaRPr lang="en-US" dirty="0" smtClean="0"/>
          </a:p>
          <a:p>
            <a:pPr marL="285750" lvl="0" indent="-285750" algn="l">
              <a:buClr>
                <a:schemeClr val="dk1"/>
              </a:buClr>
              <a:buSzPts val="1100"/>
              <a:buFontTx/>
              <a:buChar char="-"/>
            </a:pPr>
            <a:r>
              <a:rPr lang="en-US" dirty="0" err="1"/>
              <a:t>Kiểm</a:t>
            </a:r>
            <a:r>
              <a:rPr lang="en-US" dirty="0"/>
              <a:t> </a:t>
            </a:r>
            <a:r>
              <a:rPr lang="en-US" dirty="0" err="1"/>
              <a:t>thử</a:t>
            </a:r>
            <a:r>
              <a:rPr lang="en-US" dirty="0"/>
              <a:t> song </a:t>
            </a:r>
            <a:r>
              <a:rPr lang="en-US" dirty="0" err="1"/>
              <a:t>song</a:t>
            </a:r>
            <a:r>
              <a:rPr lang="en-US" dirty="0"/>
              <a:t> </a:t>
            </a:r>
            <a:r>
              <a:rPr lang="en-US" dirty="0" err="1"/>
              <a:t>trên</a:t>
            </a:r>
            <a:r>
              <a:rPr lang="en-US" dirty="0"/>
              <a:t> </a:t>
            </a:r>
            <a:r>
              <a:rPr lang="en-US" dirty="0" err="1"/>
              <a:t>các</a:t>
            </a:r>
            <a:r>
              <a:rPr lang="en-US" dirty="0"/>
              <a:t> </a:t>
            </a:r>
            <a:r>
              <a:rPr lang="en-US" dirty="0" err="1"/>
              <a:t>nền</a:t>
            </a:r>
            <a:r>
              <a:rPr lang="en-US" dirty="0"/>
              <a:t> </a:t>
            </a:r>
            <a:r>
              <a:rPr lang="en-US" dirty="0" err="1"/>
              <a:t>tảng</a:t>
            </a:r>
            <a:r>
              <a:rPr lang="en-US" dirty="0"/>
              <a:t> </a:t>
            </a:r>
            <a:r>
              <a:rPr lang="en-US" dirty="0" err="1"/>
              <a:t>khác</a:t>
            </a:r>
            <a:r>
              <a:rPr lang="en-US" dirty="0"/>
              <a:t> </a:t>
            </a:r>
            <a:r>
              <a:rPr lang="en-US" dirty="0" err="1"/>
              <a:t>nhau</a:t>
            </a:r>
            <a:r>
              <a:rPr lang="en-US" dirty="0"/>
              <a:t> </a:t>
            </a:r>
            <a:r>
              <a:rPr lang="en-US" dirty="0" err="1"/>
              <a:t>sẽ</a:t>
            </a:r>
            <a:r>
              <a:rPr lang="en-US" dirty="0"/>
              <a:t> </a:t>
            </a:r>
            <a:r>
              <a:rPr lang="en-US" dirty="0" err="1"/>
              <a:t>phải</a:t>
            </a:r>
            <a:r>
              <a:rPr lang="en-US" dirty="0"/>
              <a:t> </a:t>
            </a:r>
            <a:r>
              <a:rPr lang="en-US" dirty="0" err="1"/>
              <a:t>tăng</a:t>
            </a:r>
            <a:r>
              <a:rPr lang="en-US" dirty="0"/>
              <a:t> </a:t>
            </a:r>
            <a:r>
              <a:rPr lang="en-US" dirty="0" err="1"/>
              <a:t>nguồn</a:t>
            </a:r>
            <a:r>
              <a:rPr lang="en-US" dirty="0"/>
              <a:t> </a:t>
            </a:r>
            <a:r>
              <a:rPr lang="en-US" dirty="0" err="1"/>
              <a:t>nhân</a:t>
            </a:r>
            <a:r>
              <a:rPr lang="en-US" dirty="0"/>
              <a:t> </a:t>
            </a:r>
            <a:r>
              <a:rPr lang="en-US" dirty="0" err="1"/>
              <a:t>lực</a:t>
            </a:r>
            <a:endParaRPr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3553521" y="2200507"/>
            <a:ext cx="3130441" cy="121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Các</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loại</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b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Auto Testing</a:t>
            </a:r>
            <a: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38" name="Google Shape;1038;p48"/>
          <p:cNvSpPr txBox="1">
            <a:spLocks noGrp="1"/>
          </p:cNvSpPr>
          <p:nvPr>
            <p:ph type="title" idx="2"/>
          </p:nvPr>
        </p:nvSpPr>
        <p:spPr>
          <a:xfrm>
            <a:off x="2516538" y="1955400"/>
            <a:ext cx="94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04</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341802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4"/>
        <p:cNvGrpSpPr/>
        <p:nvPr/>
      </p:nvGrpSpPr>
      <p:grpSpPr>
        <a:xfrm>
          <a:off x="0" y="0"/>
          <a:ext cx="0" cy="0"/>
          <a:chOff x="0" y="0"/>
          <a:chExt cx="0" cy="0"/>
        </a:xfrm>
      </p:grpSpPr>
      <p:grpSp>
        <p:nvGrpSpPr>
          <p:cNvPr id="2025" name="Google Shape;2025;p62"/>
          <p:cNvGrpSpPr/>
          <p:nvPr/>
        </p:nvGrpSpPr>
        <p:grpSpPr>
          <a:xfrm>
            <a:off x="899532" y="1239618"/>
            <a:ext cx="3126062" cy="3198568"/>
            <a:chOff x="3104775" y="1891200"/>
            <a:chExt cx="1950500" cy="1946625"/>
          </a:xfrm>
        </p:grpSpPr>
        <p:sp>
          <p:nvSpPr>
            <p:cNvPr id="2026" name="Google Shape;2026;p62"/>
            <p:cNvSpPr/>
            <p:nvPr/>
          </p:nvSpPr>
          <p:spPr>
            <a:xfrm>
              <a:off x="3125675" y="1891200"/>
              <a:ext cx="1909225" cy="1946625"/>
            </a:xfrm>
            <a:custGeom>
              <a:avLst/>
              <a:gdLst/>
              <a:ahLst/>
              <a:cxnLst/>
              <a:rect l="l" t="t" r="r" b="b"/>
              <a:pathLst>
                <a:path w="76369" h="77865" extrusionOk="0">
                  <a:moveTo>
                    <a:pt x="37975" y="0"/>
                  </a:moveTo>
                  <a:cubicBezTo>
                    <a:pt x="37697" y="0"/>
                    <a:pt x="37398" y="0"/>
                    <a:pt x="37140" y="20"/>
                  </a:cubicBezTo>
                  <a:cubicBezTo>
                    <a:pt x="36881" y="20"/>
                    <a:pt x="36662" y="20"/>
                    <a:pt x="36404" y="40"/>
                  </a:cubicBezTo>
                  <a:cubicBezTo>
                    <a:pt x="35847" y="80"/>
                    <a:pt x="35250" y="120"/>
                    <a:pt x="34673" y="179"/>
                  </a:cubicBezTo>
                  <a:cubicBezTo>
                    <a:pt x="34395" y="199"/>
                    <a:pt x="34116" y="239"/>
                    <a:pt x="33858" y="279"/>
                  </a:cubicBezTo>
                  <a:cubicBezTo>
                    <a:pt x="33579" y="299"/>
                    <a:pt x="33301" y="339"/>
                    <a:pt x="33022" y="378"/>
                  </a:cubicBezTo>
                  <a:cubicBezTo>
                    <a:pt x="32564" y="418"/>
                    <a:pt x="32127" y="498"/>
                    <a:pt x="31689" y="577"/>
                  </a:cubicBezTo>
                  <a:lnTo>
                    <a:pt x="30615" y="776"/>
                  </a:lnTo>
                  <a:lnTo>
                    <a:pt x="30595" y="776"/>
                  </a:lnTo>
                  <a:cubicBezTo>
                    <a:pt x="30237" y="836"/>
                    <a:pt x="29899" y="935"/>
                    <a:pt x="29521" y="1015"/>
                  </a:cubicBezTo>
                  <a:lnTo>
                    <a:pt x="29481" y="1015"/>
                  </a:lnTo>
                  <a:cubicBezTo>
                    <a:pt x="29123" y="1095"/>
                    <a:pt x="28805" y="1174"/>
                    <a:pt x="28486" y="1274"/>
                  </a:cubicBezTo>
                  <a:cubicBezTo>
                    <a:pt x="28089" y="1373"/>
                    <a:pt x="27691" y="1472"/>
                    <a:pt x="27293" y="1592"/>
                  </a:cubicBezTo>
                  <a:cubicBezTo>
                    <a:pt x="26935" y="1691"/>
                    <a:pt x="26617" y="1791"/>
                    <a:pt x="26298" y="1890"/>
                  </a:cubicBezTo>
                  <a:cubicBezTo>
                    <a:pt x="25960" y="1990"/>
                    <a:pt x="25602" y="2109"/>
                    <a:pt x="25244" y="2228"/>
                  </a:cubicBezTo>
                  <a:lnTo>
                    <a:pt x="25204" y="2228"/>
                  </a:lnTo>
                  <a:cubicBezTo>
                    <a:pt x="24866" y="2368"/>
                    <a:pt x="24528" y="2487"/>
                    <a:pt x="24210" y="2606"/>
                  </a:cubicBezTo>
                  <a:cubicBezTo>
                    <a:pt x="23871" y="2726"/>
                    <a:pt x="23533" y="2885"/>
                    <a:pt x="23175" y="3024"/>
                  </a:cubicBezTo>
                  <a:cubicBezTo>
                    <a:pt x="22857" y="3183"/>
                    <a:pt x="22558" y="3303"/>
                    <a:pt x="22240" y="3462"/>
                  </a:cubicBezTo>
                  <a:cubicBezTo>
                    <a:pt x="22141" y="3502"/>
                    <a:pt x="22021" y="3581"/>
                    <a:pt x="21882" y="3621"/>
                  </a:cubicBezTo>
                  <a:cubicBezTo>
                    <a:pt x="21564" y="3780"/>
                    <a:pt x="21246" y="3919"/>
                    <a:pt x="20887" y="4098"/>
                  </a:cubicBezTo>
                  <a:cubicBezTo>
                    <a:pt x="20470" y="4297"/>
                    <a:pt x="20092" y="4496"/>
                    <a:pt x="19694" y="4715"/>
                  </a:cubicBezTo>
                  <a:cubicBezTo>
                    <a:pt x="19356" y="4894"/>
                    <a:pt x="18998" y="5093"/>
                    <a:pt x="18679" y="5292"/>
                  </a:cubicBezTo>
                  <a:cubicBezTo>
                    <a:pt x="16750" y="6406"/>
                    <a:pt x="14920" y="7699"/>
                    <a:pt x="13209" y="9151"/>
                  </a:cubicBezTo>
                  <a:cubicBezTo>
                    <a:pt x="12612" y="9648"/>
                    <a:pt x="12035" y="10166"/>
                    <a:pt x="11478" y="10683"/>
                  </a:cubicBezTo>
                  <a:cubicBezTo>
                    <a:pt x="11001" y="11140"/>
                    <a:pt x="10523" y="11618"/>
                    <a:pt x="10086" y="12075"/>
                  </a:cubicBezTo>
                  <a:lnTo>
                    <a:pt x="10404" y="12075"/>
                  </a:lnTo>
                  <a:cubicBezTo>
                    <a:pt x="10736" y="12110"/>
                    <a:pt x="11062" y="12157"/>
                    <a:pt x="11381" y="12157"/>
                  </a:cubicBezTo>
                  <a:cubicBezTo>
                    <a:pt x="11616" y="12157"/>
                    <a:pt x="11847" y="12131"/>
                    <a:pt x="12075" y="12055"/>
                  </a:cubicBezTo>
                  <a:cubicBezTo>
                    <a:pt x="12572" y="11916"/>
                    <a:pt x="12930" y="11538"/>
                    <a:pt x="13388" y="11319"/>
                  </a:cubicBezTo>
                  <a:cubicBezTo>
                    <a:pt x="14562" y="10723"/>
                    <a:pt x="16312" y="10822"/>
                    <a:pt x="16790" y="9589"/>
                  </a:cubicBezTo>
                  <a:cubicBezTo>
                    <a:pt x="16949" y="9191"/>
                    <a:pt x="16889" y="8694"/>
                    <a:pt x="17108" y="8335"/>
                  </a:cubicBezTo>
                  <a:cubicBezTo>
                    <a:pt x="17401" y="7842"/>
                    <a:pt x="17954" y="7706"/>
                    <a:pt x="18532" y="7706"/>
                  </a:cubicBezTo>
                  <a:cubicBezTo>
                    <a:pt x="18816" y="7706"/>
                    <a:pt x="19107" y="7739"/>
                    <a:pt x="19376" y="7778"/>
                  </a:cubicBezTo>
                  <a:cubicBezTo>
                    <a:pt x="19734" y="7838"/>
                    <a:pt x="20132" y="7938"/>
                    <a:pt x="20251" y="8276"/>
                  </a:cubicBezTo>
                  <a:cubicBezTo>
                    <a:pt x="20291" y="8534"/>
                    <a:pt x="20251" y="8773"/>
                    <a:pt x="20092" y="8972"/>
                  </a:cubicBezTo>
                  <a:cubicBezTo>
                    <a:pt x="19396" y="10345"/>
                    <a:pt x="18242" y="11419"/>
                    <a:pt x="16809" y="12016"/>
                  </a:cubicBezTo>
                  <a:cubicBezTo>
                    <a:pt x="15656" y="12513"/>
                    <a:pt x="14204" y="12811"/>
                    <a:pt x="13726" y="13965"/>
                  </a:cubicBezTo>
                  <a:cubicBezTo>
                    <a:pt x="13806" y="14403"/>
                    <a:pt x="14562" y="14462"/>
                    <a:pt x="14562" y="14920"/>
                  </a:cubicBezTo>
                  <a:cubicBezTo>
                    <a:pt x="14562" y="15258"/>
                    <a:pt x="14084" y="15397"/>
                    <a:pt x="13885" y="15656"/>
                  </a:cubicBezTo>
                  <a:cubicBezTo>
                    <a:pt x="13587" y="16054"/>
                    <a:pt x="14025" y="16690"/>
                    <a:pt x="14562" y="16730"/>
                  </a:cubicBezTo>
                  <a:cubicBezTo>
                    <a:pt x="14607" y="16735"/>
                    <a:pt x="14651" y="16738"/>
                    <a:pt x="14696" y="16738"/>
                  </a:cubicBezTo>
                  <a:cubicBezTo>
                    <a:pt x="15162" y="16738"/>
                    <a:pt x="15593" y="16466"/>
                    <a:pt x="15974" y="16193"/>
                  </a:cubicBezTo>
                  <a:cubicBezTo>
                    <a:pt x="17207" y="15318"/>
                    <a:pt x="18540" y="14363"/>
                    <a:pt x="19157" y="12970"/>
                  </a:cubicBezTo>
                  <a:cubicBezTo>
                    <a:pt x="19396" y="12374"/>
                    <a:pt x="19575" y="11677"/>
                    <a:pt x="20132" y="11359"/>
                  </a:cubicBezTo>
                  <a:cubicBezTo>
                    <a:pt x="20311" y="11269"/>
                    <a:pt x="20501" y="11227"/>
                    <a:pt x="20688" y="11227"/>
                  </a:cubicBezTo>
                  <a:cubicBezTo>
                    <a:pt x="21121" y="11227"/>
                    <a:pt x="21534" y="11459"/>
                    <a:pt x="21743" y="11876"/>
                  </a:cubicBezTo>
                  <a:cubicBezTo>
                    <a:pt x="21783" y="11976"/>
                    <a:pt x="21822" y="12115"/>
                    <a:pt x="21842" y="12215"/>
                  </a:cubicBezTo>
                  <a:cubicBezTo>
                    <a:pt x="22076" y="12125"/>
                    <a:pt x="22361" y="12055"/>
                    <a:pt x="22621" y="12055"/>
                  </a:cubicBezTo>
                  <a:cubicBezTo>
                    <a:pt x="22938" y="12055"/>
                    <a:pt x="23216" y="12158"/>
                    <a:pt x="23314" y="12453"/>
                  </a:cubicBezTo>
                  <a:cubicBezTo>
                    <a:pt x="23334" y="12652"/>
                    <a:pt x="23354" y="12851"/>
                    <a:pt x="23334" y="13050"/>
                  </a:cubicBezTo>
                  <a:cubicBezTo>
                    <a:pt x="23354" y="13846"/>
                    <a:pt x="24369" y="14363"/>
                    <a:pt x="24369" y="15159"/>
                  </a:cubicBezTo>
                  <a:cubicBezTo>
                    <a:pt x="24369" y="16094"/>
                    <a:pt x="23135" y="16392"/>
                    <a:pt x="22220" y="16412"/>
                  </a:cubicBezTo>
                  <a:cubicBezTo>
                    <a:pt x="21365" y="16412"/>
                    <a:pt x="20529" y="16412"/>
                    <a:pt x="19674" y="16432"/>
                  </a:cubicBezTo>
                  <a:cubicBezTo>
                    <a:pt x="19616" y="16429"/>
                    <a:pt x="19558" y="16427"/>
                    <a:pt x="19501" y="16427"/>
                  </a:cubicBezTo>
                  <a:cubicBezTo>
                    <a:pt x="19191" y="16427"/>
                    <a:pt x="18903" y="16476"/>
                    <a:pt x="18600" y="16611"/>
                  </a:cubicBezTo>
                  <a:cubicBezTo>
                    <a:pt x="18262" y="16790"/>
                    <a:pt x="18083" y="17148"/>
                    <a:pt x="18162" y="17526"/>
                  </a:cubicBezTo>
                  <a:cubicBezTo>
                    <a:pt x="18262" y="17705"/>
                    <a:pt x="18381" y="17884"/>
                    <a:pt x="18540" y="18023"/>
                  </a:cubicBezTo>
                  <a:cubicBezTo>
                    <a:pt x="19093" y="18766"/>
                    <a:pt x="18423" y="20020"/>
                    <a:pt x="17509" y="20020"/>
                  </a:cubicBezTo>
                  <a:cubicBezTo>
                    <a:pt x="17469" y="20020"/>
                    <a:pt x="17428" y="20018"/>
                    <a:pt x="17386" y="20013"/>
                  </a:cubicBezTo>
                  <a:cubicBezTo>
                    <a:pt x="17048" y="19973"/>
                    <a:pt x="16750" y="19794"/>
                    <a:pt x="16412" y="19734"/>
                  </a:cubicBezTo>
                  <a:cubicBezTo>
                    <a:pt x="16321" y="19719"/>
                    <a:pt x="16231" y="19712"/>
                    <a:pt x="16142" y="19712"/>
                  </a:cubicBezTo>
                  <a:cubicBezTo>
                    <a:pt x="15273" y="19712"/>
                    <a:pt x="14486" y="20385"/>
                    <a:pt x="13945" y="21107"/>
                  </a:cubicBezTo>
                  <a:cubicBezTo>
                    <a:pt x="13348" y="21902"/>
                    <a:pt x="12891" y="22817"/>
                    <a:pt x="12015" y="23295"/>
                  </a:cubicBezTo>
                  <a:cubicBezTo>
                    <a:pt x="10623" y="24071"/>
                    <a:pt x="8474" y="23514"/>
                    <a:pt x="7659" y="24886"/>
                  </a:cubicBezTo>
                  <a:cubicBezTo>
                    <a:pt x="7321" y="25443"/>
                    <a:pt x="7360" y="26100"/>
                    <a:pt x="7360" y="26756"/>
                  </a:cubicBezTo>
                  <a:cubicBezTo>
                    <a:pt x="7360" y="27373"/>
                    <a:pt x="7321" y="28069"/>
                    <a:pt x="6863" y="28546"/>
                  </a:cubicBezTo>
                  <a:cubicBezTo>
                    <a:pt x="6666" y="28761"/>
                    <a:pt x="6369" y="28871"/>
                    <a:pt x="6083" y="28871"/>
                  </a:cubicBezTo>
                  <a:cubicBezTo>
                    <a:pt x="5733" y="28871"/>
                    <a:pt x="5401" y="28707"/>
                    <a:pt x="5292" y="28367"/>
                  </a:cubicBezTo>
                  <a:cubicBezTo>
                    <a:pt x="5252" y="28089"/>
                    <a:pt x="5272" y="27791"/>
                    <a:pt x="5371" y="27552"/>
                  </a:cubicBezTo>
                  <a:cubicBezTo>
                    <a:pt x="5650" y="26677"/>
                    <a:pt x="5928" y="25781"/>
                    <a:pt x="6187" y="24906"/>
                  </a:cubicBezTo>
                  <a:cubicBezTo>
                    <a:pt x="6406" y="24270"/>
                    <a:pt x="6605" y="23514"/>
                    <a:pt x="6266" y="22917"/>
                  </a:cubicBezTo>
                  <a:cubicBezTo>
                    <a:pt x="6003" y="22414"/>
                    <a:pt x="5437" y="22178"/>
                    <a:pt x="4855" y="22178"/>
                  </a:cubicBezTo>
                  <a:cubicBezTo>
                    <a:pt x="4469" y="22178"/>
                    <a:pt x="4077" y="22281"/>
                    <a:pt x="3760" y="22479"/>
                  </a:cubicBezTo>
                  <a:cubicBezTo>
                    <a:pt x="2964" y="22977"/>
                    <a:pt x="2527" y="23892"/>
                    <a:pt x="2188" y="24787"/>
                  </a:cubicBezTo>
                  <a:cubicBezTo>
                    <a:pt x="1950" y="25443"/>
                    <a:pt x="1651" y="26378"/>
                    <a:pt x="1154" y="27094"/>
                  </a:cubicBezTo>
                  <a:cubicBezTo>
                    <a:pt x="895" y="27850"/>
                    <a:pt x="696" y="28586"/>
                    <a:pt x="497" y="29362"/>
                  </a:cubicBezTo>
                  <a:cubicBezTo>
                    <a:pt x="299" y="30138"/>
                    <a:pt x="139" y="30934"/>
                    <a:pt x="0" y="31729"/>
                  </a:cubicBezTo>
                  <a:cubicBezTo>
                    <a:pt x="139" y="31650"/>
                    <a:pt x="259" y="31570"/>
                    <a:pt x="358" y="31471"/>
                  </a:cubicBezTo>
                  <a:cubicBezTo>
                    <a:pt x="698" y="31224"/>
                    <a:pt x="1396" y="30223"/>
                    <a:pt x="1953" y="30223"/>
                  </a:cubicBezTo>
                  <a:cubicBezTo>
                    <a:pt x="2114" y="30223"/>
                    <a:pt x="2262" y="30306"/>
                    <a:pt x="2387" y="30516"/>
                  </a:cubicBezTo>
                  <a:cubicBezTo>
                    <a:pt x="2546" y="30755"/>
                    <a:pt x="2487" y="31073"/>
                    <a:pt x="2288" y="31272"/>
                  </a:cubicBezTo>
                  <a:cubicBezTo>
                    <a:pt x="2049" y="31530"/>
                    <a:pt x="1592" y="31530"/>
                    <a:pt x="1393" y="31809"/>
                  </a:cubicBezTo>
                  <a:cubicBezTo>
                    <a:pt x="1154" y="32147"/>
                    <a:pt x="1353" y="32625"/>
                    <a:pt x="1651" y="32903"/>
                  </a:cubicBezTo>
                  <a:cubicBezTo>
                    <a:pt x="1950" y="33201"/>
                    <a:pt x="2348" y="33400"/>
                    <a:pt x="2527" y="33758"/>
                  </a:cubicBezTo>
                  <a:cubicBezTo>
                    <a:pt x="2865" y="34494"/>
                    <a:pt x="2288" y="35390"/>
                    <a:pt x="2646" y="36106"/>
                  </a:cubicBezTo>
                  <a:cubicBezTo>
                    <a:pt x="2944" y="36722"/>
                    <a:pt x="3720" y="36882"/>
                    <a:pt x="4377" y="37041"/>
                  </a:cubicBezTo>
                  <a:lnTo>
                    <a:pt x="4615" y="37120"/>
                  </a:lnTo>
                  <a:cubicBezTo>
                    <a:pt x="4973" y="35807"/>
                    <a:pt x="5769" y="34813"/>
                    <a:pt x="7659" y="34654"/>
                  </a:cubicBezTo>
                  <a:cubicBezTo>
                    <a:pt x="7755" y="34646"/>
                    <a:pt x="7852" y="34643"/>
                    <a:pt x="7950" y="34643"/>
                  </a:cubicBezTo>
                  <a:cubicBezTo>
                    <a:pt x="10503" y="34643"/>
                    <a:pt x="13330" y="37098"/>
                    <a:pt x="14422" y="39129"/>
                  </a:cubicBezTo>
                  <a:cubicBezTo>
                    <a:pt x="15696" y="41497"/>
                    <a:pt x="16014" y="44600"/>
                    <a:pt x="18282" y="46032"/>
                  </a:cubicBezTo>
                  <a:cubicBezTo>
                    <a:pt x="19893" y="47027"/>
                    <a:pt x="22419" y="47126"/>
                    <a:pt x="23016" y="48937"/>
                  </a:cubicBezTo>
                  <a:cubicBezTo>
                    <a:pt x="23553" y="50568"/>
                    <a:pt x="21982" y="52099"/>
                    <a:pt x="21544" y="53751"/>
                  </a:cubicBezTo>
                  <a:cubicBezTo>
                    <a:pt x="21265" y="54845"/>
                    <a:pt x="21464" y="56018"/>
                    <a:pt x="21385" y="57132"/>
                  </a:cubicBezTo>
                  <a:cubicBezTo>
                    <a:pt x="21325" y="58266"/>
                    <a:pt x="20788" y="59519"/>
                    <a:pt x="19694" y="59858"/>
                  </a:cubicBezTo>
                  <a:cubicBezTo>
                    <a:pt x="19077" y="60017"/>
                    <a:pt x="18381" y="59878"/>
                    <a:pt x="17864" y="60256"/>
                  </a:cubicBezTo>
                  <a:cubicBezTo>
                    <a:pt x="16949" y="60892"/>
                    <a:pt x="17366" y="62583"/>
                    <a:pt x="16451" y="63239"/>
                  </a:cubicBezTo>
                  <a:cubicBezTo>
                    <a:pt x="16093" y="63458"/>
                    <a:pt x="15696" y="63498"/>
                    <a:pt x="15318" y="63637"/>
                  </a:cubicBezTo>
                  <a:cubicBezTo>
                    <a:pt x="13368" y="64274"/>
                    <a:pt x="13030" y="66959"/>
                    <a:pt x="13607" y="68949"/>
                  </a:cubicBezTo>
                  <a:cubicBezTo>
                    <a:pt x="13627" y="69028"/>
                    <a:pt x="13666" y="69068"/>
                    <a:pt x="13686" y="69148"/>
                  </a:cubicBezTo>
                  <a:cubicBezTo>
                    <a:pt x="19157" y="73584"/>
                    <a:pt x="25702" y="76428"/>
                    <a:pt x="32664" y="77463"/>
                  </a:cubicBezTo>
                  <a:cubicBezTo>
                    <a:pt x="34508" y="77731"/>
                    <a:pt x="36365" y="77864"/>
                    <a:pt x="38221" y="77864"/>
                  </a:cubicBezTo>
                  <a:cubicBezTo>
                    <a:pt x="42692" y="77864"/>
                    <a:pt x="47152" y="77091"/>
                    <a:pt x="51383" y="75573"/>
                  </a:cubicBezTo>
                  <a:cubicBezTo>
                    <a:pt x="52656" y="75095"/>
                    <a:pt x="53870" y="74598"/>
                    <a:pt x="55083" y="74001"/>
                  </a:cubicBezTo>
                  <a:cubicBezTo>
                    <a:pt x="56953" y="73106"/>
                    <a:pt x="58743" y="72052"/>
                    <a:pt x="60434" y="70898"/>
                  </a:cubicBezTo>
                  <a:cubicBezTo>
                    <a:pt x="61608" y="70063"/>
                    <a:pt x="62722" y="69207"/>
                    <a:pt x="63796" y="68252"/>
                  </a:cubicBezTo>
                  <a:cubicBezTo>
                    <a:pt x="64532" y="67616"/>
                    <a:pt x="65288" y="66920"/>
                    <a:pt x="65984" y="66223"/>
                  </a:cubicBezTo>
                  <a:lnTo>
                    <a:pt x="67019" y="65089"/>
                  </a:lnTo>
                  <a:cubicBezTo>
                    <a:pt x="69525" y="62344"/>
                    <a:pt x="71614" y="59261"/>
                    <a:pt x="73245" y="55919"/>
                  </a:cubicBezTo>
                  <a:cubicBezTo>
                    <a:pt x="74240" y="53890"/>
                    <a:pt x="75035" y="51761"/>
                    <a:pt x="75652" y="49613"/>
                  </a:cubicBezTo>
                  <a:cubicBezTo>
                    <a:pt x="75891" y="48758"/>
                    <a:pt x="76090" y="47922"/>
                    <a:pt x="76289" y="47047"/>
                  </a:cubicBezTo>
                  <a:lnTo>
                    <a:pt x="76289" y="47047"/>
                  </a:lnTo>
                  <a:cubicBezTo>
                    <a:pt x="75990" y="47266"/>
                    <a:pt x="75672" y="47425"/>
                    <a:pt x="75294" y="47464"/>
                  </a:cubicBezTo>
                  <a:cubicBezTo>
                    <a:pt x="75254" y="47464"/>
                    <a:pt x="75195" y="47464"/>
                    <a:pt x="75413" y="47325"/>
                  </a:cubicBezTo>
                  <a:lnTo>
                    <a:pt x="75413" y="47325"/>
                  </a:lnTo>
                  <a:cubicBezTo>
                    <a:pt x="75334" y="47335"/>
                    <a:pt x="75254" y="47340"/>
                    <a:pt x="75172" y="47340"/>
                  </a:cubicBezTo>
                  <a:cubicBezTo>
                    <a:pt x="75090" y="47340"/>
                    <a:pt x="75006" y="47335"/>
                    <a:pt x="74916" y="47325"/>
                  </a:cubicBezTo>
                  <a:cubicBezTo>
                    <a:pt x="74021" y="47146"/>
                    <a:pt x="73384" y="46251"/>
                    <a:pt x="73126" y="45356"/>
                  </a:cubicBezTo>
                  <a:cubicBezTo>
                    <a:pt x="72887" y="44461"/>
                    <a:pt x="72927" y="43506"/>
                    <a:pt x="72807" y="42571"/>
                  </a:cubicBezTo>
                  <a:cubicBezTo>
                    <a:pt x="72768" y="42193"/>
                    <a:pt x="72668" y="41795"/>
                    <a:pt x="72429" y="41497"/>
                  </a:cubicBezTo>
                  <a:lnTo>
                    <a:pt x="72310" y="41377"/>
                  </a:lnTo>
                  <a:cubicBezTo>
                    <a:pt x="72270" y="41318"/>
                    <a:pt x="72211" y="41278"/>
                    <a:pt x="72171" y="41258"/>
                  </a:cubicBezTo>
                  <a:cubicBezTo>
                    <a:pt x="71892" y="41079"/>
                    <a:pt x="71514" y="41059"/>
                    <a:pt x="71216" y="40900"/>
                  </a:cubicBezTo>
                  <a:cubicBezTo>
                    <a:pt x="71117" y="40860"/>
                    <a:pt x="71017" y="40781"/>
                    <a:pt x="70937" y="40721"/>
                  </a:cubicBezTo>
                  <a:cubicBezTo>
                    <a:pt x="70918" y="40701"/>
                    <a:pt x="70878" y="40681"/>
                    <a:pt x="70838" y="40661"/>
                  </a:cubicBezTo>
                  <a:cubicBezTo>
                    <a:pt x="70201" y="40084"/>
                    <a:pt x="69983" y="39030"/>
                    <a:pt x="69386" y="38393"/>
                  </a:cubicBezTo>
                  <a:cubicBezTo>
                    <a:pt x="69326" y="38314"/>
                    <a:pt x="69247" y="38274"/>
                    <a:pt x="69207" y="38214"/>
                  </a:cubicBezTo>
                  <a:cubicBezTo>
                    <a:pt x="69147" y="38175"/>
                    <a:pt x="69087" y="38135"/>
                    <a:pt x="69028" y="38095"/>
                  </a:cubicBezTo>
                  <a:cubicBezTo>
                    <a:pt x="68710" y="37916"/>
                    <a:pt x="68351" y="37797"/>
                    <a:pt x="67993" y="37717"/>
                  </a:cubicBezTo>
                  <a:cubicBezTo>
                    <a:pt x="66939" y="37439"/>
                    <a:pt x="65905" y="37001"/>
                    <a:pt x="65129" y="36245"/>
                  </a:cubicBezTo>
                  <a:cubicBezTo>
                    <a:pt x="65109" y="36225"/>
                    <a:pt x="65069" y="36225"/>
                    <a:pt x="65069" y="36205"/>
                  </a:cubicBezTo>
                  <a:cubicBezTo>
                    <a:pt x="65009" y="36126"/>
                    <a:pt x="64930" y="36086"/>
                    <a:pt x="64870" y="36006"/>
                  </a:cubicBezTo>
                  <a:cubicBezTo>
                    <a:pt x="64830" y="35947"/>
                    <a:pt x="64751" y="35887"/>
                    <a:pt x="64711" y="35807"/>
                  </a:cubicBezTo>
                  <a:cubicBezTo>
                    <a:pt x="64572" y="35648"/>
                    <a:pt x="64472" y="35509"/>
                    <a:pt x="64373" y="35330"/>
                  </a:cubicBezTo>
                  <a:cubicBezTo>
                    <a:pt x="64154" y="34952"/>
                    <a:pt x="64015" y="34554"/>
                    <a:pt x="63756" y="34236"/>
                  </a:cubicBezTo>
                  <a:cubicBezTo>
                    <a:pt x="63736" y="34196"/>
                    <a:pt x="63716" y="34156"/>
                    <a:pt x="63657" y="34116"/>
                  </a:cubicBezTo>
                  <a:lnTo>
                    <a:pt x="63557" y="34017"/>
                  </a:lnTo>
                  <a:cubicBezTo>
                    <a:pt x="63334" y="33833"/>
                    <a:pt x="63051" y="33710"/>
                    <a:pt x="62776" y="33710"/>
                  </a:cubicBezTo>
                  <a:cubicBezTo>
                    <a:pt x="62633" y="33710"/>
                    <a:pt x="62493" y="33743"/>
                    <a:pt x="62364" y="33818"/>
                  </a:cubicBezTo>
                  <a:cubicBezTo>
                    <a:pt x="62583" y="34455"/>
                    <a:pt x="62781" y="35111"/>
                    <a:pt x="63020" y="35748"/>
                  </a:cubicBezTo>
                  <a:cubicBezTo>
                    <a:pt x="63219" y="36344"/>
                    <a:pt x="63418" y="36941"/>
                    <a:pt x="63816" y="37419"/>
                  </a:cubicBezTo>
                  <a:cubicBezTo>
                    <a:pt x="63816" y="37439"/>
                    <a:pt x="63836" y="37478"/>
                    <a:pt x="63856" y="37498"/>
                  </a:cubicBezTo>
                  <a:cubicBezTo>
                    <a:pt x="64170" y="37828"/>
                    <a:pt x="64620" y="38071"/>
                    <a:pt x="65069" y="38071"/>
                  </a:cubicBezTo>
                  <a:cubicBezTo>
                    <a:pt x="65189" y="38071"/>
                    <a:pt x="65310" y="38053"/>
                    <a:pt x="65427" y="38015"/>
                  </a:cubicBezTo>
                  <a:cubicBezTo>
                    <a:pt x="65576" y="37933"/>
                    <a:pt x="65753" y="37891"/>
                    <a:pt x="65923" y="37891"/>
                  </a:cubicBezTo>
                  <a:cubicBezTo>
                    <a:pt x="65957" y="37891"/>
                    <a:pt x="65991" y="37893"/>
                    <a:pt x="66024" y="37896"/>
                  </a:cubicBezTo>
                  <a:cubicBezTo>
                    <a:pt x="66104" y="37916"/>
                    <a:pt x="66163" y="37976"/>
                    <a:pt x="66223" y="38015"/>
                  </a:cubicBezTo>
                  <a:lnTo>
                    <a:pt x="66302" y="38095"/>
                  </a:lnTo>
                  <a:cubicBezTo>
                    <a:pt x="66322" y="38115"/>
                    <a:pt x="66342" y="38135"/>
                    <a:pt x="66362" y="38194"/>
                  </a:cubicBezTo>
                  <a:cubicBezTo>
                    <a:pt x="67039" y="39189"/>
                    <a:pt x="66541" y="40601"/>
                    <a:pt x="65666" y="41377"/>
                  </a:cubicBezTo>
                  <a:cubicBezTo>
                    <a:pt x="64811" y="42153"/>
                    <a:pt x="63577" y="42452"/>
                    <a:pt x="62443" y="42710"/>
                  </a:cubicBezTo>
                  <a:cubicBezTo>
                    <a:pt x="62200" y="42791"/>
                    <a:pt x="61949" y="42832"/>
                    <a:pt x="61700" y="42832"/>
                  </a:cubicBezTo>
                  <a:cubicBezTo>
                    <a:pt x="61522" y="42832"/>
                    <a:pt x="61344" y="42811"/>
                    <a:pt x="61170" y="42770"/>
                  </a:cubicBezTo>
                  <a:cubicBezTo>
                    <a:pt x="61071" y="42750"/>
                    <a:pt x="60971" y="42690"/>
                    <a:pt x="60892" y="42650"/>
                  </a:cubicBezTo>
                  <a:cubicBezTo>
                    <a:pt x="60772" y="42591"/>
                    <a:pt x="60673" y="42491"/>
                    <a:pt x="60593" y="42392"/>
                  </a:cubicBezTo>
                  <a:cubicBezTo>
                    <a:pt x="60275" y="41994"/>
                    <a:pt x="60096" y="41397"/>
                    <a:pt x="60036" y="40880"/>
                  </a:cubicBezTo>
                  <a:cubicBezTo>
                    <a:pt x="59778" y="39189"/>
                    <a:pt x="59778" y="37379"/>
                    <a:pt x="58982" y="35847"/>
                  </a:cubicBezTo>
                  <a:cubicBezTo>
                    <a:pt x="58863" y="35628"/>
                    <a:pt x="58703" y="35390"/>
                    <a:pt x="58584" y="35151"/>
                  </a:cubicBezTo>
                  <a:cubicBezTo>
                    <a:pt x="58445" y="34912"/>
                    <a:pt x="58306" y="34654"/>
                    <a:pt x="58266" y="34395"/>
                  </a:cubicBezTo>
                  <a:cubicBezTo>
                    <a:pt x="58146" y="33818"/>
                    <a:pt x="58286" y="33162"/>
                    <a:pt x="58007" y="32644"/>
                  </a:cubicBezTo>
                  <a:cubicBezTo>
                    <a:pt x="57749" y="32127"/>
                    <a:pt x="57052" y="31709"/>
                    <a:pt x="57092" y="31073"/>
                  </a:cubicBezTo>
                  <a:cubicBezTo>
                    <a:pt x="57112" y="30655"/>
                    <a:pt x="57510" y="30337"/>
                    <a:pt x="57948" y="30217"/>
                  </a:cubicBezTo>
                  <a:cubicBezTo>
                    <a:pt x="58365" y="30078"/>
                    <a:pt x="58803" y="30078"/>
                    <a:pt x="59241" y="29979"/>
                  </a:cubicBezTo>
                  <a:cubicBezTo>
                    <a:pt x="59400" y="29939"/>
                    <a:pt x="59599" y="29859"/>
                    <a:pt x="59638" y="29680"/>
                  </a:cubicBezTo>
                  <a:cubicBezTo>
                    <a:pt x="59638" y="29621"/>
                    <a:pt x="59599" y="29541"/>
                    <a:pt x="59559" y="29462"/>
                  </a:cubicBezTo>
                  <a:cubicBezTo>
                    <a:pt x="59539" y="29462"/>
                    <a:pt x="59539" y="29442"/>
                    <a:pt x="59539" y="29442"/>
                  </a:cubicBezTo>
                  <a:cubicBezTo>
                    <a:pt x="59459" y="29362"/>
                    <a:pt x="59360" y="29283"/>
                    <a:pt x="59300" y="29163"/>
                  </a:cubicBezTo>
                  <a:lnTo>
                    <a:pt x="59300" y="29143"/>
                  </a:lnTo>
                  <a:cubicBezTo>
                    <a:pt x="59280" y="29123"/>
                    <a:pt x="59260" y="29084"/>
                    <a:pt x="59260" y="29044"/>
                  </a:cubicBezTo>
                  <a:cubicBezTo>
                    <a:pt x="59181" y="28785"/>
                    <a:pt x="59499" y="28546"/>
                    <a:pt x="59658" y="28288"/>
                  </a:cubicBezTo>
                  <a:cubicBezTo>
                    <a:pt x="59837" y="28029"/>
                    <a:pt x="59778" y="27691"/>
                    <a:pt x="59599" y="27393"/>
                  </a:cubicBezTo>
                  <a:cubicBezTo>
                    <a:pt x="59579" y="27373"/>
                    <a:pt x="59579" y="27353"/>
                    <a:pt x="59559" y="27333"/>
                  </a:cubicBezTo>
                  <a:cubicBezTo>
                    <a:pt x="59559" y="27293"/>
                    <a:pt x="59539" y="27273"/>
                    <a:pt x="59499" y="27253"/>
                  </a:cubicBezTo>
                  <a:cubicBezTo>
                    <a:pt x="59459" y="27234"/>
                    <a:pt x="59440" y="27174"/>
                    <a:pt x="59380" y="27134"/>
                  </a:cubicBezTo>
                  <a:lnTo>
                    <a:pt x="59300" y="27055"/>
                  </a:lnTo>
                  <a:cubicBezTo>
                    <a:pt x="59181" y="26955"/>
                    <a:pt x="59062" y="26836"/>
                    <a:pt x="58902" y="26756"/>
                  </a:cubicBezTo>
                  <a:cubicBezTo>
                    <a:pt x="58843" y="26696"/>
                    <a:pt x="58763" y="26677"/>
                    <a:pt x="58684" y="26637"/>
                  </a:cubicBezTo>
                  <a:cubicBezTo>
                    <a:pt x="58465" y="26498"/>
                    <a:pt x="58206" y="26378"/>
                    <a:pt x="58007" y="26239"/>
                  </a:cubicBezTo>
                  <a:cubicBezTo>
                    <a:pt x="57749" y="26040"/>
                    <a:pt x="57510" y="25801"/>
                    <a:pt x="57410" y="25483"/>
                  </a:cubicBezTo>
                  <a:cubicBezTo>
                    <a:pt x="57351" y="25185"/>
                    <a:pt x="57311" y="24886"/>
                    <a:pt x="57351" y="24588"/>
                  </a:cubicBezTo>
                  <a:cubicBezTo>
                    <a:pt x="57311" y="24071"/>
                    <a:pt x="57112" y="23514"/>
                    <a:pt x="56754" y="23175"/>
                  </a:cubicBezTo>
                  <a:cubicBezTo>
                    <a:pt x="56714" y="23156"/>
                    <a:pt x="56674" y="23116"/>
                    <a:pt x="56655" y="23096"/>
                  </a:cubicBezTo>
                  <a:cubicBezTo>
                    <a:pt x="56595" y="23076"/>
                    <a:pt x="56575" y="23056"/>
                    <a:pt x="56515" y="23016"/>
                  </a:cubicBezTo>
                  <a:cubicBezTo>
                    <a:pt x="56416" y="22957"/>
                    <a:pt x="56296" y="22897"/>
                    <a:pt x="56157" y="22857"/>
                  </a:cubicBezTo>
                  <a:cubicBezTo>
                    <a:pt x="56037" y="22818"/>
                    <a:pt x="55911" y="22800"/>
                    <a:pt x="55785" y="22800"/>
                  </a:cubicBezTo>
                  <a:cubicBezTo>
                    <a:pt x="55141" y="22800"/>
                    <a:pt x="54489" y="23279"/>
                    <a:pt x="54506" y="23911"/>
                  </a:cubicBezTo>
                  <a:cubicBezTo>
                    <a:pt x="54506" y="24349"/>
                    <a:pt x="54765" y="24707"/>
                    <a:pt x="54884" y="25105"/>
                  </a:cubicBezTo>
                  <a:cubicBezTo>
                    <a:pt x="55003" y="25503"/>
                    <a:pt x="54864" y="26060"/>
                    <a:pt x="54466" y="26139"/>
                  </a:cubicBezTo>
                  <a:cubicBezTo>
                    <a:pt x="54449" y="26141"/>
                    <a:pt x="54432" y="26142"/>
                    <a:pt x="54416" y="26142"/>
                  </a:cubicBezTo>
                  <a:cubicBezTo>
                    <a:pt x="54234" y="26142"/>
                    <a:pt x="54053" y="26046"/>
                    <a:pt x="53889" y="25901"/>
                  </a:cubicBezTo>
                  <a:cubicBezTo>
                    <a:pt x="53691" y="25762"/>
                    <a:pt x="53511" y="25563"/>
                    <a:pt x="53332" y="25403"/>
                  </a:cubicBezTo>
                  <a:cubicBezTo>
                    <a:pt x="53196" y="25308"/>
                    <a:pt x="53059" y="25231"/>
                    <a:pt x="52922" y="25231"/>
                  </a:cubicBezTo>
                  <a:cubicBezTo>
                    <a:pt x="52860" y="25231"/>
                    <a:pt x="52798" y="25247"/>
                    <a:pt x="52736" y="25284"/>
                  </a:cubicBezTo>
                  <a:cubicBezTo>
                    <a:pt x="52835" y="26080"/>
                    <a:pt x="52974" y="26856"/>
                    <a:pt x="53074" y="27651"/>
                  </a:cubicBezTo>
                  <a:cubicBezTo>
                    <a:pt x="52953" y="27690"/>
                    <a:pt x="52832" y="27707"/>
                    <a:pt x="52712" y="27707"/>
                  </a:cubicBezTo>
                  <a:cubicBezTo>
                    <a:pt x="52460" y="27707"/>
                    <a:pt x="52216" y="27627"/>
                    <a:pt x="52000" y="27492"/>
                  </a:cubicBezTo>
                  <a:cubicBezTo>
                    <a:pt x="51940" y="27452"/>
                    <a:pt x="51920" y="27433"/>
                    <a:pt x="51880" y="27393"/>
                  </a:cubicBezTo>
                  <a:cubicBezTo>
                    <a:pt x="51821" y="27373"/>
                    <a:pt x="51801" y="27333"/>
                    <a:pt x="51741" y="27293"/>
                  </a:cubicBezTo>
                  <a:lnTo>
                    <a:pt x="51642" y="27194"/>
                  </a:lnTo>
                  <a:cubicBezTo>
                    <a:pt x="51343" y="26895"/>
                    <a:pt x="51124" y="26478"/>
                    <a:pt x="51025" y="26080"/>
                  </a:cubicBezTo>
                  <a:cubicBezTo>
                    <a:pt x="50806" y="25145"/>
                    <a:pt x="50925" y="24150"/>
                    <a:pt x="50627" y="23255"/>
                  </a:cubicBezTo>
                  <a:cubicBezTo>
                    <a:pt x="50508" y="22877"/>
                    <a:pt x="50229" y="22479"/>
                    <a:pt x="49891" y="22221"/>
                  </a:cubicBezTo>
                  <a:lnTo>
                    <a:pt x="49851" y="22221"/>
                  </a:lnTo>
                  <a:cubicBezTo>
                    <a:pt x="49811" y="22201"/>
                    <a:pt x="49792" y="22181"/>
                    <a:pt x="49732" y="22161"/>
                  </a:cubicBezTo>
                  <a:cubicBezTo>
                    <a:pt x="49652" y="22101"/>
                    <a:pt x="49593" y="22061"/>
                    <a:pt x="49513" y="22022"/>
                  </a:cubicBezTo>
                  <a:cubicBezTo>
                    <a:pt x="49350" y="21958"/>
                    <a:pt x="49179" y="21924"/>
                    <a:pt x="49010" y="21924"/>
                  </a:cubicBezTo>
                  <a:cubicBezTo>
                    <a:pt x="48809" y="21924"/>
                    <a:pt x="48612" y="21973"/>
                    <a:pt x="48439" y="22081"/>
                  </a:cubicBezTo>
                  <a:cubicBezTo>
                    <a:pt x="48260" y="23156"/>
                    <a:pt x="49632" y="23792"/>
                    <a:pt x="50130" y="24767"/>
                  </a:cubicBezTo>
                  <a:cubicBezTo>
                    <a:pt x="50488" y="25483"/>
                    <a:pt x="50249" y="26498"/>
                    <a:pt x="49533" y="26796"/>
                  </a:cubicBezTo>
                  <a:cubicBezTo>
                    <a:pt x="49419" y="26845"/>
                    <a:pt x="49301" y="26867"/>
                    <a:pt x="49183" y="26867"/>
                  </a:cubicBezTo>
                  <a:cubicBezTo>
                    <a:pt x="48870" y="26867"/>
                    <a:pt x="48562" y="26709"/>
                    <a:pt x="48359" y="26478"/>
                  </a:cubicBezTo>
                  <a:cubicBezTo>
                    <a:pt x="48320" y="26438"/>
                    <a:pt x="48260" y="26378"/>
                    <a:pt x="48240" y="26338"/>
                  </a:cubicBezTo>
                  <a:cubicBezTo>
                    <a:pt x="48101" y="26080"/>
                    <a:pt x="48041" y="25801"/>
                    <a:pt x="48160" y="25543"/>
                  </a:cubicBezTo>
                  <a:cubicBezTo>
                    <a:pt x="48320" y="25284"/>
                    <a:pt x="48538" y="25105"/>
                    <a:pt x="48618" y="24846"/>
                  </a:cubicBezTo>
                  <a:cubicBezTo>
                    <a:pt x="48697" y="24548"/>
                    <a:pt x="48499" y="24250"/>
                    <a:pt x="48260" y="23991"/>
                  </a:cubicBezTo>
                  <a:cubicBezTo>
                    <a:pt x="48260" y="23971"/>
                    <a:pt x="48240" y="23951"/>
                    <a:pt x="48240" y="23951"/>
                  </a:cubicBezTo>
                  <a:lnTo>
                    <a:pt x="48220" y="23951"/>
                  </a:lnTo>
                  <a:cubicBezTo>
                    <a:pt x="47842" y="23553"/>
                    <a:pt x="47504" y="23156"/>
                    <a:pt x="47146" y="22758"/>
                  </a:cubicBezTo>
                  <a:lnTo>
                    <a:pt x="46768" y="22380"/>
                  </a:lnTo>
                  <a:cubicBezTo>
                    <a:pt x="46649" y="22260"/>
                    <a:pt x="46509" y="22161"/>
                    <a:pt x="46350" y="22081"/>
                  </a:cubicBezTo>
                  <a:cubicBezTo>
                    <a:pt x="46172" y="21997"/>
                    <a:pt x="45988" y="21959"/>
                    <a:pt x="45802" y="21959"/>
                  </a:cubicBezTo>
                  <a:cubicBezTo>
                    <a:pt x="45156" y="21959"/>
                    <a:pt x="44495" y="22416"/>
                    <a:pt x="44062" y="22957"/>
                  </a:cubicBezTo>
                  <a:cubicBezTo>
                    <a:pt x="43525" y="23653"/>
                    <a:pt x="43128" y="24488"/>
                    <a:pt x="42431" y="25045"/>
                  </a:cubicBezTo>
                  <a:cubicBezTo>
                    <a:pt x="42009" y="25362"/>
                    <a:pt x="41472" y="25521"/>
                    <a:pt x="40940" y="25521"/>
                  </a:cubicBezTo>
                  <a:cubicBezTo>
                    <a:pt x="40367" y="25521"/>
                    <a:pt x="39800" y="25337"/>
                    <a:pt x="39388" y="24966"/>
                  </a:cubicBezTo>
                  <a:cubicBezTo>
                    <a:pt x="39288" y="24866"/>
                    <a:pt x="39189" y="24767"/>
                    <a:pt x="39109" y="24667"/>
                  </a:cubicBezTo>
                  <a:cubicBezTo>
                    <a:pt x="39069" y="24648"/>
                    <a:pt x="39050" y="24588"/>
                    <a:pt x="39010" y="24548"/>
                  </a:cubicBezTo>
                  <a:cubicBezTo>
                    <a:pt x="38313" y="23474"/>
                    <a:pt x="39010" y="21723"/>
                    <a:pt x="40283" y="21564"/>
                  </a:cubicBezTo>
                  <a:cubicBezTo>
                    <a:pt x="40760" y="21485"/>
                    <a:pt x="41357" y="21584"/>
                    <a:pt x="41655" y="21206"/>
                  </a:cubicBezTo>
                  <a:cubicBezTo>
                    <a:pt x="42173" y="20530"/>
                    <a:pt x="41098" y="19436"/>
                    <a:pt x="41636" y="18779"/>
                  </a:cubicBezTo>
                  <a:cubicBezTo>
                    <a:pt x="41810" y="18561"/>
                    <a:pt x="42064" y="18508"/>
                    <a:pt x="42348" y="18508"/>
                  </a:cubicBezTo>
                  <a:cubicBezTo>
                    <a:pt x="42626" y="18508"/>
                    <a:pt x="42932" y="18559"/>
                    <a:pt x="43220" y="18559"/>
                  </a:cubicBezTo>
                  <a:cubicBezTo>
                    <a:pt x="43311" y="18559"/>
                    <a:pt x="43400" y="18554"/>
                    <a:pt x="43486" y="18540"/>
                  </a:cubicBezTo>
                  <a:cubicBezTo>
                    <a:pt x="44142" y="18441"/>
                    <a:pt x="44560" y="17884"/>
                    <a:pt x="45017" y="17407"/>
                  </a:cubicBezTo>
                  <a:cubicBezTo>
                    <a:pt x="45375" y="17016"/>
                    <a:pt x="45853" y="16652"/>
                    <a:pt x="46363" y="16652"/>
                  </a:cubicBezTo>
                  <a:cubicBezTo>
                    <a:pt x="46477" y="16652"/>
                    <a:pt x="46592" y="16670"/>
                    <a:pt x="46708" y="16710"/>
                  </a:cubicBezTo>
                  <a:cubicBezTo>
                    <a:pt x="46668" y="16332"/>
                    <a:pt x="46748" y="15954"/>
                    <a:pt x="46927" y="15616"/>
                  </a:cubicBezTo>
                  <a:cubicBezTo>
                    <a:pt x="47059" y="15418"/>
                    <a:pt x="47313" y="15282"/>
                    <a:pt x="47545" y="15282"/>
                  </a:cubicBezTo>
                  <a:cubicBezTo>
                    <a:pt x="47663" y="15282"/>
                    <a:pt x="47775" y="15317"/>
                    <a:pt x="47862" y="15397"/>
                  </a:cubicBezTo>
                  <a:lnTo>
                    <a:pt x="47902" y="15417"/>
                  </a:lnTo>
                  <a:lnTo>
                    <a:pt x="47902" y="15437"/>
                  </a:lnTo>
                  <a:cubicBezTo>
                    <a:pt x="47564" y="15855"/>
                    <a:pt x="47723" y="16492"/>
                    <a:pt x="48101" y="16850"/>
                  </a:cubicBezTo>
                  <a:cubicBezTo>
                    <a:pt x="48121" y="16889"/>
                    <a:pt x="48160" y="16929"/>
                    <a:pt x="48220" y="16949"/>
                  </a:cubicBezTo>
                  <a:cubicBezTo>
                    <a:pt x="48240" y="16949"/>
                    <a:pt x="48240" y="16989"/>
                    <a:pt x="48260" y="16989"/>
                  </a:cubicBezTo>
                  <a:cubicBezTo>
                    <a:pt x="48797" y="17307"/>
                    <a:pt x="49433" y="17327"/>
                    <a:pt x="50030" y="17347"/>
                  </a:cubicBezTo>
                  <a:cubicBezTo>
                    <a:pt x="50092" y="17351"/>
                    <a:pt x="50155" y="17353"/>
                    <a:pt x="50220" y="17353"/>
                  </a:cubicBezTo>
                  <a:cubicBezTo>
                    <a:pt x="50784" y="17353"/>
                    <a:pt x="51435" y="17186"/>
                    <a:pt x="51542" y="16651"/>
                  </a:cubicBezTo>
                  <a:cubicBezTo>
                    <a:pt x="51602" y="16492"/>
                    <a:pt x="51542" y="16253"/>
                    <a:pt x="51642" y="16094"/>
                  </a:cubicBezTo>
                  <a:cubicBezTo>
                    <a:pt x="51731" y="15934"/>
                    <a:pt x="51864" y="15878"/>
                    <a:pt x="52023" y="15878"/>
                  </a:cubicBezTo>
                  <a:cubicBezTo>
                    <a:pt x="52416" y="15878"/>
                    <a:pt x="52966" y="16220"/>
                    <a:pt x="53409" y="16220"/>
                  </a:cubicBezTo>
                  <a:cubicBezTo>
                    <a:pt x="53550" y="16220"/>
                    <a:pt x="53680" y="16186"/>
                    <a:pt x="53790" y="16094"/>
                  </a:cubicBezTo>
                  <a:cubicBezTo>
                    <a:pt x="54029" y="15915"/>
                    <a:pt x="53969" y="15537"/>
                    <a:pt x="53730" y="15298"/>
                  </a:cubicBezTo>
                  <a:lnTo>
                    <a:pt x="53671" y="15218"/>
                  </a:lnTo>
                  <a:cubicBezTo>
                    <a:pt x="53611" y="15159"/>
                    <a:pt x="53571" y="15119"/>
                    <a:pt x="53492" y="15099"/>
                  </a:cubicBezTo>
                  <a:cubicBezTo>
                    <a:pt x="53114" y="14920"/>
                    <a:pt x="52676" y="15019"/>
                    <a:pt x="52238" y="14960"/>
                  </a:cubicBezTo>
                  <a:cubicBezTo>
                    <a:pt x="52000" y="14940"/>
                    <a:pt x="51721" y="14821"/>
                    <a:pt x="51542" y="14641"/>
                  </a:cubicBezTo>
                  <a:cubicBezTo>
                    <a:pt x="51522" y="14641"/>
                    <a:pt x="51522" y="14622"/>
                    <a:pt x="51502" y="14602"/>
                  </a:cubicBezTo>
                  <a:cubicBezTo>
                    <a:pt x="51403" y="14502"/>
                    <a:pt x="51343" y="14363"/>
                    <a:pt x="51383" y="14224"/>
                  </a:cubicBezTo>
                  <a:cubicBezTo>
                    <a:pt x="51423" y="13826"/>
                    <a:pt x="51920" y="13607"/>
                    <a:pt x="52020" y="13209"/>
                  </a:cubicBezTo>
                  <a:cubicBezTo>
                    <a:pt x="52079" y="13030"/>
                    <a:pt x="52020" y="12871"/>
                    <a:pt x="51920" y="12752"/>
                  </a:cubicBezTo>
                  <a:lnTo>
                    <a:pt x="51880" y="12712"/>
                  </a:lnTo>
                  <a:cubicBezTo>
                    <a:pt x="51722" y="12564"/>
                    <a:pt x="51463" y="12472"/>
                    <a:pt x="51203" y="12472"/>
                  </a:cubicBezTo>
                  <a:cubicBezTo>
                    <a:pt x="50975" y="12472"/>
                    <a:pt x="50746" y="12544"/>
                    <a:pt x="50587" y="12712"/>
                  </a:cubicBezTo>
                  <a:cubicBezTo>
                    <a:pt x="50110" y="13209"/>
                    <a:pt x="50130" y="13965"/>
                    <a:pt x="50170" y="14661"/>
                  </a:cubicBezTo>
                  <a:cubicBezTo>
                    <a:pt x="50189" y="15358"/>
                    <a:pt x="50130" y="16193"/>
                    <a:pt x="49573" y="16591"/>
                  </a:cubicBezTo>
                  <a:cubicBezTo>
                    <a:pt x="49491" y="16682"/>
                    <a:pt x="49384" y="16719"/>
                    <a:pt x="49273" y="16719"/>
                  </a:cubicBezTo>
                  <a:cubicBezTo>
                    <a:pt x="49142" y="16719"/>
                    <a:pt x="49004" y="16667"/>
                    <a:pt x="48896" y="16591"/>
                  </a:cubicBezTo>
                  <a:lnTo>
                    <a:pt x="48817" y="16511"/>
                  </a:lnTo>
                  <a:cubicBezTo>
                    <a:pt x="48717" y="16432"/>
                    <a:pt x="48678" y="16332"/>
                    <a:pt x="48618" y="16233"/>
                  </a:cubicBezTo>
                  <a:cubicBezTo>
                    <a:pt x="48499" y="15855"/>
                    <a:pt x="48598" y="15457"/>
                    <a:pt x="48618" y="15059"/>
                  </a:cubicBezTo>
                  <a:cubicBezTo>
                    <a:pt x="48618" y="14801"/>
                    <a:pt x="48578" y="14462"/>
                    <a:pt x="48419" y="14244"/>
                  </a:cubicBezTo>
                  <a:lnTo>
                    <a:pt x="48339" y="14164"/>
                  </a:lnTo>
                  <a:cubicBezTo>
                    <a:pt x="48300" y="14124"/>
                    <a:pt x="48220" y="14104"/>
                    <a:pt x="48180" y="14065"/>
                  </a:cubicBezTo>
                  <a:lnTo>
                    <a:pt x="48121" y="14045"/>
                  </a:lnTo>
                  <a:lnTo>
                    <a:pt x="48101" y="14025"/>
                  </a:lnTo>
                  <a:cubicBezTo>
                    <a:pt x="47603" y="13726"/>
                    <a:pt x="47404" y="13110"/>
                    <a:pt x="47603" y="12553"/>
                  </a:cubicBezTo>
                  <a:cubicBezTo>
                    <a:pt x="47683" y="12354"/>
                    <a:pt x="47743" y="12155"/>
                    <a:pt x="47842" y="11956"/>
                  </a:cubicBezTo>
                  <a:cubicBezTo>
                    <a:pt x="48320" y="10981"/>
                    <a:pt x="48857" y="10862"/>
                    <a:pt x="49891" y="10484"/>
                  </a:cubicBezTo>
                  <a:cubicBezTo>
                    <a:pt x="50492" y="10273"/>
                    <a:pt x="50443" y="9544"/>
                    <a:pt x="50741" y="9544"/>
                  </a:cubicBezTo>
                  <a:cubicBezTo>
                    <a:pt x="50808" y="9544"/>
                    <a:pt x="50892" y="9581"/>
                    <a:pt x="51005" y="9668"/>
                  </a:cubicBezTo>
                  <a:cubicBezTo>
                    <a:pt x="51284" y="9887"/>
                    <a:pt x="51482" y="10245"/>
                    <a:pt x="51761" y="10464"/>
                  </a:cubicBezTo>
                  <a:cubicBezTo>
                    <a:pt x="52258" y="10862"/>
                    <a:pt x="52915" y="10842"/>
                    <a:pt x="53531" y="10941"/>
                  </a:cubicBezTo>
                  <a:cubicBezTo>
                    <a:pt x="54208" y="11061"/>
                    <a:pt x="54824" y="11339"/>
                    <a:pt x="55362" y="11737"/>
                  </a:cubicBezTo>
                  <a:cubicBezTo>
                    <a:pt x="55401" y="11777"/>
                    <a:pt x="55461" y="11817"/>
                    <a:pt x="55501" y="11856"/>
                  </a:cubicBezTo>
                  <a:cubicBezTo>
                    <a:pt x="55680" y="12016"/>
                    <a:pt x="55859" y="12155"/>
                    <a:pt x="56038" y="12354"/>
                  </a:cubicBezTo>
                  <a:cubicBezTo>
                    <a:pt x="56257" y="12652"/>
                    <a:pt x="56476" y="13070"/>
                    <a:pt x="56197" y="13368"/>
                  </a:cubicBezTo>
                  <a:cubicBezTo>
                    <a:pt x="55938" y="13667"/>
                    <a:pt x="55262" y="13627"/>
                    <a:pt x="55302" y="14025"/>
                  </a:cubicBezTo>
                  <a:cubicBezTo>
                    <a:pt x="55362" y="14045"/>
                    <a:pt x="55401" y="14045"/>
                    <a:pt x="55461" y="14065"/>
                  </a:cubicBezTo>
                  <a:cubicBezTo>
                    <a:pt x="55481" y="14065"/>
                    <a:pt x="55521" y="14104"/>
                    <a:pt x="55560" y="14104"/>
                  </a:cubicBezTo>
                  <a:lnTo>
                    <a:pt x="56058" y="14104"/>
                  </a:lnTo>
                  <a:cubicBezTo>
                    <a:pt x="56078" y="14065"/>
                    <a:pt x="56098" y="14065"/>
                    <a:pt x="56137" y="14065"/>
                  </a:cubicBezTo>
                  <a:cubicBezTo>
                    <a:pt x="56177" y="14065"/>
                    <a:pt x="56197" y="14045"/>
                    <a:pt x="56237" y="14045"/>
                  </a:cubicBezTo>
                  <a:cubicBezTo>
                    <a:pt x="56277" y="14045"/>
                    <a:pt x="56296" y="14025"/>
                    <a:pt x="56316" y="14025"/>
                  </a:cubicBezTo>
                  <a:cubicBezTo>
                    <a:pt x="56376" y="14025"/>
                    <a:pt x="56396" y="14025"/>
                    <a:pt x="56416" y="14005"/>
                  </a:cubicBezTo>
                  <a:cubicBezTo>
                    <a:pt x="56456" y="13965"/>
                    <a:pt x="56476" y="13965"/>
                    <a:pt x="56495" y="13945"/>
                  </a:cubicBezTo>
                  <a:cubicBezTo>
                    <a:pt x="56774" y="13826"/>
                    <a:pt x="56973" y="13607"/>
                    <a:pt x="57092" y="13329"/>
                  </a:cubicBezTo>
                  <a:cubicBezTo>
                    <a:pt x="57112" y="13269"/>
                    <a:pt x="57112" y="13229"/>
                    <a:pt x="57152" y="13169"/>
                  </a:cubicBezTo>
                  <a:cubicBezTo>
                    <a:pt x="57470" y="13408"/>
                    <a:pt x="57669" y="13766"/>
                    <a:pt x="57649" y="14164"/>
                  </a:cubicBezTo>
                  <a:cubicBezTo>
                    <a:pt x="57669" y="14144"/>
                    <a:pt x="57689" y="14124"/>
                    <a:pt x="57709" y="14124"/>
                  </a:cubicBezTo>
                  <a:cubicBezTo>
                    <a:pt x="57888" y="14005"/>
                    <a:pt x="58067" y="13925"/>
                    <a:pt x="58266" y="13866"/>
                  </a:cubicBezTo>
                  <a:cubicBezTo>
                    <a:pt x="58306" y="13866"/>
                    <a:pt x="58345" y="13846"/>
                    <a:pt x="58385" y="13846"/>
                  </a:cubicBezTo>
                  <a:cubicBezTo>
                    <a:pt x="58445" y="13826"/>
                    <a:pt x="58465" y="13826"/>
                    <a:pt x="58505" y="13826"/>
                  </a:cubicBezTo>
                  <a:cubicBezTo>
                    <a:pt x="58603" y="13818"/>
                    <a:pt x="58699" y="13813"/>
                    <a:pt x="58791" y="13813"/>
                  </a:cubicBezTo>
                  <a:cubicBezTo>
                    <a:pt x="58921" y="13813"/>
                    <a:pt x="59044" y="13822"/>
                    <a:pt x="59161" y="13846"/>
                  </a:cubicBezTo>
                  <a:cubicBezTo>
                    <a:pt x="59241" y="13866"/>
                    <a:pt x="59340" y="13905"/>
                    <a:pt x="59400" y="13925"/>
                  </a:cubicBezTo>
                  <a:cubicBezTo>
                    <a:pt x="59499" y="13945"/>
                    <a:pt x="59579" y="13965"/>
                    <a:pt x="59658" y="14025"/>
                  </a:cubicBezTo>
                  <a:cubicBezTo>
                    <a:pt x="59738" y="14045"/>
                    <a:pt x="59798" y="14104"/>
                    <a:pt x="59877" y="14144"/>
                  </a:cubicBezTo>
                  <a:cubicBezTo>
                    <a:pt x="59977" y="14224"/>
                    <a:pt x="60096" y="14303"/>
                    <a:pt x="60176" y="14403"/>
                  </a:cubicBezTo>
                  <a:cubicBezTo>
                    <a:pt x="60235" y="14423"/>
                    <a:pt x="60255" y="14462"/>
                    <a:pt x="60275" y="14502"/>
                  </a:cubicBezTo>
                  <a:cubicBezTo>
                    <a:pt x="60295" y="14522"/>
                    <a:pt x="60335" y="14542"/>
                    <a:pt x="60355" y="14602"/>
                  </a:cubicBezTo>
                  <a:cubicBezTo>
                    <a:pt x="60374" y="14622"/>
                    <a:pt x="60374" y="14641"/>
                    <a:pt x="60394" y="14661"/>
                  </a:cubicBezTo>
                  <a:cubicBezTo>
                    <a:pt x="60394" y="14701"/>
                    <a:pt x="60434" y="14701"/>
                    <a:pt x="60434" y="14721"/>
                  </a:cubicBezTo>
                  <a:cubicBezTo>
                    <a:pt x="60454" y="14761"/>
                    <a:pt x="60474" y="14801"/>
                    <a:pt x="60494" y="14840"/>
                  </a:cubicBezTo>
                  <a:cubicBezTo>
                    <a:pt x="60633" y="15119"/>
                    <a:pt x="60752" y="15397"/>
                    <a:pt x="60951" y="15616"/>
                  </a:cubicBezTo>
                  <a:cubicBezTo>
                    <a:pt x="61031" y="15696"/>
                    <a:pt x="61175" y="15743"/>
                    <a:pt x="61310" y="15743"/>
                  </a:cubicBezTo>
                  <a:cubicBezTo>
                    <a:pt x="61412" y="15743"/>
                    <a:pt x="61508" y="15716"/>
                    <a:pt x="61568" y="15656"/>
                  </a:cubicBezTo>
                  <a:lnTo>
                    <a:pt x="61628" y="15616"/>
                  </a:lnTo>
                  <a:cubicBezTo>
                    <a:pt x="61648" y="15596"/>
                    <a:pt x="61667" y="15557"/>
                    <a:pt x="61667" y="15517"/>
                  </a:cubicBezTo>
                  <a:cubicBezTo>
                    <a:pt x="61687" y="15417"/>
                    <a:pt x="61687" y="15338"/>
                    <a:pt x="61667" y="15238"/>
                  </a:cubicBezTo>
                  <a:cubicBezTo>
                    <a:pt x="61568" y="14821"/>
                    <a:pt x="61488" y="14363"/>
                    <a:pt x="61389" y="13945"/>
                  </a:cubicBezTo>
                  <a:cubicBezTo>
                    <a:pt x="61478" y="13913"/>
                    <a:pt x="61568" y="13898"/>
                    <a:pt x="61657" y="13898"/>
                  </a:cubicBezTo>
                  <a:cubicBezTo>
                    <a:pt x="62168" y="13898"/>
                    <a:pt x="62667" y="14386"/>
                    <a:pt x="62921" y="14860"/>
                  </a:cubicBezTo>
                  <a:cubicBezTo>
                    <a:pt x="64055" y="16989"/>
                    <a:pt x="65248" y="15994"/>
                    <a:pt x="67218" y="16591"/>
                  </a:cubicBezTo>
                  <a:cubicBezTo>
                    <a:pt x="68530" y="17009"/>
                    <a:pt x="69008" y="17944"/>
                    <a:pt x="69625" y="19117"/>
                  </a:cubicBezTo>
                  <a:cubicBezTo>
                    <a:pt x="71514" y="22698"/>
                    <a:pt x="74260" y="25801"/>
                    <a:pt x="75891" y="29521"/>
                  </a:cubicBezTo>
                  <a:cubicBezTo>
                    <a:pt x="76070" y="29879"/>
                    <a:pt x="76209" y="30277"/>
                    <a:pt x="76368" y="30675"/>
                  </a:cubicBezTo>
                  <a:lnTo>
                    <a:pt x="76289" y="30377"/>
                  </a:lnTo>
                  <a:cubicBezTo>
                    <a:pt x="75771" y="28069"/>
                    <a:pt x="75055" y="25801"/>
                    <a:pt x="74100" y="23613"/>
                  </a:cubicBezTo>
                  <a:cubicBezTo>
                    <a:pt x="73901" y="23175"/>
                    <a:pt x="73703" y="22698"/>
                    <a:pt x="73484" y="22260"/>
                  </a:cubicBezTo>
                  <a:cubicBezTo>
                    <a:pt x="73325" y="21982"/>
                    <a:pt x="73205" y="21684"/>
                    <a:pt x="73066" y="21405"/>
                  </a:cubicBezTo>
                  <a:cubicBezTo>
                    <a:pt x="72867" y="21027"/>
                    <a:pt x="72688" y="20689"/>
                    <a:pt x="72489" y="20331"/>
                  </a:cubicBezTo>
                  <a:cubicBezTo>
                    <a:pt x="72330" y="20072"/>
                    <a:pt x="72171" y="19794"/>
                    <a:pt x="72012" y="19515"/>
                  </a:cubicBezTo>
                  <a:cubicBezTo>
                    <a:pt x="71892" y="19316"/>
                    <a:pt x="71793" y="19137"/>
                    <a:pt x="71674" y="18938"/>
                  </a:cubicBezTo>
                  <a:cubicBezTo>
                    <a:pt x="71534" y="18739"/>
                    <a:pt x="71415" y="18521"/>
                    <a:pt x="71276" y="18302"/>
                  </a:cubicBezTo>
                  <a:lnTo>
                    <a:pt x="70838" y="17625"/>
                  </a:lnTo>
                  <a:cubicBezTo>
                    <a:pt x="70798" y="17546"/>
                    <a:pt x="70739" y="17506"/>
                    <a:pt x="70699" y="17426"/>
                  </a:cubicBezTo>
                  <a:cubicBezTo>
                    <a:pt x="70540" y="17188"/>
                    <a:pt x="70380" y="16949"/>
                    <a:pt x="70221" y="16730"/>
                  </a:cubicBezTo>
                  <a:cubicBezTo>
                    <a:pt x="70221" y="16710"/>
                    <a:pt x="70201" y="16690"/>
                    <a:pt x="70182" y="16651"/>
                  </a:cubicBezTo>
                  <a:cubicBezTo>
                    <a:pt x="70142" y="16591"/>
                    <a:pt x="70102" y="16511"/>
                    <a:pt x="70042" y="16452"/>
                  </a:cubicBezTo>
                  <a:cubicBezTo>
                    <a:pt x="69923" y="16253"/>
                    <a:pt x="69784" y="16094"/>
                    <a:pt x="69644" y="15895"/>
                  </a:cubicBezTo>
                  <a:cubicBezTo>
                    <a:pt x="69426" y="15557"/>
                    <a:pt x="69207" y="15258"/>
                    <a:pt x="68948" y="14960"/>
                  </a:cubicBezTo>
                  <a:lnTo>
                    <a:pt x="68351" y="14224"/>
                  </a:lnTo>
                  <a:cubicBezTo>
                    <a:pt x="68153" y="13965"/>
                    <a:pt x="67993" y="13766"/>
                    <a:pt x="67814" y="13567"/>
                  </a:cubicBezTo>
                  <a:cubicBezTo>
                    <a:pt x="67635" y="13368"/>
                    <a:pt x="67456" y="13150"/>
                    <a:pt x="67257" y="12951"/>
                  </a:cubicBezTo>
                  <a:cubicBezTo>
                    <a:pt x="67039" y="12712"/>
                    <a:pt x="66820" y="12453"/>
                    <a:pt x="66561" y="12175"/>
                  </a:cubicBezTo>
                  <a:cubicBezTo>
                    <a:pt x="65925" y="11479"/>
                    <a:pt x="65228" y="10822"/>
                    <a:pt x="64532" y="10166"/>
                  </a:cubicBezTo>
                  <a:cubicBezTo>
                    <a:pt x="64353" y="9987"/>
                    <a:pt x="64214" y="9867"/>
                    <a:pt x="64015" y="9688"/>
                  </a:cubicBezTo>
                  <a:cubicBezTo>
                    <a:pt x="63816" y="9529"/>
                    <a:pt x="63637" y="9370"/>
                    <a:pt x="63458" y="9231"/>
                  </a:cubicBezTo>
                  <a:cubicBezTo>
                    <a:pt x="63279" y="9072"/>
                    <a:pt x="63120" y="8932"/>
                    <a:pt x="62921" y="8773"/>
                  </a:cubicBezTo>
                  <a:cubicBezTo>
                    <a:pt x="62742" y="8634"/>
                    <a:pt x="62543" y="8475"/>
                    <a:pt x="62364" y="8335"/>
                  </a:cubicBezTo>
                  <a:cubicBezTo>
                    <a:pt x="62185" y="8176"/>
                    <a:pt x="62065" y="8077"/>
                    <a:pt x="61926" y="7977"/>
                  </a:cubicBezTo>
                  <a:cubicBezTo>
                    <a:pt x="61847" y="7938"/>
                    <a:pt x="61767" y="7858"/>
                    <a:pt x="61687" y="7798"/>
                  </a:cubicBezTo>
                  <a:cubicBezTo>
                    <a:pt x="61369" y="7560"/>
                    <a:pt x="61051" y="7301"/>
                    <a:pt x="60733" y="7082"/>
                  </a:cubicBezTo>
                  <a:cubicBezTo>
                    <a:pt x="60554" y="6963"/>
                    <a:pt x="60394" y="6863"/>
                    <a:pt x="60235" y="6744"/>
                  </a:cubicBezTo>
                  <a:cubicBezTo>
                    <a:pt x="59997" y="6585"/>
                    <a:pt x="59798" y="6446"/>
                    <a:pt x="59579" y="6306"/>
                  </a:cubicBezTo>
                  <a:cubicBezTo>
                    <a:pt x="59559" y="6287"/>
                    <a:pt x="59499" y="6267"/>
                    <a:pt x="59479" y="6247"/>
                  </a:cubicBezTo>
                  <a:lnTo>
                    <a:pt x="58883" y="5869"/>
                  </a:lnTo>
                  <a:cubicBezTo>
                    <a:pt x="58624" y="5690"/>
                    <a:pt x="58326" y="5511"/>
                    <a:pt x="58047" y="5371"/>
                  </a:cubicBezTo>
                  <a:cubicBezTo>
                    <a:pt x="57729" y="5192"/>
                    <a:pt x="57391" y="4994"/>
                    <a:pt x="57072" y="4814"/>
                  </a:cubicBezTo>
                  <a:cubicBezTo>
                    <a:pt x="56754" y="4655"/>
                    <a:pt x="56356" y="4417"/>
                    <a:pt x="55978" y="4257"/>
                  </a:cubicBezTo>
                  <a:cubicBezTo>
                    <a:pt x="55600" y="4078"/>
                    <a:pt x="55242" y="3880"/>
                    <a:pt x="54864" y="3700"/>
                  </a:cubicBezTo>
                  <a:cubicBezTo>
                    <a:pt x="54486" y="3521"/>
                    <a:pt x="54088" y="3362"/>
                    <a:pt x="53710" y="3183"/>
                  </a:cubicBezTo>
                  <a:cubicBezTo>
                    <a:pt x="52955" y="2865"/>
                    <a:pt x="52179" y="2527"/>
                    <a:pt x="51383" y="2268"/>
                  </a:cubicBezTo>
                  <a:lnTo>
                    <a:pt x="51323" y="2228"/>
                  </a:lnTo>
                  <a:lnTo>
                    <a:pt x="50428" y="1930"/>
                  </a:lnTo>
                  <a:cubicBezTo>
                    <a:pt x="50428" y="1930"/>
                    <a:pt x="50408" y="1910"/>
                    <a:pt x="50388" y="1910"/>
                  </a:cubicBezTo>
                  <a:cubicBezTo>
                    <a:pt x="50269" y="1870"/>
                    <a:pt x="50130" y="1831"/>
                    <a:pt x="49990" y="1791"/>
                  </a:cubicBezTo>
                  <a:cubicBezTo>
                    <a:pt x="49414" y="1612"/>
                    <a:pt x="48837" y="1433"/>
                    <a:pt x="48280" y="1293"/>
                  </a:cubicBezTo>
                  <a:cubicBezTo>
                    <a:pt x="48220" y="1274"/>
                    <a:pt x="48140" y="1274"/>
                    <a:pt x="48081" y="1234"/>
                  </a:cubicBezTo>
                  <a:cubicBezTo>
                    <a:pt x="47902" y="1194"/>
                    <a:pt x="47723" y="1174"/>
                    <a:pt x="47544" y="1114"/>
                  </a:cubicBezTo>
                  <a:cubicBezTo>
                    <a:pt x="47146" y="1035"/>
                    <a:pt x="46748" y="935"/>
                    <a:pt x="46390" y="876"/>
                  </a:cubicBezTo>
                  <a:cubicBezTo>
                    <a:pt x="46012" y="796"/>
                    <a:pt x="45594" y="697"/>
                    <a:pt x="45157" y="617"/>
                  </a:cubicBezTo>
                  <a:cubicBezTo>
                    <a:pt x="44759" y="538"/>
                    <a:pt x="44301" y="478"/>
                    <a:pt x="43864" y="418"/>
                  </a:cubicBezTo>
                  <a:cubicBezTo>
                    <a:pt x="42730" y="239"/>
                    <a:pt x="41576" y="120"/>
                    <a:pt x="40442" y="80"/>
                  </a:cubicBezTo>
                  <a:cubicBezTo>
                    <a:pt x="40164" y="40"/>
                    <a:pt x="39925" y="20"/>
                    <a:pt x="39646" y="20"/>
                  </a:cubicBezTo>
                  <a:cubicBezTo>
                    <a:pt x="39368" y="20"/>
                    <a:pt x="39069" y="0"/>
                    <a:pt x="3879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2"/>
            <p:cNvSpPr/>
            <p:nvPr/>
          </p:nvSpPr>
          <p:spPr>
            <a:xfrm>
              <a:off x="4107375" y="2440725"/>
              <a:ext cx="185525" cy="89875"/>
            </a:xfrm>
            <a:custGeom>
              <a:avLst/>
              <a:gdLst/>
              <a:ahLst/>
              <a:cxnLst/>
              <a:rect l="l" t="t" r="r" b="b"/>
              <a:pathLst>
                <a:path w="7421" h="3595" extrusionOk="0">
                  <a:moveTo>
                    <a:pt x="6963" y="120"/>
                  </a:moveTo>
                  <a:lnTo>
                    <a:pt x="6963" y="120"/>
                  </a:lnTo>
                  <a:cubicBezTo>
                    <a:pt x="7142" y="220"/>
                    <a:pt x="7261" y="319"/>
                    <a:pt x="7420" y="419"/>
                  </a:cubicBezTo>
                  <a:cubicBezTo>
                    <a:pt x="7261" y="319"/>
                    <a:pt x="7122" y="200"/>
                    <a:pt x="6963" y="120"/>
                  </a:cubicBezTo>
                  <a:close/>
                  <a:moveTo>
                    <a:pt x="6416" y="0"/>
                  </a:moveTo>
                  <a:cubicBezTo>
                    <a:pt x="5763" y="0"/>
                    <a:pt x="5110" y="468"/>
                    <a:pt x="4675" y="996"/>
                  </a:cubicBezTo>
                  <a:cubicBezTo>
                    <a:pt x="4098" y="1692"/>
                    <a:pt x="3740" y="2527"/>
                    <a:pt x="3044" y="3084"/>
                  </a:cubicBezTo>
                  <a:cubicBezTo>
                    <a:pt x="2622" y="3410"/>
                    <a:pt x="2085" y="3570"/>
                    <a:pt x="1552" y="3570"/>
                  </a:cubicBezTo>
                  <a:cubicBezTo>
                    <a:pt x="980" y="3570"/>
                    <a:pt x="413" y="3385"/>
                    <a:pt x="0" y="3025"/>
                  </a:cubicBezTo>
                  <a:lnTo>
                    <a:pt x="0" y="3025"/>
                  </a:lnTo>
                  <a:cubicBezTo>
                    <a:pt x="412" y="3406"/>
                    <a:pt x="979" y="3595"/>
                    <a:pt x="1551" y="3595"/>
                  </a:cubicBezTo>
                  <a:cubicBezTo>
                    <a:pt x="2084" y="3595"/>
                    <a:pt x="2622" y="3430"/>
                    <a:pt x="3044" y="3104"/>
                  </a:cubicBezTo>
                  <a:cubicBezTo>
                    <a:pt x="3740" y="2567"/>
                    <a:pt x="4138" y="1712"/>
                    <a:pt x="4675" y="1015"/>
                  </a:cubicBezTo>
                  <a:cubicBezTo>
                    <a:pt x="5114" y="466"/>
                    <a:pt x="5789" y="16"/>
                    <a:pt x="6444" y="16"/>
                  </a:cubicBezTo>
                  <a:cubicBezTo>
                    <a:pt x="6620" y="16"/>
                    <a:pt x="6794" y="49"/>
                    <a:pt x="6963" y="120"/>
                  </a:cubicBezTo>
                  <a:cubicBezTo>
                    <a:pt x="6784" y="37"/>
                    <a:pt x="6600" y="0"/>
                    <a:pt x="6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2"/>
            <p:cNvSpPr/>
            <p:nvPr/>
          </p:nvSpPr>
          <p:spPr>
            <a:xfrm>
              <a:off x="4314675" y="2277125"/>
              <a:ext cx="11550" cy="35325"/>
            </a:xfrm>
            <a:custGeom>
              <a:avLst/>
              <a:gdLst/>
              <a:ahLst/>
              <a:cxnLst/>
              <a:rect l="l" t="t" r="r" b="b"/>
              <a:pathLst>
                <a:path w="462" h="1413" extrusionOk="0">
                  <a:moveTo>
                    <a:pt x="262" y="0"/>
                  </a:moveTo>
                  <a:lnTo>
                    <a:pt x="262" y="0"/>
                  </a:lnTo>
                  <a:cubicBezTo>
                    <a:pt x="184" y="93"/>
                    <a:pt x="132" y="199"/>
                    <a:pt x="103" y="313"/>
                  </a:cubicBezTo>
                  <a:lnTo>
                    <a:pt x="103" y="313"/>
                  </a:lnTo>
                  <a:cubicBezTo>
                    <a:pt x="134" y="205"/>
                    <a:pt x="186" y="106"/>
                    <a:pt x="262" y="20"/>
                  </a:cubicBezTo>
                  <a:lnTo>
                    <a:pt x="262" y="0"/>
                  </a:lnTo>
                  <a:close/>
                  <a:moveTo>
                    <a:pt x="103" y="313"/>
                  </a:moveTo>
                  <a:cubicBezTo>
                    <a:pt x="0" y="680"/>
                    <a:pt x="153" y="1135"/>
                    <a:pt x="461" y="1413"/>
                  </a:cubicBezTo>
                  <a:cubicBezTo>
                    <a:pt x="171" y="1138"/>
                    <a:pt x="10" y="687"/>
                    <a:pt x="103" y="313"/>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2"/>
            <p:cNvSpPr/>
            <p:nvPr/>
          </p:nvSpPr>
          <p:spPr>
            <a:xfrm>
              <a:off x="4327675" y="2242800"/>
              <a:ext cx="5500" cy="3500"/>
            </a:xfrm>
            <a:custGeom>
              <a:avLst/>
              <a:gdLst/>
              <a:ahLst/>
              <a:cxnLst/>
              <a:rect l="l" t="t" r="r" b="b"/>
              <a:pathLst>
                <a:path w="220" h="140" extrusionOk="0">
                  <a:moveTo>
                    <a:pt x="1" y="1"/>
                  </a:moveTo>
                  <a:lnTo>
                    <a:pt x="41" y="40"/>
                  </a:lnTo>
                  <a:cubicBezTo>
                    <a:pt x="120" y="60"/>
                    <a:pt x="160" y="80"/>
                    <a:pt x="219" y="139"/>
                  </a:cubicBezTo>
                  <a:lnTo>
                    <a:pt x="219" y="139"/>
                  </a:lnTo>
                  <a:cubicBezTo>
                    <a:pt x="160" y="80"/>
                    <a:pt x="100" y="40"/>
                    <a:pt x="2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2"/>
            <p:cNvSpPr/>
            <p:nvPr/>
          </p:nvSpPr>
          <p:spPr>
            <a:xfrm>
              <a:off x="4328175" y="2439925"/>
              <a:ext cx="56725" cy="124450"/>
            </a:xfrm>
            <a:custGeom>
              <a:avLst/>
              <a:gdLst/>
              <a:ahLst/>
              <a:cxnLst/>
              <a:rect l="l" t="t" r="r" b="b"/>
              <a:pathLst>
                <a:path w="2269" h="4978" extrusionOk="0">
                  <a:moveTo>
                    <a:pt x="744" y="0"/>
                  </a:moveTo>
                  <a:cubicBezTo>
                    <a:pt x="557" y="0"/>
                    <a:pt x="373" y="50"/>
                    <a:pt x="200" y="152"/>
                  </a:cubicBezTo>
                  <a:cubicBezTo>
                    <a:pt x="1" y="1246"/>
                    <a:pt x="1373" y="1903"/>
                    <a:pt x="1890" y="2858"/>
                  </a:cubicBezTo>
                  <a:cubicBezTo>
                    <a:pt x="1393" y="1903"/>
                    <a:pt x="21" y="1246"/>
                    <a:pt x="200" y="172"/>
                  </a:cubicBezTo>
                  <a:cubicBezTo>
                    <a:pt x="373" y="60"/>
                    <a:pt x="557" y="10"/>
                    <a:pt x="744" y="10"/>
                  </a:cubicBezTo>
                  <a:cubicBezTo>
                    <a:pt x="920" y="10"/>
                    <a:pt x="1100" y="55"/>
                    <a:pt x="1274" y="132"/>
                  </a:cubicBezTo>
                  <a:cubicBezTo>
                    <a:pt x="1099" y="45"/>
                    <a:pt x="920" y="0"/>
                    <a:pt x="744" y="0"/>
                  </a:cubicBezTo>
                  <a:close/>
                  <a:moveTo>
                    <a:pt x="1890" y="2858"/>
                  </a:moveTo>
                  <a:cubicBezTo>
                    <a:pt x="2229" y="3554"/>
                    <a:pt x="2030" y="4588"/>
                    <a:pt x="1274" y="4907"/>
                  </a:cubicBezTo>
                  <a:cubicBezTo>
                    <a:pt x="1179" y="4940"/>
                    <a:pt x="1080" y="4955"/>
                    <a:pt x="980" y="4955"/>
                  </a:cubicBezTo>
                  <a:cubicBezTo>
                    <a:pt x="660" y="4955"/>
                    <a:pt x="332" y="4800"/>
                    <a:pt x="120" y="4588"/>
                  </a:cubicBezTo>
                  <a:lnTo>
                    <a:pt x="120" y="4588"/>
                  </a:lnTo>
                  <a:cubicBezTo>
                    <a:pt x="337" y="4820"/>
                    <a:pt x="649" y="4978"/>
                    <a:pt x="956" y="4978"/>
                  </a:cubicBezTo>
                  <a:cubicBezTo>
                    <a:pt x="1071" y="4978"/>
                    <a:pt x="1185" y="4955"/>
                    <a:pt x="1294" y="4907"/>
                  </a:cubicBezTo>
                  <a:cubicBezTo>
                    <a:pt x="2030" y="4588"/>
                    <a:pt x="2268" y="3554"/>
                    <a:pt x="1890" y="2858"/>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2"/>
            <p:cNvSpPr/>
            <p:nvPr/>
          </p:nvSpPr>
          <p:spPr>
            <a:xfrm>
              <a:off x="4346575" y="2202950"/>
              <a:ext cx="74625" cy="106725"/>
            </a:xfrm>
            <a:custGeom>
              <a:avLst/>
              <a:gdLst/>
              <a:ahLst/>
              <a:cxnLst/>
              <a:rect l="l" t="t" r="r" b="b"/>
              <a:pathLst>
                <a:path w="2985" h="4269" extrusionOk="0">
                  <a:moveTo>
                    <a:pt x="1" y="4141"/>
                  </a:moveTo>
                  <a:cubicBezTo>
                    <a:pt x="72" y="4191"/>
                    <a:pt x="155" y="4228"/>
                    <a:pt x="241" y="4246"/>
                  </a:cubicBezTo>
                  <a:lnTo>
                    <a:pt x="241" y="4246"/>
                  </a:lnTo>
                  <a:cubicBezTo>
                    <a:pt x="161" y="4224"/>
                    <a:pt x="80" y="4187"/>
                    <a:pt x="1" y="4141"/>
                  </a:cubicBezTo>
                  <a:close/>
                  <a:moveTo>
                    <a:pt x="2319" y="0"/>
                  </a:moveTo>
                  <a:cubicBezTo>
                    <a:pt x="2083" y="0"/>
                    <a:pt x="1843" y="81"/>
                    <a:pt x="1672" y="262"/>
                  </a:cubicBezTo>
                  <a:cubicBezTo>
                    <a:pt x="1194" y="759"/>
                    <a:pt x="1234" y="1535"/>
                    <a:pt x="1254" y="2231"/>
                  </a:cubicBezTo>
                  <a:cubicBezTo>
                    <a:pt x="1274" y="2927"/>
                    <a:pt x="1234" y="3723"/>
                    <a:pt x="657" y="4141"/>
                  </a:cubicBezTo>
                  <a:cubicBezTo>
                    <a:pt x="583" y="4225"/>
                    <a:pt x="477" y="4261"/>
                    <a:pt x="366" y="4261"/>
                  </a:cubicBezTo>
                  <a:cubicBezTo>
                    <a:pt x="325" y="4261"/>
                    <a:pt x="282" y="4256"/>
                    <a:pt x="241" y="4246"/>
                  </a:cubicBezTo>
                  <a:lnTo>
                    <a:pt x="241" y="4246"/>
                  </a:lnTo>
                  <a:cubicBezTo>
                    <a:pt x="292" y="4261"/>
                    <a:pt x="342" y="4269"/>
                    <a:pt x="391" y="4269"/>
                  </a:cubicBezTo>
                  <a:cubicBezTo>
                    <a:pt x="497" y="4269"/>
                    <a:pt x="595" y="4232"/>
                    <a:pt x="677" y="4141"/>
                  </a:cubicBezTo>
                  <a:cubicBezTo>
                    <a:pt x="1254" y="3723"/>
                    <a:pt x="1294" y="2927"/>
                    <a:pt x="1274" y="2231"/>
                  </a:cubicBezTo>
                  <a:cubicBezTo>
                    <a:pt x="1254" y="1535"/>
                    <a:pt x="1234" y="759"/>
                    <a:pt x="1692" y="262"/>
                  </a:cubicBezTo>
                  <a:cubicBezTo>
                    <a:pt x="1863" y="91"/>
                    <a:pt x="2097" y="15"/>
                    <a:pt x="2328" y="15"/>
                  </a:cubicBezTo>
                  <a:cubicBezTo>
                    <a:pt x="2580" y="15"/>
                    <a:pt x="2829" y="106"/>
                    <a:pt x="2985" y="262"/>
                  </a:cubicBezTo>
                  <a:cubicBezTo>
                    <a:pt x="2829" y="96"/>
                    <a:pt x="2576" y="0"/>
                    <a:pt x="231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2"/>
            <p:cNvSpPr/>
            <p:nvPr/>
          </p:nvSpPr>
          <p:spPr>
            <a:xfrm>
              <a:off x="4422175" y="2523725"/>
              <a:ext cx="33350" cy="62150"/>
            </a:xfrm>
            <a:custGeom>
              <a:avLst/>
              <a:gdLst/>
              <a:ahLst/>
              <a:cxnLst/>
              <a:rect l="l" t="t" r="r" b="b"/>
              <a:pathLst>
                <a:path w="1334" h="2486" extrusionOk="0">
                  <a:moveTo>
                    <a:pt x="948" y="1"/>
                  </a:moveTo>
                  <a:cubicBezTo>
                    <a:pt x="877" y="1"/>
                    <a:pt x="807" y="20"/>
                    <a:pt x="736" y="63"/>
                  </a:cubicBezTo>
                  <a:cubicBezTo>
                    <a:pt x="805" y="25"/>
                    <a:pt x="869" y="9"/>
                    <a:pt x="932" y="9"/>
                  </a:cubicBezTo>
                  <a:cubicBezTo>
                    <a:pt x="1069" y="9"/>
                    <a:pt x="1196" y="86"/>
                    <a:pt x="1333" y="182"/>
                  </a:cubicBezTo>
                  <a:cubicBezTo>
                    <a:pt x="1205" y="66"/>
                    <a:pt x="1076" y="1"/>
                    <a:pt x="948" y="1"/>
                  </a:cubicBezTo>
                  <a:close/>
                  <a:moveTo>
                    <a:pt x="736" y="63"/>
                  </a:moveTo>
                  <a:cubicBezTo>
                    <a:pt x="750" y="173"/>
                    <a:pt x="765" y="284"/>
                    <a:pt x="779" y="394"/>
                  </a:cubicBezTo>
                  <a:lnTo>
                    <a:pt x="779" y="394"/>
                  </a:lnTo>
                  <a:cubicBezTo>
                    <a:pt x="765" y="284"/>
                    <a:pt x="751" y="173"/>
                    <a:pt x="736" y="63"/>
                  </a:cubicBezTo>
                  <a:close/>
                  <a:moveTo>
                    <a:pt x="779" y="394"/>
                  </a:moveTo>
                  <a:lnTo>
                    <a:pt x="779" y="394"/>
                  </a:lnTo>
                  <a:cubicBezTo>
                    <a:pt x="864" y="1056"/>
                    <a:pt x="950" y="1714"/>
                    <a:pt x="1035" y="2430"/>
                  </a:cubicBezTo>
                  <a:cubicBezTo>
                    <a:pt x="918" y="2467"/>
                    <a:pt x="805" y="2485"/>
                    <a:pt x="695" y="2486"/>
                  </a:cubicBezTo>
                  <a:lnTo>
                    <a:pt x="695" y="2486"/>
                  </a:lnTo>
                  <a:cubicBezTo>
                    <a:pt x="453" y="2483"/>
                    <a:pt x="213" y="2404"/>
                    <a:pt x="1" y="2271"/>
                  </a:cubicBezTo>
                  <a:lnTo>
                    <a:pt x="1" y="2271"/>
                  </a:lnTo>
                  <a:cubicBezTo>
                    <a:pt x="217" y="2406"/>
                    <a:pt x="442" y="2486"/>
                    <a:pt x="683" y="2486"/>
                  </a:cubicBezTo>
                  <a:cubicBezTo>
                    <a:pt x="687" y="2486"/>
                    <a:pt x="691" y="2486"/>
                    <a:pt x="695" y="2486"/>
                  </a:cubicBezTo>
                  <a:lnTo>
                    <a:pt x="695" y="2486"/>
                  </a:lnTo>
                  <a:cubicBezTo>
                    <a:pt x="699" y="2486"/>
                    <a:pt x="703" y="2486"/>
                    <a:pt x="707" y="2486"/>
                  </a:cubicBezTo>
                  <a:cubicBezTo>
                    <a:pt x="823" y="2486"/>
                    <a:pt x="940" y="2468"/>
                    <a:pt x="1055" y="2430"/>
                  </a:cubicBezTo>
                  <a:cubicBezTo>
                    <a:pt x="969" y="1745"/>
                    <a:pt x="869" y="1075"/>
                    <a:pt x="779" y="394"/>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2"/>
            <p:cNvSpPr/>
            <p:nvPr/>
          </p:nvSpPr>
          <p:spPr>
            <a:xfrm>
              <a:off x="4412725" y="2258725"/>
              <a:ext cx="52750" cy="13450"/>
            </a:xfrm>
            <a:custGeom>
              <a:avLst/>
              <a:gdLst/>
              <a:ahLst/>
              <a:cxnLst/>
              <a:rect l="l" t="t" r="r" b="b"/>
              <a:pathLst>
                <a:path w="2110" h="538" extrusionOk="0">
                  <a:moveTo>
                    <a:pt x="1" y="0"/>
                  </a:moveTo>
                  <a:cubicBezTo>
                    <a:pt x="180" y="159"/>
                    <a:pt x="438" y="299"/>
                    <a:pt x="697" y="318"/>
                  </a:cubicBezTo>
                  <a:cubicBezTo>
                    <a:pt x="748" y="321"/>
                    <a:pt x="799" y="322"/>
                    <a:pt x="851" y="322"/>
                  </a:cubicBezTo>
                  <a:cubicBezTo>
                    <a:pt x="986" y="322"/>
                    <a:pt x="1124" y="316"/>
                    <a:pt x="1262" y="316"/>
                  </a:cubicBezTo>
                  <a:cubicBezTo>
                    <a:pt x="1485" y="316"/>
                    <a:pt x="1706" y="332"/>
                    <a:pt x="1910" y="418"/>
                  </a:cubicBezTo>
                  <a:cubicBezTo>
                    <a:pt x="1695" y="321"/>
                    <a:pt x="1474" y="306"/>
                    <a:pt x="1251" y="306"/>
                  </a:cubicBezTo>
                  <a:cubicBezTo>
                    <a:pt x="1146" y="306"/>
                    <a:pt x="1042" y="309"/>
                    <a:pt x="936" y="309"/>
                  </a:cubicBezTo>
                  <a:cubicBezTo>
                    <a:pt x="850" y="309"/>
                    <a:pt x="763" y="307"/>
                    <a:pt x="677" y="299"/>
                  </a:cubicBezTo>
                  <a:cubicBezTo>
                    <a:pt x="418" y="259"/>
                    <a:pt x="180" y="159"/>
                    <a:pt x="1" y="0"/>
                  </a:cubicBezTo>
                  <a:close/>
                  <a:moveTo>
                    <a:pt x="1910" y="418"/>
                  </a:moveTo>
                  <a:cubicBezTo>
                    <a:pt x="1990" y="458"/>
                    <a:pt x="2069" y="497"/>
                    <a:pt x="2109" y="537"/>
                  </a:cubicBezTo>
                  <a:cubicBezTo>
                    <a:pt x="2069" y="497"/>
                    <a:pt x="1990" y="438"/>
                    <a:pt x="1910" y="418"/>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2"/>
            <p:cNvSpPr/>
            <p:nvPr/>
          </p:nvSpPr>
          <p:spPr>
            <a:xfrm>
              <a:off x="4469425" y="2462375"/>
              <a:ext cx="65675" cy="84025"/>
            </a:xfrm>
            <a:custGeom>
              <a:avLst/>
              <a:gdLst/>
              <a:ahLst/>
              <a:cxnLst/>
              <a:rect l="l" t="t" r="r" b="b"/>
              <a:pathLst>
                <a:path w="2627" h="3361" extrusionOk="0">
                  <a:moveTo>
                    <a:pt x="1921" y="1"/>
                  </a:moveTo>
                  <a:lnTo>
                    <a:pt x="1921" y="1"/>
                  </a:lnTo>
                  <a:cubicBezTo>
                    <a:pt x="2026" y="4"/>
                    <a:pt x="2129" y="20"/>
                    <a:pt x="2228" y="50"/>
                  </a:cubicBezTo>
                  <a:cubicBezTo>
                    <a:pt x="2129" y="20"/>
                    <a:pt x="2025" y="4"/>
                    <a:pt x="1921" y="1"/>
                  </a:cubicBezTo>
                  <a:close/>
                  <a:moveTo>
                    <a:pt x="2228" y="50"/>
                  </a:moveTo>
                  <a:cubicBezTo>
                    <a:pt x="2387" y="110"/>
                    <a:pt x="2507" y="169"/>
                    <a:pt x="2626" y="249"/>
                  </a:cubicBezTo>
                  <a:cubicBezTo>
                    <a:pt x="2507" y="149"/>
                    <a:pt x="2387" y="110"/>
                    <a:pt x="2228" y="50"/>
                  </a:cubicBezTo>
                  <a:close/>
                  <a:moveTo>
                    <a:pt x="1887" y="1"/>
                  </a:moveTo>
                  <a:cubicBezTo>
                    <a:pt x="1243" y="1"/>
                    <a:pt x="563" y="484"/>
                    <a:pt x="597" y="1124"/>
                  </a:cubicBezTo>
                  <a:cubicBezTo>
                    <a:pt x="597" y="1542"/>
                    <a:pt x="836" y="1920"/>
                    <a:pt x="955" y="2318"/>
                  </a:cubicBezTo>
                  <a:cubicBezTo>
                    <a:pt x="1094" y="2716"/>
                    <a:pt x="935" y="3253"/>
                    <a:pt x="537" y="3332"/>
                  </a:cubicBezTo>
                  <a:cubicBezTo>
                    <a:pt x="520" y="3334"/>
                    <a:pt x="503" y="3335"/>
                    <a:pt x="486" y="3335"/>
                  </a:cubicBezTo>
                  <a:cubicBezTo>
                    <a:pt x="308" y="3335"/>
                    <a:pt x="146" y="3242"/>
                    <a:pt x="0" y="3133"/>
                  </a:cubicBezTo>
                  <a:lnTo>
                    <a:pt x="0" y="3133"/>
                  </a:lnTo>
                  <a:cubicBezTo>
                    <a:pt x="136" y="3269"/>
                    <a:pt x="300" y="3361"/>
                    <a:pt x="468" y="3361"/>
                  </a:cubicBezTo>
                  <a:cubicBezTo>
                    <a:pt x="498" y="3361"/>
                    <a:pt x="528" y="3358"/>
                    <a:pt x="557" y="3352"/>
                  </a:cubicBezTo>
                  <a:cubicBezTo>
                    <a:pt x="955" y="3292"/>
                    <a:pt x="1114" y="2735"/>
                    <a:pt x="995" y="2338"/>
                  </a:cubicBezTo>
                  <a:cubicBezTo>
                    <a:pt x="895" y="1920"/>
                    <a:pt x="617" y="1562"/>
                    <a:pt x="617" y="1144"/>
                  </a:cubicBezTo>
                  <a:cubicBezTo>
                    <a:pt x="600" y="487"/>
                    <a:pt x="1254" y="1"/>
                    <a:pt x="1890" y="1"/>
                  </a:cubicBezTo>
                  <a:cubicBezTo>
                    <a:pt x="1901" y="1"/>
                    <a:pt x="1911" y="1"/>
                    <a:pt x="1921" y="1"/>
                  </a:cubicBezTo>
                  <a:lnTo>
                    <a:pt x="1921" y="1"/>
                  </a:lnTo>
                  <a:cubicBezTo>
                    <a:pt x="1910" y="1"/>
                    <a:pt x="1898" y="1"/>
                    <a:pt x="188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2"/>
            <p:cNvSpPr/>
            <p:nvPr/>
          </p:nvSpPr>
          <p:spPr>
            <a:xfrm>
              <a:off x="4507125" y="2187600"/>
              <a:ext cx="26250" cy="54225"/>
            </a:xfrm>
            <a:custGeom>
              <a:avLst/>
              <a:gdLst/>
              <a:ahLst/>
              <a:cxnLst/>
              <a:rect l="l" t="t" r="r" b="b"/>
              <a:pathLst>
                <a:path w="1050" h="2169" extrusionOk="0">
                  <a:moveTo>
                    <a:pt x="203" y="1"/>
                  </a:moveTo>
                  <a:lnTo>
                    <a:pt x="203" y="1"/>
                  </a:lnTo>
                  <a:cubicBezTo>
                    <a:pt x="402" y="160"/>
                    <a:pt x="581" y="319"/>
                    <a:pt x="720" y="498"/>
                  </a:cubicBezTo>
                  <a:cubicBezTo>
                    <a:pt x="581" y="299"/>
                    <a:pt x="402" y="160"/>
                    <a:pt x="203" y="1"/>
                  </a:cubicBezTo>
                  <a:close/>
                  <a:moveTo>
                    <a:pt x="720" y="498"/>
                  </a:moveTo>
                  <a:cubicBezTo>
                    <a:pt x="822" y="637"/>
                    <a:pt x="929" y="803"/>
                    <a:pt x="985" y="970"/>
                  </a:cubicBezTo>
                  <a:lnTo>
                    <a:pt x="985" y="970"/>
                  </a:lnTo>
                  <a:cubicBezTo>
                    <a:pt x="937" y="802"/>
                    <a:pt x="839" y="635"/>
                    <a:pt x="720" y="498"/>
                  </a:cubicBezTo>
                  <a:close/>
                  <a:moveTo>
                    <a:pt x="985" y="970"/>
                  </a:moveTo>
                  <a:lnTo>
                    <a:pt x="985" y="970"/>
                  </a:lnTo>
                  <a:cubicBezTo>
                    <a:pt x="1041" y="1166"/>
                    <a:pt x="1028" y="1362"/>
                    <a:pt x="899" y="1512"/>
                  </a:cubicBezTo>
                  <a:cubicBezTo>
                    <a:pt x="1048" y="1353"/>
                    <a:pt x="1049" y="1160"/>
                    <a:pt x="985" y="970"/>
                  </a:cubicBezTo>
                  <a:close/>
                  <a:moveTo>
                    <a:pt x="899" y="1512"/>
                  </a:moveTo>
                  <a:cubicBezTo>
                    <a:pt x="632" y="1779"/>
                    <a:pt x="0" y="1772"/>
                    <a:pt x="0" y="2121"/>
                  </a:cubicBezTo>
                  <a:lnTo>
                    <a:pt x="0" y="2121"/>
                  </a:lnTo>
                  <a:cubicBezTo>
                    <a:pt x="0" y="1774"/>
                    <a:pt x="632" y="1798"/>
                    <a:pt x="899" y="1512"/>
                  </a:cubicBezTo>
                  <a:close/>
                  <a:moveTo>
                    <a:pt x="0" y="2121"/>
                  </a:moveTo>
                  <a:lnTo>
                    <a:pt x="0" y="2121"/>
                  </a:lnTo>
                  <a:cubicBezTo>
                    <a:pt x="0" y="2136"/>
                    <a:pt x="2" y="2152"/>
                    <a:pt x="4" y="2169"/>
                  </a:cubicBezTo>
                  <a:cubicBezTo>
                    <a:pt x="2" y="2152"/>
                    <a:pt x="0" y="2136"/>
                    <a:pt x="0" y="212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2"/>
            <p:cNvSpPr/>
            <p:nvPr/>
          </p:nvSpPr>
          <p:spPr>
            <a:xfrm>
              <a:off x="4552975" y="2221425"/>
              <a:ext cx="13150" cy="24875"/>
            </a:xfrm>
            <a:custGeom>
              <a:avLst/>
              <a:gdLst/>
              <a:ahLst/>
              <a:cxnLst/>
              <a:rect l="l" t="t" r="r" b="b"/>
              <a:pathLst>
                <a:path w="526" h="995" extrusionOk="0">
                  <a:moveTo>
                    <a:pt x="0" y="0"/>
                  </a:moveTo>
                  <a:lnTo>
                    <a:pt x="0" y="0"/>
                  </a:lnTo>
                  <a:cubicBezTo>
                    <a:pt x="97" y="63"/>
                    <a:pt x="183" y="137"/>
                    <a:pt x="255" y="221"/>
                  </a:cubicBezTo>
                  <a:lnTo>
                    <a:pt x="255" y="221"/>
                  </a:lnTo>
                  <a:cubicBezTo>
                    <a:pt x="185" y="134"/>
                    <a:pt x="101" y="59"/>
                    <a:pt x="0" y="0"/>
                  </a:cubicBezTo>
                  <a:close/>
                  <a:moveTo>
                    <a:pt x="255" y="221"/>
                  </a:moveTo>
                  <a:lnTo>
                    <a:pt x="255" y="221"/>
                  </a:lnTo>
                  <a:cubicBezTo>
                    <a:pt x="419" y="427"/>
                    <a:pt x="497" y="701"/>
                    <a:pt x="497" y="995"/>
                  </a:cubicBezTo>
                  <a:cubicBezTo>
                    <a:pt x="526" y="697"/>
                    <a:pt x="433" y="430"/>
                    <a:pt x="255" y="22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2"/>
            <p:cNvSpPr/>
            <p:nvPr/>
          </p:nvSpPr>
          <p:spPr>
            <a:xfrm>
              <a:off x="4588775" y="2558600"/>
              <a:ext cx="15450" cy="11450"/>
            </a:xfrm>
            <a:custGeom>
              <a:avLst/>
              <a:gdLst/>
              <a:ahLst/>
              <a:cxnLst/>
              <a:rect l="l" t="t" r="r" b="b"/>
              <a:pathLst>
                <a:path w="618" h="458" extrusionOk="0">
                  <a:moveTo>
                    <a:pt x="0" y="0"/>
                  </a:moveTo>
                  <a:lnTo>
                    <a:pt x="0" y="0"/>
                  </a:lnTo>
                  <a:cubicBezTo>
                    <a:pt x="25" y="38"/>
                    <a:pt x="65" y="59"/>
                    <a:pt x="111" y="85"/>
                  </a:cubicBezTo>
                  <a:lnTo>
                    <a:pt x="111" y="85"/>
                  </a:lnTo>
                  <a:cubicBezTo>
                    <a:pt x="73" y="61"/>
                    <a:pt x="34" y="34"/>
                    <a:pt x="0" y="0"/>
                  </a:cubicBezTo>
                  <a:close/>
                  <a:moveTo>
                    <a:pt x="111" y="85"/>
                  </a:moveTo>
                  <a:lnTo>
                    <a:pt x="111" y="85"/>
                  </a:lnTo>
                  <a:cubicBezTo>
                    <a:pt x="142" y="104"/>
                    <a:pt x="173" y="122"/>
                    <a:pt x="199" y="140"/>
                  </a:cubicBezTo>
                  <a:cubicBezTo>
                    <a:pt x="169" y="117"/>
                    <a:pt x="139" y="100"/>
                    <a:pt x="111" y="85"/>
                  </a:cubicBezTo>
                  <a:close/>
                  <a:moveTo>
                    <a:pt x="199" y="140"/>
                  </a:moveTo>
                  <a:cubicBezTo>
                    <a:pt x="339" y="239"/>
                    <a:pt x="458" y="339"/>
                    <a:pt x="617" y="458"/>
                  </a:cubicBezTo>
                  <a:cubicBezTo>
                    <a:pt x="458" y="339"/>
                    <a:pt x="339" y="199"/>
                    <a:pt x="199" y="14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2"/>
            <p:cNvSpPr/>
            <p:nvPr/>
          </p:nvSpPr>
          <p:spPr>
            <a:xfrm>
              <a:off x="4603700" y="2623250"/>
              <a:ext cx="5500" cy="7000"/>
            </a:xfrm>
            <a:custGeom>
              <a:avLst/>
              <a:gdLst/>
              <a:ahLst/>
              <a:cxnLst/>
              <a:rect l="l" t="t" r="r" b="b"/>
              <a:pathLst>
                <a:path w="220" h="280" extrusionOk="0">
                  <a:moveTo>
                    <a:pt x="0" y="1"/>
                  </a:moveTo>
                  <a:cubicBezTo>
                    <a:pt x="40" y="100"/>
                    <a:pt x="139" y="199"/>
                    <a:pt x="219" y="279"/>
                  </a:cubicBezTo>
                  <a:cubicBezTo>
                    <a:pt x="139" y="199"/>
                    <a:pt x="60" y="100"/>
                    <a:pt x="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2"/>
            <p:cNvSpPr/>
            <p:nvPr/>
          </p:nvSpPr>
          <p:spPr>
            <a:xfrm>
              <a:off x="4664375" y="2272250"/>
              <a:ext cx="1875" cy="9875"/>
            </a:xfrm>
            <a:custGeom>
              <a:avLst/>
              <a:gdLst/>
              <a:ahLst/>
              <a:cxnLst/>
              <a:rect l="l" t="t" r="r" b="b"/>
              <a:pathLst>
                <a:path w="75" h="395" extrusionOk="0">
                  <a:moveTo>
                    <a:pt x="61" y="0"/>
                  </a:moveTo>
                  <a:cubicBezTo>
                    <a:pt x="70" y="39"/>
                    <a:pt x="75" y="82"/>
                    <a:pt x="75" y="129"/>
                  </a:cubicBezTo>
                  <a:lnTo>
                    <a:pt x="75" y="129"/>
                  </a:lnTo>
                  <a:cubicBezTo>
                    <a:pt x="75" y="83"/>
                    <a:pt x="70" y="39"/>
                    <a:pt x="61" y="0"/>
                  </a:cubicBezTo>
                  <a:close/>
                  <a:moveTo>
                    <a:pt x="75" y="129"/>
                  </a:moveTo>
                  <a:lnTo>
                    <a:pt x="75" y="129"/>
                  </a:lnTo>
                  <a:cubicBezTo>
                    <a:pt x="75" y="176"/>
                    <a:pt x="70" y="225"/>
                    <a:pt x="60" y="275"/>
                  </a:cubicBezTo>
                  <a:cubicBezTo>
                    <a:pt x="60" y="315"/>
                    <a:pt x="20" y="354"/>
                    <a:pt x="0" y="394"/>
                  </a:cubicBezTo>
                  <a:cubicBezTo>
                    <a:pt x="20" y="374"/>
                    <a:pt x="60" y="315"/>
                    <a:pt x="60" y="295"/>
                  </a:cubicBezTo>
                  <a:cubicBezTo>
                    <a:pt x="70" y="234"/>
                    <a:pt x="75" y="179"/>
                    <a:pt x="75" y="129"/>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2"/>
            <p:cNvSpPr/>
            <p:nvPr/>
          </p:nvSpPr>
          <p:spPr>
            <a:xfrm>
              <a:off x="4678800" y="2737575"/>
              <a:ext cx="35825" cy="93575"/>
            </a:xfrm>
            <a:custGeom>
              <a:avLst/>
              <a:gdLst/>
              <a:ahLst/>
              <a:cxnLst/>
              <a:rect l="l" t="t" r="r" b="b"/>
              <a:pathLst>
                <a:path w="1433" h="3743" extrusionOk="0">
                  <a:moveTo>
                    <a:pt x="380" y="1"/>
                  </a:moveTo>
                  <a:cubicBezTo>
                    <a:pt x="245" y="1"/>
                    <a:pt x="115" y="32"/>
                    <a:pt x="0" y="102"/>
                  </a:cubicBezTo>
                  <a:cubicBezTo>
                    <a:pt x="4" y="113"/>
                    <a:pt x="7" y="124"/>
                    <a:pt x="10" y="135"/>
                  </a:cubicBezTo>
                  <a:lnTo>
                    <a:pt x="10" y="135"/>
                  </a:lnTo>
                  <a:cubicBezTo>
                    <a:pt x="133" y="49"/>
                    <a:pt x="272" y="12"/>
                    <a:pt x="415" y="12"/>
                  </a:cubicBezTo>
                  <a:cubicBezTo>
                    <a:pt x="685" y="12"/>
                    <a:pt x="969" y="145"/>
                    <a:pt x="1187" y="336"/>
                  </a:cubicBezTo>
                  <a:lnTo>
                    <a:pt x="1187" y="336"/>
                  </a:lnTo>
                  <a:cubicBezTo>
                    <a:pt x="959" y="136"/>
                    <a:pt x="660" y="1"/>
                    <a:pt x="380" y="1"/>
                  </a:cubicBezTo>
                  <a:close/>
                  <a:moveTo>
                    <a:pt x="10" y="135"/>
                  </a:moveTo>
                  <a:lnTo>
                    <a:pt x="10" y="135"/>
                  </a:lnTo>
                  <a:cubicBezTo>
                    <a:pt x="7" y="137"/>
                    <a:pt x="4" y="140"/>
                    <a:pt x="0" y="142"/>
                  </a:cubicBezTo>
                  <a:cubicBezTo>
                    <a:pt x="38" y="244"/>
                    <a:pt x="75" y="345"/>
                    <a:pt x="111" y="448"/>
                  </a:cubicBezTo>
                  <a:lnTo>
                    <a:pt x="111" y="448"/>
                  </a:lnTo>
                  <a:cubicBezTo>
                    <a:pt x="78" y="344"/>
                    <a:pt x="45" y="240"/>
                    <a:pt x="10" y="135"/>
                  </a:cubicBezTo>
                  <a:close/>
                  <a:moveTo>
                    <a:pt x="111" y="448"/>
                  </a:moveTo>
                  <a:cubicBezTo>
                    <a:pt x="288" y="998"/>
                    <a:pt x="455" y="1528"/>
                    <a:pt x="637" y="2072"/>
                  </a:cubicBezTo>
                  <a:cubicBezTo>
                    <a:pt x="469" y="1537"/>
                    <a:pt x="302" y="987"/>
                    <a:pt x="111" y="448"/>
                  </a:cubicBezTo>
                  <a:close/>
                  <a:moveTo>
                    <a:pt x="637" y="2072"/>
                  </a:moveTo>
                  <a:lnTo>
                    <a:pt x="637" y="2072"/>
                  </a:lnTo>
                  <a:cubicBezTo>
                    <a:pt x="836" y="2668"/>
                    <a:pt x="1034" y="3265"/>
                    <a:pt x="1432" y="3743"/>
                  </a:cubicBezTo>
                  <a:cubicBezTo>
                    <a:pt x="1034" y="3265"/>
                    <a:pt x="836" y="2649"/>
                    <a:pt x="637" y="2072"/>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2"/>
            <p:cNvSpPr/>
            <p:nvPr/>
          </p:nvSpPr>
          <p:spPr>
            <a:xfrm>
              <a:off x="4642550" y="2848525"/>
              <a:ext cx="153625" cy="118450"/>
            </a:xfrm>
            <a:custGeom>
              <a:avLst/>
              <a:gdLst/>
              <a:ahLst/>
              <a:cxnLst/>
              <a:rect l="l" t="t" r="r" b="b"/>
              <a:pathLst>
                <a:path w="6145" h="4738" extrusionOk="0">
                  <a:moveTo>
                    <a:pt x="5409" y="1"/>
                  </a:moveTo>
                  <a:cubicBezTo>
                    <a:pt x="5429" y="21"/>
                    <a:pt x="5448" y="41"/>
                    <a:pt x="5468" y="100"/>
                  </a:cubicBezTo>
                  <a:cubicBezTo>
                    <a:pt x="5468" y="41"/>
                    <a:pt x="5448" y="21"/>
                    <a:pt x="5409" y="1"/>
                  </a:cubicBezTo>
                  <a:close/>
                  <a:moveTo>
                    <a:pt x="5468" y="100"/>
                  </a:moveTo>
                  <a:lnTo>
                    <a:pt x="5468" y="100"/>
                  </a:lnTo>
                  <a:cubicBezTo>
                    <a:pt x="6125" y="1075"/>
                    <a:pt x="5667" y="2468"/>
                    <a:pt x="4732" y="3283"/>
                  </a:cubicBezTo>
                  <a:cubicBezTo>
                    <a:pt x="3837" y="4059"/>
                    <a:pt x="2644" y="4357"/>
                    <a:pt x="1490" y="4616"/>
                  </a:cubicBezTo>
                  <a:cubicBezTo>
                    <a:pt x="1263" y="4695"/>
                    <a:pt x="1030" y="4736"/>
                    <a:pt x="794" y="4738"/>
                  </a:cubicBezTo>
                  <a:lnTo>
                    <a:pt x="794" y="4738"/>
                  </a:lnTo>
                  <a:cubicBezTo>
                    <a:pt x="619" y="4737"/>
                    <a:pt x="445" y="4716"/>
                    <a:pt x="276" y="4676"/>
                  </a:cubicBezTo>
                  <a:cubicBezTo>
                    <a:pt x="178" y="4656"/>
                    <a:pt x="79" y="4597"/>
                    <a:pt x="0" y="4558"/>
                  </a:cubicBezTo>
                  <a:lnTo>
                    <a:pt x="0" y="4558"/>
                  </a:lnTo>
                  <a:cubicBezTo>
                    <a:pt x="79" y="4597"/>
                    <a:pt x="178" y="4656"/>
                    <a:pt x="256" y="4676"/>
                  </a:cubicBezTo>
                  <a:cubicBezTo>
                    <a:pt x="431" y="4717"/>
                    <a:pt x="605" y="4738"/>
                    <a:pt x="777" y="4738"/>
                  </a:cubicBezTo>
                  <a:cubicBezTo>
                    <a:pt x="783" y="4738"/>
                    <a:pt x="789" y="4738"/>
                    <a:pt x="794" y="4738"/>
                  </a:cubicBezTo>
                  <a:lnTo>
                    <a:pt x="794" y="4738"/>
                  </a:lnTo>
                  <a:cubicBezTo>
                    <a:pt x="800" y="4738"/>
                    <a:pt x="806" y="4738"/>
                    <a:pt x="812" y="4738"/>
                  </a:cubicBezTo>
                  <a:cubicBezTo>
                    <a:pt x="1065" y="4738"/>
                    <a:pt x="1317" y="4697"/>
                    <a:pt x="1549" y="4616"/>
                  </a:cubicBezTo>
                  <a:cubicBezTo>
                    <a:pt x="2683" y="4357"/>
                    <a:pt x="3917" y="4059"/>
                    <a:pt x="4772" y="3283"/>
                  </a:cubicBezTo>
                  <a:cubicBezTo>
                    <a:pt x="5647" y="2507"/>
                    <a:pt x="6145" y="1095"/>
                    <a:pt x="5468" y="10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2"/>
            <p:cNvSpPr/>
            <p:nvPr/>
          </p:nvSpPr>
          <p:spPr>
            <a:xfrm>
              <a:off x="4747950" y="2801325"/>
              <a:ext cx="101950" cy="49225"/>
            </a:xfrm>
            <a:custGeom>
              <a:avLst/>
              <a:gdLst/>
              <a:ahLst/>
              <a:cxnLst/>
              <a:rect l="l" t="t" r="r" b="b"/>
              <a:pathLst>
                <a:path w="4078" h="1969" extrusionOk="0">
                  <a:moveTo>
                    <a:pt x="0" y="0"/>
                  </a:moveTo>
                  <a:cubicBezTo>
                    <a:pt x="756" y="716"/>
                    <a:pt x="1810" y="1193"/>
                    <a:pt x="2844" y="1471"/>
                  </a:cubicBezTo>
                  <a:cubicBezTo>
                    <a:pt x="1810" y="1173"/>
                    <a:pt x="756" y="716"/>
                    <a:pt x="0" y="0"/>
                  </a:cubicBezTo>
                  <a:close/>
                  <a:moveTo>
                    <a:pt x="2844" y="1471"/>
                  </a:moveTo>
                  <a:lnTo>
                    <a:pt x="2844" y="1471"/>
                  </a:lnTo>
                  <a:cubicBezTo>
                    <a:pt x="3202" y="1531"/>
                    <a:pt x="3580" y="1670"/>
                    <a:pt x="3898" y="1829"/>
                  </a:cubicBezTo>
                  <a:cubicBezTo>
                    <a:pt x="3580" y="1670"/>
                    <a:pt x="3222" y="1531"/>
                    <a:pt x="2844" y="1471"/>
                  </a:cubicBezTo>
                  <a:close/>
                  <a:moveTo>
                    <a:pt x="3898" y="1829"/>
                  </a:moveTo>
                  <a:lnTo>
                    <a:pt x="3898" y="1829"/>
                  </a:lnTo>
                  <a:cubicBezTo>
                    <a:pt x="3923" y="1866"/>
                    <a:pt x="3962" y="1888"/>
                    <a:pt x="4003" y="1913"/>
                  </a:cubicBezTo>
                  <a:lnTo>
                    <a:pt x="4003" y="1913"/>
                  </a:lnTo>
                  <a:cubicBezTo>
                    <a:pt x="3974" y="1889"/>
                    <a:pt x="3942" y="1862"/>
                    <a:pt x="3898" y="1829"/>
                  </a:cubicBezTo>
                  <a:close/>
                  <a:moveTo>
                    <a:pt x="4003" y="1913"/>
                  </a:moveTo>
                  <a:cubicBezTo>
                    <a:pt x="4028" y="1933"/>
                    <a:pt x="4050" y="1951"/>
                    <a:pt x="4077" y="1969"/>
                  </a:cubicBezTo>
                  <a:cubicBezTo>
                    <a:pt x="4054" y="1946"/>
                    <a:pt x="4029" y="1929"/>
                    <a:pt x="4003" y="1913"/>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2"/>
            <p:cNvSpPr/>
            <p:nvPr/>
          </p:nvSpPr>
          <p:spPr>
            <a:xfrm>
              <a:off x="4893125" y="2913175"/>
              <a:ext cx="33850" cy="15950"/>
            </a:xfrm>
            <a:custGeom>
              <a:avLst/>
              <a:gdLst/>
              <a:ahLst/>
              <a:cxnLst/>
              <a:rect l="l" t="t" r="r" b="b"/>
              <a:pathLst>
                <a:path w="1354" h="638" extrusionOk="0">
                  <a:moveTo>
                    <a:pt x="1" y="1"/>
                  </a:moveTo>
                  <a:lnTo>
                    <a:pt x="1" y="1"/>
                  </a:lnTo>
                  <a:cubicBezTo>
                    <a:pt x="80" y="81"/>
                    <a:pt x="180" y="120"/>
                    <a:pt x="279" y="180"/>
                  </a:cubicBezTo>
                  <a:cubicBezTo>
                    <a:pt x="578" y="319"/>
                    <a:pt x="916" y="339"/>
                    <a:pt x="1194" y="518"/>
                  </a:cubicBezTo>
                  <a:cubicBezTo>
                    <a:pt x="916" y="339"/>
                    <a:pt x="578" y="299"/>
                    <a:pt x="259" y="140"/>
                  </a:cubicBezTo>
                  <a:cubicBezTo>
                    <a:pt x="180" y="100"/>
                    <a:pt x="80" y="41"/>
                    <a:pt x="1" y="1"/>
                  </a:cubicBezTo>
                  <a:close/>
                  <a:moveTo>
                    <a:pt x="1194" y="518"/>
                  </a:moveTo>
                  <a:lnTo>
                    <a:pt x="1194" y="518"/>
                  </a:lnTo>
                  <a:cubicBezTo>
                    <a:pt x="1238" y="562"/>
                    <a:pt x="1272" y="585"/>
                    <a:pt x="1310" y="609"/>
                  </a:cubicBezTo>
                  <a:lnTo>
                    <a:pt x="1310" y="609"/>
                  </a:lnTo>
                  <a:cubicBezTo>
                    <a:pt x="1281" y="587"/>
                    <a:pt x="1246" y="557"/>
                    <a:pt x="1194" y="518"/>
                  </a:cubicBezTo>
                  <a:close/>
                  <a:moveTo>
                    <a:pt x="1310" y="609"/>
                  </a:moveTo>
                  <a:cubicBezTo>
                    <a:pt x="1326" y="621"/>
                    <a:pt x="1339" y="631"/>
                    <a:pt x="1353" y="638"/>
                  </a:cubicBezTo>
                  <a:cubicBezTo>
                    <a:pt x="1338" y="627"/>
                    <a:pt x="1323" y="618"/>
                    <a:pt x="1310" y="609"/>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2"/>
            <p:cNvSpPr/>
            <p:nvPr/>
          </p:nvSpPr>
          <p:spPr>
            <a:xfrm>
              <a:off x="5008000" y="3066850"/>
              <a:ext cx="24900" cy="10975"/>
            </a:xfrm>
            <a:custGeom>
              <a:avLst/>
              <a:gdLst/>
              <a:ahLst/>
              <a:cxnLst/>
              <a:rect l="l" t="t" r="r" b="b"/>
              <a:pathLst>
                <a:path w="996" h="439" extrusionOk="0">
                  <a:moveTo>
                    <a:pt x="996" y="1"/>
                  </a:moveTo>
                  <a:cubicBezTo>
                    <a:pt x="697" y="220"/>
                    <a:pt x="359" y="359"/>
                    <a:pt x="1" y="438"/>
                  </a:cubicBezTo>
                  <a:cubicBezTo>
                    <a:pt x="359" y="399"/>
                    <a:pt x="697" y="240"/>
                    <a:pt x="996" y="21"/>
                  </a:cubicBezTo>
                  <a:lnTo>
                    <a:pt x="99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2"/>
            <p:cNvSpPr/>
            <p:nvPr/>
          </p:nvSpPr>
          <p:spPr>
            <a:xfrm>
              <a:off x="3890550" y="2535800"/>
              <a:ext cx="828050" cy="1105750"/>
            </a:xfrm>
            <a:custGeom>
              <a:avLst/>
              <a:gdLst/>
              <a:ahLst/>
              <a:cxnLst/>
              <a:rect l="l" t="t" r="r" b="b"/>
              <a:pathLst>
                <a:path w="33122" h="44230" extrusionOk="0">
                  <a:moveTo>
                    <a:pt x="13167" y="0"/>
                  </a:moveTo>
                  <a:cubicBezTo>
                    <a:pt x="12423" y="0"/>
                    <a:pt x="11707" y="394"/>
                    <a:pt x="11041" y="1410"/>
                  </a:cubicBezTo>
                  <a:cubicBezTo>
                    <a:pt x="10972" y="742"/>
                    <a:pt x="10393" y="442"/>
                    <a:pt x="9720" y="442"/>
                  </a:cubicBezTo>
                  <a:cubicBezTo>
                    <a:pt x="9030" y="442"/>
                    <a:pt x="8241" y="757"/>
                    <a:pt x="7798" y="1310"/>
                  </a:cubicBezTo>
                  <a:cubicBezTo>
                    <a:pt x="6923" y="2404"/>
                    <a:pt x="6565" y="3956"/>
                    <a:pt x="5331" y="4593"/>
                  </a:cubicBezTo>
                  <a:cubicBezTo>
                    <a:pt x="4416" y="5090"/>
                    <a:pt x="3183" y="4971"/>
                    <a:pt x="2387" y="5667"/>
                  </a:cubicBezTo>
                  <a:cubicBezTo>
                    <a:pt x="1810" y="6164"/>
                    <a:pt x="1631" y="6940"/>
                    <a:pt x="1452" y="7656"/>
                  </a:cubicBezTo>
                  <a:cubicBezTo>
                    <a:pt x="1134" y="9049"/>
                    <a:pt x="816" y="10421"/>
                    <a:pt x="497" y="11814"/>
                  </a:cubicBezTo>
                  <a:cubicBezTo>
                    <a:pt x="239" y="12928"/>
                    <a:pt x="0" y="14121"/>
                    <a:pt x="398" y="15195"/>
                  </a:cubicBezTo>
                  <a:cubicBezTo>
                    <a:pt x="696" y="15999"/>
                    <a:pt x="1550" y="16614"/>
                    <a:pt x="2353" y="16614"/>
                  </a:cubicBezTo>
                  <a:cubicBezTo>
                    <a:pt x="2624" y="16614"/>
                    <a:pt x="2888" y="16544"/>
                    <a:pt x="3123" y="16389"/>
                  </a:cubicBezTo>
                  <a:cubicBezTo>
                    <a:pt x="3581" y="16091"/>
                    <a:pt x="3800" y="15593"/>
                    <a:pt x="4178" y="15215"/>
                  </a:cubicBezTo>
                  <a:cubicBezTo>
                    <a:pt x="4586" y="14820"/>
                    <a:pt x="5142" y="14608"/>
                    <a:pt x="5703" y="14608"/>
                  </a:cubicBezTo>
                  <a:cubicBezTo>
                    <a:pt x="5989" y="14608"/>
                    <a:pt x="6276" y="14663"/>
                    <a:pt x="6545" y="14778"/>
                  </a:cubicBezTo>
                  <a:cubicBezTo>
                    <a:pt x="7181" y="15036"/>
                    <a:pt x="7679" y="15633"/>
                    <a:pt x="8077" y="16210"/>
                  </a:cubicBezTo>
                  <a:cubicBezTo>
                    <a:pt x="11379" y="20984"/>
                    <a:pt x="11936" y="27211"/>
                    <a:pt x="11259" y="32999"/>
                  </a:cubicBezTo>
                  <a:cubicBezTo>
                    <a:pt x="11140" y="34074"/>
                    <a:pt x="10981" y="35128"/>
                    <a:pt x="11239" y="36182"/>
                  </a:cubicBezTo>
                  <a:cubicBezTo>
                    <a:pt x="11538" y="37396"/>
                    <a:pt x="12353" y="38470"/>
                    <a:pt x="12453" y="39703"/>
                  </a:cubicBezTo>
                  <a:cubicBezTo>
                    <a:pt x="12533" y="40658"/>
                    <a:pt x="12174" y="41653"/>
                    <a:pt x="12453" y="42568"/>
                  </a:cubicBezTo>
                  <a:cubicBezTo>
                    <a:pt x="12777" y="43668"/>
                    <a:pt x="13926" y="44230"/>
                    <a:pt x="15101" y="44230"/>
                  </a:cubicBezTo>
                  <a:cubicBezTo>
                    <a:pt x="15731" y="44230"/>
                    <a:pt x="16368" y="44068"/>
                    <a:pt x="16889" y="43742"/>
                  </a:cubicBezTo>
                  <a:cubicBezTo>
                    <a:pt x="18381" y="42787"/>
                    <a:pt x="19097" y="41036"/>
                    <a:pt x="19614" y="39345"/>
                  </a:cubicBezTo>
                  <a:cubicBezTo>
                    <a:pt x="20132" y="37654"/>
                    <a:pt x="20569" y="35864"/>
                    <a:pt x="21763" y="34531"/>
                  </a:cubicBezTo>
                  <a:cubicBezTo>
                    <a:pt x="22479" y="33716"/>
                    <a:pt x="23473" y="33119"/>
                    <a:pt x="24050" y="32204"/>
                  </a:cubicBezTo>
                  <a:cubicBezTo>
                    <a:pt x="24846" y="30891"/>
                    <a:pt x="24647" y="29160"/>
                    <a:pt x="25383" y="27827"/>
                  </a:cubicBezTo>
                  <a:cubicBezTo>
                    <a:pt x="26378" y="26037"/>
                    <a:pt x="28626" y="25520"/>
                    <a:pt x="30356" y="24426"/>
                  </a:cubicBezTo>
                  <a:cubicBezTo>
                    <a:pt x="32067" y="23332"/>
                    <a:pt x="33121" y="20447"/>
                    <a:pt x="31331" y="19472"/>
                  </a:cubicBezTo>
                  <a:cubicBezTo>
                    <a:pt x="30655" y="19094"/>
                    <a:pt x="29819" y="19194"/>
                    <a:pt x="29143" y="18816"/>
                  </a:cubicBezTo>
                  <a:cubicBezTo>
                    <a:pt x="28268" y="18319"/>
                    <a:pt x="27989" y="17225"/>
                    <a:pt x="27770" y="16230"/>
                  </a:cubicBezTo>
                  <a:cubicBezTo>
                    <a:pt x="27253" y="13644"/>
                    <a:pt x="26736" y="11098"/>
                    <a:pt x="26199" y="8511"/>
                  </a:cubicBezTo>
                  <a:cubicBezTo>
                    <a:pt x="25881" y="6960"/>
                    <a:pt x="25343" y="5130"/>
                    <a:pt x="23812" y="4672"/>
                  </a:cubicBezTo>
                  <a:cubicBezTo>
                    <a:pt x="23564" y="4605"/>
                    <a:pt x="23315" y="4580"/>
                    <a:pt x="23064" y="4580"/>
                  </a:cubicBezTo>
                  <a:cubicBezTo>
                    <a:pt x="22428" y="4580"/>
                    <a:pt x="21782" y="4738"/>
                    <a:pt x="21126" y="4752"/>
                  </a:cubicBezTo>
                  <a:cubicBezTo>
                    <a:pt x="21103" y="4753"/>
                    <a:pt x="21081" y="4753"/>
                    <a:pt x="21058" y="4753"/>
                  </a:cubicBezTo>
                  <a:cubicBezTo>
                    <a:pt x="18671" y="4753"/>
                    <a:pt x="15749" y="0"/>
                    <a:pt x="13167"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2"/>
            <p:cNvSpPr/>
            <p:nvPr/>
          </p:nvSpPr>
          <p:spPr>
            <a:xfrm>
              <a:off x="3104775" y="2645525"/>
              <a:ext cx="611725" cy="972875"/>
            </a:xfrm>
            <a:custGeom>
              <a:avLst/>
              <a:gdLst/>
              <a:ahLst/>
              <a:cxnLst/>
              <a:rect l="l" t="t" r="r" b="b"/>
              <a:pathLst>
                <a:path w="24469" h="38915" extrusionOk="0">
                  <a:moveTo>
                    <a:pt x="2869" y="1"/>
                  </a:moveTo>
                  <a:cubicBezTo>
                    <a:pt x="2307" y="1"/>
                    <a:pt x="1615" y="1014"/>
                    <a:pt x="1274" y="1278"/>
                  </a:cubicBezTo>
                  <a:cubicBezTo>
                    <a:pt x="1135" y="1377"/>
                    <a:pt x="1035" y="1457"/>
                    <a:pt x="916" y="1536"/>
                  </a:cubicBezTo>
                  <a:cubicBezTo>
                    <a:pt x="896" y="1596"/>
                    <a:pt x="896" y="1656"/>
                    <a:pt x="876" y="1755"/>
                  </a:cubicBezTo>
                  <a:cubicBezTo>
                    <a:pt x="816" y="1974"/>
                    <a:pt x="796" y="2213"/>
                    <a:pt x="776" y="2452"/>
                  </a:cubicBezTo>
                  <a:cubicBezTo>
                    <a:pt x="737" y="2670"/>
                    <a:pt x="697" y="2909"/>
                    <a:pt x="637" y="3148"/>
                  </a:cubicBezTo>
                  <a:cubicBezTo>
                    <a:pt x="617" y="3347"/>
                    <a:pt x="597" y="3526"/>
                    <a:pt x="578" y="3725"/>
                  </a:cubicBezTo>
                  <a:cubicBezTo>
                    <a:pt x="538" y="3924"/>
                    <a:pt x="518" y="4083"/>
                    <a:pt x="498" y="4282"/>
                  </a:cubicBezTo>
                  <a:cubicBezTo>
                    <a:pt x="498" y="4381"/>
                    <a:pt x="478" y="4461"/>
                    <a:pt x="478" y="4560"/>
                  </a:cubicBezTo>
                  <a:cubicBezTo>
                    <a:pt x="1" y="8758"/>
                    <a:pt x="219" y="13015"/>
                    <a:pt x="1135" y="17152"/>
                  </a:cubicBezTo>
                  <a:cubicBezTo>
                    <a:pt x="1532" y="18982"/>
                    <a:pt x="2089" y="20773"/>
                    <a:pt x="2766" y="22543"/>
                  </a:cubicBezTo>
                  <a:cubicBezTo>
                    <a:pt x="3024" y="23279"/>
                    <a:pt x="3363" y="24035"/>
                    <a:pt x="3681" y="24771"/>
                  </a:cubicBezTo>
                  <a:cubicBezTo>
                    <a:pt x="4099" y="25706"/>
                    <a:pt x="4516" y="26601"/>
                    <a:pt x="5014" y="27457"/>
                  </a:cubicBezTo>
                  <a:cubicBezTo>
                    <a:pt x="5471" y="28312"/>
                    <a:pt x="5968" y="29128"/>
                    <a:pt x="6486" y="29923"/>
                  </a:cubicBezTo>
                  <a:cubicBezTo>
                    <a:pt x="7202" y="31017"/>
                    <a:pt x="7978" y="32092"/>
                    <a:pt x="8793" y="33126"/>
                  </a:cubicBezTo>
                  <a:cubicBezTo>
                    <a:pt x="9529" y="34001"/>
                    <a:pt x="10285" y="34877"/>
                    <a:pt x="11121" y="35752"/>
                  </a:cubicBezTo>
                  <a:cubicBezTo>
                    <a:pt x="11459" y="36110"/>
                    <a:pt x="11817" y="36468"/>
                    <a:pt x="12175" y="36806"/>
                  </a:cubicBezTo>
                  <a:cubicBezTo>
                    <a:pt x="12454" y="37085"/>
                    <a:pt x="12752" y="37363"/>
                    <a:pt x="13050" y="37622"/>
                  </a:cubicBezTo>
                  <a:cubicBezTo>
                    <a:pt x="13349" y="37900"/>
                    <a:pt x="13647" y="38159"/>
                    <a:pt x="13945" y="38398"/>
                  </a:cubicBezTo>
                  <a:cubicBezTo>
                    <a:pt x="14144" y="38577"/>
                    <a:pt x="14363" y="38756"/>
                    <a:pt x="14602" y="38915"/>
                  </a:cubicBezTo>
                  <a:cubicBezTo>
                    <a:pt x="14562" y="38855"/>
                    <a:pt x="14542" y="38796"/>
                    <a:pt x="14522" y="38736"/>
                  </a:cubicBezTo>
                  <a:cubicBezTo>
                    <a:pt x="13945" y="36747"/>
                    <a:pt x="14264" y="34061"/>
                    <a:pt x="16233" y="33405"/>
                  </a:cubicBezTo>
                  <a:cubicBezTo>
                    <a:pt x="16611" y="33285"/>
                    <a:pt x="17009" y="33226"/>
                    <a:pt x="17347" y="33007"/>
                  </a:cubicBezTo>
                  <a:cubicBezTo>
                    <a:pt x="18282" y="32370"/>
                    <a:pt x="17825" y="30679"/>
                    <a:pt x="18779" y="30023"/>
                  </a:cubicBezTo>
                  <a:cubicBezTo>
                    <a:pt x="19297" y="29645"/>
                    <a:pt x="19993" y="29804"/>
                    <a:pt x="20610" y="29625"/>
                  </a:cubicBezTo>
                  <a:cubicBezTo>
                    <a:pt x="21704" y="29307"/>
                    <a:pt x="22221" y="28034"/>
                    <a:pt x="22300" y="26920"/>
                  </a:cubicBezTo>
                  <a:cubicBezTo>
                    <a:pt x="22380" y="25806"/>
                    <a:pt x="22181" y="24632"/>
                    <a:pt x="22460" y="23538"/>
                  </a:cubicBezTo>
                  <a:cubicBezTo>
                    <a:pt x="22897" y="21867"/>
                    <a:pt x="24469" y="20355"/>
                    <a:pt x="23912" y="18704"/>
                  </a:cubicBezTo>
                  <a:cubicBezTo>
                    <a:pt x="23315" y="16894"/>
                    <a:pt x="20808" y="16794"/>
                    <a:pt x="19197" y="15800"/>
                  </a:cubicBezTo>
                  <a:cubicBezTo>
                    <a:pt x="16929" y="14387"/>
                    <a:pt x="16611" y="11284"/>
                    <a:pt x="15338" y="8917"/>
                  </a:cubicBezTo>
                  <a:cubicBezTo>
                    <a:pt x="14246" y="6886"/>
                    <a:pt x="11400" y="4430"/>
                    <a:pt x="8863" y="4430"/>
                  </a:cubicBezTo>
                  <a:cubicBezTo>
                    <a:pt x="8767" y="4430"/>
                    <a:pt x="8670" y="4433"/>
                    <a:pt x="8574" y="4441"/>
                  </a:cubicBezTo>
                  <a:cubicBezTo>
                    <a:pt x="6685" y="4580"/>
                    <a:pt x="5889" y="5575"/>
                    <a:pt x="5511" y="6907"/>
                  </a:cubicBezTo>
                  <a:lnTo>
                    <a:pt x="5292" y="6828"/>
                  </a:lnTo>
                  <a:cubicBezTo>
                    <a:pt x="4616" y="6649"/>
                    <a:pt x="3860" y="6510"/>
                    <a:pt x="3561" y="5873"/>
                  </a:cubicBezTo>
                  <a:cubicBezTo>
                    <a:pt x="3203" y="5157"/>
                    <a:pt x="3780" y="4262"/>
                    <a:pt x="3422" y="3546"/>
                  </a:cubicBezTo>
                  <a:cubicBezTo>
                    <a:pt x="3263" y="3168"/>
                    <a:pt x="2865" y="2969"/>
                    <a:pt x="2567" y="2670"/>
                  </a:cubicBezTo>
                  <a:cubicBezTo>
                    <a:pt x="2268" y="2372"/>
                    <a:pt x="2030" y="1934"/>
                    <a:pt x="2308" y="1576"/>
                  </a:cubicBezTo>
                  <a:cubicBezTo>
                    <a:pt x="2507" y="1298"/>
                    <a:pt x="2965" y="1298"/>
                    <a:pt x="3203" y="1059"/>
                  </a:cubicBezTo>
                  <a:cubicBezTo>
                    <a:pt x="3402" y="860"/>
                    <a:pt x="3462" y="542"/>
                    <a:pt x="3303" y="283"/>
                  </a:cubicBezTo>
                  <a:cubicBezTo>
                    <a:pt x="3176" y="82"/>
                    <a:pt x="3027" y="1"/>
                    <a:pt x="286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2"/>
            <p:cNvSpPr/>
            <p:nvPr/>
          </p:nvSpPr>
          <p:spPr>
            <a:xfrm>
              <a:off x="3155500" y="2083325"/>
              <a:ext cx="580400" cy="528975"/>
            </a:xfrm>
            <a:custGeom>
              <a:avLst/>
              <a:gdLst/>
              <a:ahLst/>
              <a:cxnLst/>
              <a:rect l="l" t="t" r="r" b="b"/>
              <a:pathLst>
                <a:path w="23216" h="21159" extrusionOk="0">
                  <a:moveTo>
                    <a:pt x="17329" y="1"/>
                  </a:moveTo>
                  <a:cubicBezTo>
                    <a:pt x="16755" y="1"/>
                    <a:pt x="16207" y="133"/>
                    <a:pt x="15915" y="611"/>
                  </a:cubicBezTo>
                  <a:cubicBezTo>
                    <a:pt x="15696" y="1009"/>
                    <a:pt x="15756" y="1486"/>
                    <a:pt x="15597" y="1884"/>
                  </a:cubicBezTo>
                  <a:cubicBezTo>
                    <a:pt x="15119" y="3097"/>
                    <a:pt x="13369" y="2998"/>
                    <a:pt x="12195" y="3595"/>
                  </a:cubicBezTo>
                  <a:cubicBezTo>
                    <a:pt x="11737" y="3833"/>
                    <a:pt x="11340" y="4191"/>
                    <a:pt x="10882" y="4351"/>
                  </a:cubicBezTo>
                  <a:cubicBezTo>
                    <a:pt x="10654" y="4426"/>
                    <a:pt x="10423" y="4452"/>
                    <a:pt x="10188" y="4452"/>
                  </a:cubicBezTo>
                  <a:cubicBezTo>
                    <a:pt x="9869" y="4452"/>
                    <a:pt x="9543" y="4405"/>
                    <a:pt x="9211" y="4370"/>
                  </a:cubicBezTo>
                  <a:lnTo>
                    <a:pt x="8913" y="4370"/>
                  </a:lnTo>
                  <a:cubicBezTo>
                    <a:pt x="8515" y="4788"/>
                    <a:pt x="8117" y="5226"/>
                    <a:pt x="7739" y="5663"/>
                  </a:cubicBezTo>
                  <a:lnTo>
                    <a:pt x="6625" y="7016"/>
                  </a:lnTo>
                  <a:cubicBezTo>
                    <a:pt x="4914" y="9165"/>
                    <a:pt x="3422" y="11512"/>
                    <a:pt x="2189" y="13979"/>
                  </a:cubicBezTo>
                  <a:cubicBezTo>
                    <a:pt x="1771" y="14834"/>
                    <a:pt x="1373" y="15729"/>
                    <a:pt x="995" y="16624"/>
                  </a:cubicBezTo>
                  <a:cubicBezTo>
                    <a:pt x="637" y="17520"/>
                    <a:pt x="299" y="18474"/>
                    <a:pt x="1" y="19409"/>
                  </a:cubicBezTo>
                  <a:cubicBezTo>
                    <a:pt x="498" y="18693"/>
                    <a:pt x="796" y="17758"/>
                    <a:pt x="1055" y="17082"/>
                  </a:cubicBezTo>
                  <a:cubicBezTo>
                    <a:pt x="1373" y="16207"/>
                    <a:pt x="1831" y="15292"/>
                    <a:pt x="2627" y="14774"/>
                  </a:cubicBezTo>
                  <a:cubicBezTo>
                    <a:pt x="2941" y="14562"/>
                    <a:pt x="3326" y="14456"/>
                    <a:pt x="3706" y="14456"/>
                  </a:cubicBezTo>
                  <a:cubicBezTo>
                    <a:pt x="4288" y="14456"/>
                    <a:pt x="4856" y="14706"/>
                    <a:pt x="5133" y="15212"/>
                  </a:cubicBezTo>
                  <a:cubicBezTo>
                    <a:pt x="5451" y="15809"/>
                    <a:pt x="5252" y="16565"/>
                    <a:pt x="5053" y="17201"/>
                  </a:cubicBezTo>
                  <a:cubicBezTo>
                    <a:pt x="4775" y="18077"/>
                    <a:pt x="4516" y="18972"/>
                    <a:pt x="4238" y="19847"/>
                  </a:cubicBezTo>
                  <a:cubicBezTo>
                    <a:pt x="4138" y="20086"/>
                    <a:pt x="4119" y="20384"/>
                    <a:pt x="4158" y="20663"/>
                  </a:cubicBezTo>
                  <a:cubicBezTo>
                    <a:pt x="4267" y="21000"/>
                    <a:pt x="4596" y="21158"/>
                    <a:pt x="4943" y="21158"/>
                  </a:cubicBezTo>
                  <a:cubicBezTo>
                    <a:pt x="5231" y="21158"/>
                    <a:pt x="5531" y="21049"/>
                    <a:pt x="5730" y="20842"/>
                  </a:cubicBezTo>
                  <a:cubicBezTo>
                    <a:pt x="6148" y="20364"/>
                    <a:pt x="6227" y="19668"/>
                    <a:pt x="6227" y="19051"/>
                  </a:cubicBezTo>
                  <a:cubicBezTo>
                    <a:pt x="6227" y="18415"/>
                    <a:pt x="6167" y="17718"/>
                    <a:pt x="6526" y="17181"/>
                  </a:cubicBezTo>
                  <a:cubicBezTo>
                    <a:pt x="7341" y="15809"/>
                    <a:pt x="9470" y="16366"/>
                    <a:pt x="10862" y="15590"/>
                  </a:cubicBezTo>
                  <a:cubicBezTo>
                    <a:pt x="11737" y="15112"/>
                    <a:pt x="12215" y="14197"/>
                    <a:pt x="12812" y="13402"/>
                  </a:cubicBezTo>
                  <a:cubicBezTo>
                    <a:pt x="13348" y="12686"/>
                    <a:pt x="14127" y="12003"/>
                    <a:pt x="14987" y="12003"/>
                  </a:cubicBezTo>
                  <a:cubicBezTo>
                    <a:pt x="15083" y="12003"/>
                    <a:pt x="15180" y="12011"/>
                    <a:pt x="15278" y="12029"/>
                  </a:cubicBezTo>
                  <a:cubicBezTo>
                    <a:pt x="15597" y="12089"/>
                    <a:pt x="15895" y="12248"/>
                    <a:pt x="16233" y="12308"/>
                  </a:cubicBezTo>
                  <a:cubicBezTo>
                    <a:pt x="16268" y="12311"/>
                    <a:pt x="16303" y="12313"/>
                    <a:pt x="16338" y="12313"/>
                  </a:cubicBezTo>
                  <a:cubicBezTo>
                    <a:pt x="17262" y="12313"/>
                    <a:pt x="17962" y="11066"/>
                    <a:pt x="17387" y="10318"/>
                  </a:cubicBezTo>
                  <a:cubicBezTo>
                    <a:pt x="17228" y="10159"/>
                    <a:pt x="17108" y="10000"/>
                    <a:pt x="17009" y="9821"/>
                  </a:cubicBezTo>
                  <a:cubicBezTo>
                    <a:pt x="16929" y="9443"/>
                    <a:pt x="17108" y="9065"/>
                    <a:pt x="17467" y="8906"/>
                  </a:cubicBezTo>
                  <a:cubicBezTo>
                    <a:pt x="17752" y="8771"/>
                    <a:pt x="18052" y="8722"/>
                    <a:pt x="18367" y="8722"/>
                  </a:cubicBezTo>
                  <a:cubicBezTo>
                    <a:pt x="18424" y="8722"/>
                    <a:pt x="18482" y="8724"/>
                    <a:pt x="18541" y="8727"/>
                  </a:cubicBezTo>
                  <a:cubicBezTo>
                    <a:pt x="19376" y="8707"/>
                    <a:pt x="20232" y="8707"/>
                    <a:pt x="21047" y="8707"/>
                  </a:cubicBezTo>
                  <a:cubicBezTo>
                    <a:pt x="21962" y="8707"/>
                    <a:pt x="23215" y="8409"/>
                    <a:pt x="23215" y="7454"/>
                  </a:cubicBezTo>
                  <a:cubicBezTo>
                    <a:pt x="23215" y="6658"/>
                    <a:pt x="22181" y="6141"/>
                    <a:pt x="22161" y="5345"/>
                  </a:cubicBezTo>
                  <a:cubicBezTo>
                    <a:pt x="22181" y="5146"/>
                    <a:pt x="22161" y="4947"/>
                    <a:pt x="22141" y="4748"/>
                  </a:cubicBezTo>
                  <a:cubicBezTo>
                    <a:pt x="22042" y="4439"/>
                    <a:pt x="21759" y="4332"/>
                    <a:pt x="21438" y="4332"/>
                  </a:cubicBezTo>
                  <a:cubicBezTo>
                    <a:pt x="21181" y="4332"/>
                    <a:pt x="20899" y="4401"/>
                    <a:pt x="20669" y="4490"/>
                  </a:cubicBezTo>
                  <a:cubicBezTo>
                    <a:pt x="20564" y="3926"/>
                    <a:pt x="20037" y="3534"/>
                    <a:pt x="19476" y="3534"/>
                  </a:cubicBezTo>
                  <a:cubicBezTo>
                    <a:pt x="19404" y="3534"/>
                    <a:pt x="19330" y="3541"/>
                    <a:pt x="19257" y="3555"/>
                  </a:cubicBezTo>
                  <a:cubicBezTo>
                    <a:pt x="19157" y="3575"/>
                    <a:pt x="19038" y="3595"/>
                    <a:pt x="18939" y="3654"/>
                  </a:cubicBezTo>
                  <a:cubicBezTo>
                    <a:pt x="18382" y="3973"/>
                    <a:pt x="18203" y="4669"/>
                    <a:pt x="17964" y="5266"/>
                  </a:cubicBezTo>
                  <a:cubicBezTo>
                    <a:pt x="17347" y="6658"/>
                    <a:pt x="16014" y="7613"/>
                    <a:pt x="14781" y="8468"/>
                  </a:cubicBezTo>
                  <a:cubicBezTo>
                    <a:pt x="14389" y="8749"/>
                    <a:pt x="13944" y="9029"/>
                    <a:pt x="13479" y="9029"/>
                  </a:cubicBezTo>
                  <a:cubicBezTo>
                    <a:pt x="13449" y="9029"/>
                    <a:pt x="13419" y="9028"/>
                    <a:pt x="13389" y="9025"/>
                  </a:cubicBezTo>
                  <a:cubicBezTo>
                    <a:pt x="12891" y="8966"/>
                    <a:pt x="12414" y="8349"/>
                    <a:pt x="12712" y="7951"/>
                  </a:cubicBezTo>
                  <a:cubicBezTo>
                    <a:pt x="12911" y="7673"/>
                    <a:pt x="13389" y="7553"/>
                    <a:pt x="13389" y="7215"/>
                  </a:cubicBezTo>
                  <a:cubicBezTo>
                    <a:pt x="13389" y="6758"/>
                    <a:pt x="12633" y="6678"/>
                    <a:pt x="12533" y="6260"/>
                  </a:cubicBezTo>
                  <a:cubicBezTo>
                    <a:pt x="13011" y="5087"/>
                    <a:pt x="14463" y="4788"/>
                    <a:pt x="15616" y="4291"/>
                  </a:cubicBezTo>
                  <a:cubicBezTo>
                    <a:pt x="17049" y="3694"/>
                    <a:pt x="18203" y="2640"/>
                    <a:pt x="18899" y="1267"/>
                  </a:cubicBezTo>
                  <a:cubicBezTo>
                    <a:pt x="19058" y="1068"/>
                    <a:pt x="19098" y="810"/>
                    <a:pt x="19058" y="571"/>
                  </a:cubicBezTo>
                  <a:cubicBezTo>
                    <a:pt x="18939" y="253"/>
                    <a:pt x="18541" y="113"/>
                    <a:pt x="18183" y="74"/>
                  </a:cubicBezTo>
                  <a:cubicBezTo>
                    <a:pt x="17911" y="34"/>
                    <a:pt x="17617" y="1"/>
                    <a:pt x="1732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2"/>
            <p:cNvSpPr/>
            <p:nvPr/>
          </p:nvSpPr>
          <p:spPr>
            <a:xfrm>
              <a:off x="4078525" y="2133725"/>
              <a:ext cx="976750" cy="944100"/>
            </a:xfrm>
            <a:custGeom>
              <a:avLst/>
              <a:gdLst/>
              <a:ahLst/>
              <a:cxnLst/>
              <a:rect l="l" t="t" r="r" b="b"/>
              <a:pathLst>
                <a:path w="39070" h="37764" extrusionOk="0">
                  <a:moveTo>
                    <a:pt x="12447" y="1"/>
                  </a:moveTo>
                  <a:cubicBezTo>
                    <a:pt x="12156" y="1"/>
                    <a:pt x="12213" y="715"/>
                    <a:pt x="11598" y="942"/>
                  </a:cubicBezTo>
                  <a:cubicBezTo>
                    <a:pt x="10583" y="1320"/>
                    <a:pt x="10026" y="1439"/>
                    <a:pt x="9569" y="2414"/>
                  </a:cubicBezTo>
                  <a:cubicBezTo>
                    <a:pt x="9469" y="2593"/>
                    <a:pt x="9390" y="2812"/>
                    <a:pt x="9310" y="3011"/>
                  </a:cubicBezTo>
                  <a:cubicBezTo>
                    <a:pt x="9111" y="3548"/>
                    <a:pt x="9310" y="4165"/>
                    <a:pt x="9808" y="4463"/>
                  </a:cubicBezTo>
                  <a:lnTo>
                    <a:pt x="9828" y="4503"/>
                  </a:lnTo>
                  <a:lnTo>
                    <a:pt x="9887" y="4523"/>
                  </a:lnTo>
                  <a:cubicBezTo>
                    <a:pt x="9967" y="4543"/>
                    <a:pt x="10007" y="4563"/>
                    <a:pt x="10066" y="4622"/>
                  </a:cubicBezTo>
                  <a:lnTo>
                    <a:pt x="10126" y="4702"/>
                  </a:lnTo>
                  <a:cubicBezTo>
                    <a:pt x="10305" y="4901"/>
                    <a:pt x="10365" y="5219"/>
                    <a:pt x="10325" y="5517"/>
                  </a:cubicBezTo>
                  <a:cubicBezTo>
                    <a:pt x="10305" y="5915"/>
                    <a:pt x="10186" y="6313"/>
                    <a:pt x="10325" y="6691"/>
                  </a:cubicBezTo>
                  <a:cubicBezTo>
                    <a:pt x="10365" y="6791"/>
                    <a:pt x="10424" y="6850"/>
                    <a:pt x="10504" y="6930"/>
                  </a:cubicBezTo>
                  <a:lnTo>
                    <a:pt x="10583" y="7009"/>
                  </a:lnTo>
                  <a:cubicBezTo>
                    <a:pt x="10702" y="7085"/>
                    <a:pt x="10839" y="7137"/>
                    <a:pt x="10967" y="7137"/>
                  </a:cubicBezTo>
                  <a:cubicBezTo>
                    <a:pt x="11075" y="7137"/>
                    <a:pt x="11178" y="7100"/>
                    <a:pt x="11260" y="7009"/>
                  </a:cubicBezTo>
                  <a:cubicBezTo>
                    <a:pt x="11817" y="6592"/>
                    <a:pt x="11876" y="5796"/>
                    <a:pt x="11857" y="5100"/>
                  </a:cubicBezTo>
                  <a:cubicBezTo>
                    <a:pt x="11817" y="4403"/>
                    <a:pt x="11797" y="3628"/>
                    <a:pt x="12274" y="3130"/>
                  </a:cubicBezTo>
                  <a:cubicBezTo>
                    <a:pt x="12436" y="2959"/>
                    <a:pt x="12670" y="2884"/>
                    <a:pt x="12903" y="2884"/>
                  </a:cubicBezTo>
                  <a:cubicBezTo>
                    <a:pt x="13158" y="2884"/>
                    <a:pt x="13411" y="2974"/>
                    <a:pt x="13567" y="3130"/>
                  </a:cubicBezTo>
                  <a:cubicBezTo>
                    <a:pt x="13587" y="3150"/>
                    <a:pt x="13607" y="3150"/>
                    <a:pt x="13607" y="3170"/>
                  </a:cubicBezTo>
                  <a:cubicBezTo>
                    <a:pt x="13707" y="3309"/>
                    <a:pt x="13766" y="3468"/>
                    <a:pt x="13707" y="3647"/>
                  </a:cubicBezTo>
                  <a:cubicBezTo>
                    <a:pt x="13607" y="4025"/>
                    <a:pt x="13110" y="4264"/>
                    <a:pt x="13070" y="4662"/>
                  </a:cubicBezTo>
                  <a:cubicBezTo>
                    <a:pt x="13070" y="4821"/>
                    <a:pt x="13110" y="4940"/>
                    <a:pt x="13189" y="5040"/>
                  </a:cubicBezTo>
                  <a:lnTo>
                    <a:pt x="13249" y="5100"/>
                  </a:lnTo>
                  <a:cubicBezTo>
                    <a:pt x="13408" y="5259"/>
                    <a:pt x="13687" y="5398"/>
                    <a:pt x="13945" y="5418"/>
                  </a:cubicBezTo>
                  <a:cubicBezTo>
                    <a:pt x="14032" y="5426"/>
                    <a:pt x="14119" y="5428"/>
                    <a:pt x="14207" y="5428"/>
                  </a:cubicBezTo>
                  <a:cubicBezTo>
                    <a:pt x="14314" y="5428"/>
                    <a:pt x="14420" y="5425"/>
                    <a:pt x="14526" y="5425"/>
                  </a:cubicBezTo>
                  <a:cubicBezTo>
                    <a:pt x="14753" y="5425"/>
                    <a:pt x="14974" y="5440"/>
                    <a:pt x="15179" y="5537"/>
                  </a:cubicBezTo>
                  <a:cubicBezTo>
                    <a:pt x="15238" y="5597"/>
                    <a:pt x="15298" y="5617"/>
                    <a:pt x="15358" y="5657"/>
                  </a:cubicBezTo>
                  <a:lnTo>
                    <a:pt x="15437" y="5736"/>
                  </a:lnTo>
                  <a:cubicBezTo>
                    <a:pt x="15656" y="5995"/>
                    <a:pt x="15736" y="6353"/>
                    <a:pt x="15477" y="6552"/>
                  </a:cubicBezTo>
                  <a:cubicBezTo>
                    <a:pt x="15365" y="6645"/>
                    <a:pt x="15233" y="6680"/>
                    <a:pt x="15090" y="6680"/>
                  </a:cubicBezTo>
                  <a:cubicBezTo>
                    <a:pt x="14647" y="6680"/>
                    <a:pt x="14099" y="6344"/>
                    <a:pt x="13715" y="6344"/>
                  </a:cubicBezTo>
                  <a:cubicBezTo>
                    <a:pt x="13560" y="6344"/>
                    <a:pt x="13432" y="6399"/>
                    <a:pt x="13349" y="6552"/>
                  </a:cubicBezTo>
                  <a:cubicBezTo>
                    <a:pt x="13249" y="6731"/>
                    <a:pt x="13289" y="6930"/>
                    <a:pt x="13249" y="7129"/>
                  </a:cubicBezTo>
                  <a:cubicBezTo>
                    <a:pt x="13110" y="7725"/>
                    <a:pt x="12354" y="7825"/>
                    <a:pt x="11717" y="7825"/>
                  </a:cubicBezTo>
                  <a:cubicBezTo>
                    <a:pt x="11101" y="7825"/>
                    <a:pt x="10484" y="7785"/>
                    <a:pt x="9967" y="7447"/>
                  </a:cubicBezTo>
                  <a:cubicBezTo>
                    <a:pt x="9967" y="7427"/>
                    <a:pt x="9927" y="7427"/>
                    <a:pt x="9907" y="7407"/>
                  </a:cubicBezTo>
                  <a:cubicBezTo>
                    <a:pt x="9867" y="7387"/>
                    <a:pt x="9828" y="7348"/>
                    <a:pt x="9788" y="7308"/>
                  </a:cubicBezTo>
                  <a:cubicBezTo>
                    <a:pt x="9410" y="6930"/>
                    <a:pt x="9271" y="6293"/>
                    <a:pt x="9589" y="5895"/>
                  </a:cubicBezTo>
                  <a:lnTo>
                    <a:pt x="9589" y="5856"/>
                  </a:lnTo>
                  <a:cubicBezTo>
                    <a:pt x="9589" y="5836"/>
                    <a:pt x="9569" y="5836"/>
                    <a:pt x="9569" y="5836"/>
                  </a:cubicBezTo>
                  <a:cubicBezTo>
                    <a:pt x="9484" y="5775"/>
                    <a:pt x="9380" y="5747"/>
                    <a:pt x="9271" y="5747"/>
                  </a:cubicBezTo>
                  <a:cubicBezTo>
                    <a:pt x="9024" y="5747"/>
                    <a:pt x="8752" y="5887"/>
                    <a:pt x="8614" y="6094"/>
                  </a:cubicBezTo>
                  <a:cubicBezTo>
                    <a:pt x="8435" y="6413"/>
                    <a:pt x="8375" y="6810"/>
                    <a:pt x="8395" y="7188"/>
                  </a:cubicBezTo>
                  <a:cubicBezTo>
                    <a:pt x="8275" y="7138"/>
                    <a:pt x="8154" y="7116"/>
                    <a:pt x="8035" y="7116"/>
                  </a:cubicBezTo>
                  <a:cubicBezTo>
                    <a:pt x="7538" y="7116"/>
                    <a:pt x="7057" y="7500"/>
                    <a:pt x="6704" y="7885"/>
                  </a:cubicBezTo>
                  <a:cubicBezTo>
                    <a:pt x="6267" y="8342"/>
                    <a:pt x="5829" y="8919"/>
                    <a:pt x="5193" y="9018"/>
                  </a:cubicBezTo>
                  <a:cubicBezTo>
                    <a:pt x="5113" y="9030"/>
                    <a:pt x="5032" y="9035"/>
                    <a:pt x="4949" y="9035"/>
                  </a:cubicBezTo>
                  <a:cubicBezTo>
                    <a:pt x="4631" y="9035"/>
                    <a:pt x="4294" y="8965"/>
                    <a:pt x="3995" y="8965"/>
                  </a:cubicBezTo>
                  <a:cubicBezTo>
                    <a:pt x="3726" y="8965"/>
                    <a:pt x="3488" y="9022"/>
                    <a:pt x="3323" y="9237"/>
                  </a:cubicBezTo>
                  <a:cubicBezTo>
                    <a:pt x="2805" y="9914"/>
                    <a:pt x="3860" y="11008"/>
                    <a:pt x="3343" y="11684"/>
                  </a:cubicBezTo>
                  <a:cubicBezTo>
                    <a:pt x="3044" y="12062"/>
                    <a:pt x="2447" y="11983"/>
                    <a:pt x="1970" y="12022"/>
                  </a:cubicBezTo>
                  <a:cubicBezTo>
                    <a:pt x="717" y="12201"/>
                    <a:pt x="1" y="13912"/>
                    <a:pt x="717" y="15006"/>
                  </a:cubicBezTo>
                  <a:cubicBezTo>
                    <a:pt x="737" y="15066"/>
                    <a:pt x="756" y="15106"/>
                    <a:pt x="776" y="15145"/>
                  </a:cubicBezTo>
                  <a:cubicBezTo>
                    <a:pt x="856" y="15265"/>
                    <a:pt x="955" y="15364"/>
                    <a:pt x="1055" y="15444"/>
                  </a:cubicBezTo>
                  <a:cubicBezTo>
                    <a:pt x="1464" y="15812"/>
                    <a:pt x="2026" y="15996"/>
                    <a:pt x="2594" y="15996"/>
                  </a:cubicBezTo>
                  <a:cubicBezTo>
                    <a:pt x="3131" y="15996"/>
                    <a:pt x="3673" y="15832"/>
                    <a:pt x="4098" y="15504"/>
                  </a:cubicBezTo>
                  <a:cubicBezTo>
                    <a:pt x="4795" y="14966"/>
                    <a:pt x="5193" y="14111"/>
                    <a:pt x="5730" y="13415"/>
                  </a:cubicBezTo>
                  <a:cubicBezTo>
                    <a:pt x="6164" y="12903"/>
                    <a:pt x="6828" y="12439"/>
                    <a:pt x="7477" y="12439"/>
                  </a:cubicBezTo>
                  <a:cubicBezTo>
                    <a:pt x="7660" y="12439"/>
                    <a:pt x="7842" y="12476"/>
                    <a:pt x="8017" y="12559"/>
                  </a:cubicBezTo>
                  <a:cubicBezTo>
                    <a:pt x="8176" y="12659"/>
                    <a:pt x="8316" y="12719"/>
                    <a:pt x="8435" y="12858"/>
                  </a:cubicBezTo>
                  <a:cubicBezTo>
                    <a:pt x="8594" y="12957"/>
                    <a:pt x="8714" y="13077"/>
                    <a:pt x="8813" y="13216"/>
                  </a:cubicBezTo>
                  <a:cubicBezTo>
                    <a:pt x="9191" y="13614"/>
                    <a:pt x="9529" y="14012"/>
                    <a:pt x="9887" y="14409"/>
                  </a:cubicBezTo>
                  <a:lnTo>
                    <a:pt x="9907" y="14409"/>
                  </a:lnTo>
                  <a:cubicBezTo>
                    <a:pt x="9907" y="14449"/>
                    <a:pt x="9927" y="14449"/>
                    <a:pt x="9927" y="14469"/>
                  </a:cubicBezTo>
                  <a:cubicBezTo>
                    <a:pt x="10166" y="14708"/>
                    <a:pt x="10385" y="15006"/>
                    <a:pt x="10305" y="15344"/>
                  </a:cubicBezTo>
                  <a:cubicBezTo>
                    <a:pt x="10225" y="15603"/>
                    <a:pt x="9987" y="15782"/>
                    <a:pt x="9867" y="16041"/>
                  </a:cubicBezTo>
                  <a:cubicBezTo>
                    <a:pt x="9708" y="16279"/>
                    <a:pt x="9768" y="16578"/>
                    <a:pt x="9907" y="16797"/>
                  </a:cubicBezTo>
                  <a:cubicBezTo>
                    <a:pt x="9967" y="16856"/>
                    <a:pt x="9987" y="16896"/>
                    <a:pt x="10026" y="16956"/>
                  </a:cubicBezTo>
                  <a:cubicBezTo>
                    <a:pt x="10243" y="17187"/>
                    <a:pt x="10555" y="17345"/>
                    <a:pt x="10862" y="17345"/>
                  </a:cubicBezTo>
                  <a:cubicBezTo>
                    <a:pt x="10977" y="17345"/>
                    <a:pt x="11092" y="17323"/>
                    <a:pt x="11200" y="17274"/>
                  </a:cubicBezTo>
                  <a:cubicBezTo>
                    <a:pt x="11956" y="16956"/>
                    <a:pt x="12175" y="15941"/>
                    <a:pt x="11797" y="15245"/>
                  </a:cubicBezTo>
                  <a:cubicBezTo>
                    <a:pt x="11300" y="14270"/>
                    <a:pt x="9907" y="13614"/>
                    <a:pt x="10106" y="12559"/>
                  </a:cubicBezTo>
                  <a:cubicBezTo>
                    <a:pt x="10290" y="12437"/>
                    <a:pt x="10474" y="12388"/>
                    <a:pt x="10657" y="12388"/>
                  </a:cubicBezTo>
                  <a:cubicBezTo>
                    <a:pt x="10832" y="12388"/>
                    <a:pt x="11006" y="12432"/>
                    <a:pt x="11180" y="12500"/>
                  </a:cubicBezTo>
                  <a:cubicBezTo>
                    <a:pt x="11240" y="12520"/>
                    <a:pt x="11319" y="12579"/>
                    <a:pt x="11399" y="12619"/>
                  </a:cubicBezTo>
                  <a:cubicBezTo>
                    <a:pt x="11439" y="12659"/>
                    <a:pt x="11499" y="12679"/>
                    <a:pt x="11518" y="12699"/>
                  </a:cubicBezTo>
                  <a:lnTo>
                    <a:pt x="11558" y="12699"/>
                  </a:lnTo>
                  <a:cubicBezTo>
                    <a:pt x="11896" y="12977"/>
                    <a:pt x="12195" y="13355"/>
                    <a:pt x="12314" y="13753"/>
                  </a:cubicBezTo>
                  <a:cubicBezTo>
                    <a:pt x="12613" y="14668"/>
                    <a:pt x="12493" y="15663"/>
                    <a:pt x="12712" y="16578"/>
                  </a:cubicBezTo>
                  <a:cubicBezTo>
                    <a:pt x="12811" y="16976"/>
                    <a:pt x="13050" y="17373"/>
                    <a:pt x="13349" y="17672"/>
                  </a:cubicBezTo>
                  <a:cubicBezTo>
                    <a:pt x="13368" y="17732"/>
                    <a:pt x="13408" y="17751"/>
                    <a:pt x="13448" y="17771"/>
                  </a:cubicBezTo>
                  <a:cubicBezTo>
                    <a:pt x="13488" y="17831"/>
                    <a:pt x="13508" y="17851"/>
                    <a:pt x="13567" y="17871"/>
                  </a:cubicBezTo>
                  <a:cubicBezTo>
                    <a:pt x="13607" y="17930"/>
                    <a:pt x="13647" y="17950"/>
                    <a:pt x="13687" y="17970"/>
                  </a:cubicBezTo>
                  <a:cubicBezTo>
                    <a:pt x="13903" y="18105"/>
                    <a:pt x="14147" y="18185"/>
                    <a:pt x="14399" y="18185"/>
                  </a:cubicBezTo>
                  <a:cubicBezTo>
                    <a:pt x="14519" y="18185"/>
                    <a:pt x="14640" y="18168"/>
                    <a:pt x="14761" y="18129"/>
                  </a:cubicBezTo>
                  <a:cubicBezTo>
                    <a:pt x="14661" y="17334"/>
                    <a:pt x="14542" y="16558"/>
                    <a:pt x="14443" y="15762"/>
                  </a:cubicBezTo>
                  <a:cubicBezTo>
                    <a:pt x="14510" y="15731"/>
                    <a:pt x="14574" y="15718"/>
                    <a:pt x="14636" y="15718"/>
                  </a:cubicBezTo>
                  <a:cubicBezTo>
                    <a:pt x="14774" y="15718"/>
                    <a:pt x="14902" y="15785"/>
                    <a:pt x="15039" y="15881"/>
                  </a:cubicBezTo>
                  <a:cubicBezTo>
                    <a:pt x="15199" y="16041"/>
                    <a:pt x="15378" y="16240"/>
                    <a:pt x="15577" y="16379"/>
                  </a:cubicBezTo>
                  <a:cubicBezTo>
                    <a:pt x="15729" y="16514"/>
                    <a:pt x="15896" y="16606"/>
                    <a:pt x="16064" y="16606"/>
                  </a:cubicBezTo>
                  <a:cubicBezTo>
                    <a:pt x="16094" y="16606"/>
                    <a:pt x="16124" y="16604"/>
                    <a:pt x="16153" y="16598"/>
                  </a:cubicBezTo>
                  <a:cubicBezTo>
                    <a:pt x="16551" y="16538"/>
                    <a:pt x="16691" y="15981"/>
                    <a:pt x="16571" y="15583"/>
                  </a:cubicBezTo>
                  <a:cubicBezTo>
                    <a:pt x="16472" y="15165"/>
                    <a:pt x="16193" y="14807"/>
                    <a:pt x="16193" y="14390"/>
                  </a:cubicBezTo>
                  <a:cubicBezTo>
                    <a:pt x="16176" y="13764"/>
                    <a:pt x="16864" y="13267"/>
                    <a:pt x="17511" y="13267"/>
                  </a:cubicBezTo>
                  <a:cubicBezTo>
                    <a:pt x="17625" y="13267"/>
                    <a:pt x="17737" y="13283"/>
                    <a:pt x="17844" y="13315"/>
                  </a:cubicBezTo>
                  <a:cubicBezTo>
                    <a:pt x="17964" y="13355"/>
                    <a:pt x="18083" y="13415"/>
                    <a:pt x="18222" y="13494"/>
                  </a:cubicBezTo>
                  <a:cubicBezTo>
                    <a:pt x="18262" y="13514"/>
                    <a:pt x="18322" y="13554"/>
                    <a:pt x="18342" y="13574"/>
                  </a:cubicBezTo>
                  <a:cubicBezTo>
                    <a:pt x="18381" y="13594"/>
                    <a:pt x="18401" y="13614"/>
                    <a:pt x="18441" y="13653"/>
                  </a:cubicBezTo>
                  <a:cubicBezTo>
                    <a:pt x="18819" y="14012"/>
                    <a:pt x="19038" y="14569"/>
                    <a:pt x="19058" y="15086"/>
                  </a:cubicBezTo>
                  <a:cubicBezTo>
                    <a:pt x="19058" y="15384"/>
                    <a:pt x="19078" y="15683"/>
                    <a:pt x="19137" y="15981"/>
                  </a:cubicBezTo>
                  <a:cubicBezTo>
                    <a:pt x="19237" y="16279"/>
                    <a:pt x="19456" y="16498"/>
                    <a:pt x="19714" y="16697"/>
                  </a:cubicBezTo>
                  <a:cubicBezTo>
                    <a:pt x="19933" y="16856"/>
                    <a:pt x="20152" y="16976"/>
                    <a:pt x="20371" y="17095"/>
                  </a:cubicBezTo>
                  <a:cubicBezTo>
                    <a:pt x="20450" y="17155"/>
                    <a:pt x="20530" y="17175"/>
                    <a:pt x="20609" y="17234"/>
                  </a:cubicBezTo>
                  <a:cubicBezTo>
                    <a:pt x="20749" y="17294"/>
                    <a:pt x="20868" y="17393"/>
                    <a:pt x="21007" y="17533"/>
                  </a:cubicBezTo>
                  <a:lnTo>
                    <a:pt x="21067" y="17592"/>
                  </a:lnTo>
                  <a:cubicBezTo>
                    <a:pt x="21127" y="17632"/>
                    <a:pt x="21146" y="17672"/>
                    <a:pt x="21206" y="17732"/>
                  </a:cubicBezTo>
                  <a:cubicBezTo>
                    <a:pt x="21206" y="17751"/>
                    <a:pt x="21226" y="17771"/>
                    <a:pt x="21246" y="17791"/>
                  </a:cubicBezTo>
                  <a:cubicBezTo>
                    <a:pt x="21266" y="17831"/>
                    <a:pt x="21266" y="17851"/>
                    <a:pt x="21306" y="17871"/>
                  </a:cubicBezTo>
                  <a:cubicBezTo>
                    <a:pt x="21505" y="18169"/>
                    <a:pt x="21544" y="18487"/>
                    <a:pt x="21365" y="18786"/>
                  </a:cubicBezTo>
                  <a:cubicBezTo>
                    <a:pt x="21226" y="19044"/>
                    <a:pt x="20928" y="19243"/>
                    <a:pt x="20967" y="19542"/>
                  </a:cubicBezTo>
                  <a:cubicBezTo>
                    <a:pt x="20967" y="19582"/>
                    <a:pt x="20967" y="19621"/>
                    <a:pt x="21007" y="19641"/>
                  </a:cubicBezTo>
                  <a:lnTo>
                    <a:pt x="21007" y="19661"/>
                  </a:lnTo>
                  <a:cubicBezTo>
                    <a:pt x="21047" y="19761"/>
                    <a:pt x="21146" y="19840"/>
                    <a:pt x="21226" y="19940"/>
                  </a:cubicBezTo>
                  <a:lnTo>
                    <a:pt x="21246" y="19959"/>
                  </a:lnTo>
                  <a:cubicBezTo>
                    <a:pt x="21306" y="20039"/>
                    <a:pt x="21326" y="20119"/>
                    <a:pt x="21326" y="20218"/>
                  </a:cubicBezTo>
                  <a:cubicBezTo>
                    <a:pt x="21306" y="20377"/>
                    <a:pt x="21107" y="20457"/>
                    <a:pt x="20928" y="20516"/>
                  </a:cubicBezTo>
                  <a:cubicBezTo>
                    <a:pt x="20510" y="20616"/>
                    <a:pt x="20052" y="20616"/>
                    <a:pt x="19635" y="20735"/>
                  </a:cubicBezTo>
                  <a:cubicBezTo>
                    <a:pt x="19237" y="20855"/>
                    <a:pt x="18819" y="21173"/>
                    <a:pt x="18779" y="21611"/>
                  </a:cubicBezTo>
                  <a:cubicBezTo>
                    <a:pt x="18759" y="22227"/>
                    <a:pt x="19436" y="22625"/>
                    <a:pt x="19714" y="23162"/>
                  </a:cubicBezTo>
                  <a:cubicBezTo>
                    <a:pt x="19973" y="23719"/>
                    <a:pt x="19834" y="24336"/>
                    <a:pt x="19953" y="24913"/>
                  </a:cubicBezTo>
                  <a:cubicBezTo>
                    <a:pt x="20013" y="25151"/>
                    <a:pt x="20132" y="25410"/>
                    <a:pt x="20251" y="25649"/>
                  </a:cubicBezTo>
                  <a:cubicBezTo>
                    <a:pt x="20391" y="25907"/>
                    <a:pt x="20550" y="26126"/>
                    <a:pt x="20669" y="26385"/>
                  </a:cubicBezTo>
                  <a:cubicBezTo>
                    <a:pt x="21465" y="27897"/>
                    <a:pt x="21465" y="29707"/>
                    <a:pt x="21723" y="31398"/>
                  </a:cubicBezTo>
                  <a:cubicBezTo>
                    <a:pt x="21803" y="31915"/>
                    <a:pt x="21962" y="32492"/>
                    <a:pt x="22300" y="32890"/>
                  </a:cubicBezTo>
                  <a:cubicBezTo>
                    <a:pt x="22380" y="32989"/>
                    <a:pt x="22459" y="33069"/>
                    <a:pt x="22599" y="33148"/>
                  </a:cubicBezTo>
                  <a:cubicBezTo>
                    <a:pt x="22658" y="33188"/>
                    <a:pt x="22758" y="33248"/>
                    <a:pt x="22857" y="33268"/>
                  </a:cubicBezTo>
                  <a:cubicBezTo>
                    <a:pt x="23040" y="33309"/>
                    <a:pt x="23222" y="33330"/>
                    <a:pt x="23401" y="33330"/>
                  </a:cubicBezTo>
                  <a:cubicBezTo>
                    <a:pt x="23653" y="33330"/>
                    <a:pt x="23898" y="33289"/>
                    <a:pt x="24130" y="33208"/>
                  </a:cubicBezTo>
                  <a:cubicBezTo>
                    <a:pt x="25284" y="32949"/>
                    <a:pt x="26498" y="32651"/>
                    <a:pt x="27373" y="31875"/>
                  </a:cubicBezTo>
                  <a:cubicBezTo>
                    <a:pt x="28228" y="31099"/>
                    <a:pt x="28726" y="29687"/>
                    <a:pt x="28069" y="28692"/>
                  </a:cubicBezTo>
                  <a:cubicBezTo>
                    <a:pt x="28029" y="28673"/>
                    <a:pt x="28009" y="28613"/>
                    <a:pt x="27990" y="28593"/>
                  </a:cubicBezTo>
                  <a:lnTo>
                    <a:pt x="27910" y="28513"/>
                  </a:lnTo>
                  <a:cubicBezTo>
                    <a:pt x="27830" y="28474"/>
                    <a:pt x="27791" y="28414"/>
                    <a:pt x="27711" y="28394"/>
                  </a:cubicBezTo>
                  <a:cubicBezTo>
                    <a:pt x="27512" y="28394"/>
                    <a:pt x="27313" y="28414"/>
                    <a:pt x="27114" y="28513"/>
                  </a:cubicBezTo>
                  <a:cubicBezTo>
                    <a:pt x="26998" y="28546"/>
                    <a:pt x="26879" y="28561"/>
                    <a:pt x="26762" y="28561"/>
                  </a:cubicBezTo>
                  <a:cubicBezTo>
                    <a:pt x="26297" y="28561"/>
                    <a:pt x="25840" y="28325"/>
                    <a:pt x="25523" y="27976"/>
                  </a:cubicBezTo>
                  <a:cubicBezTo>
                    <a:pt x="25523" y="27936"/>
                    <a:pt x="25503" y="27917"/>
                    <a:pt x="25483" y="27897"/>
                  </a:cubicBezTo>
                  <a:cubicBezTo>
                    <a:pt x="25085" y="27419"/>
                    <a:pt x="24886" y="26822"/>
                    <a:pt x="24687" y="26226"/>
                  </a:cubicBezTo>
                  <a:cubicBezTo>
                    <a:pt x="24449" y="25589"/>
                    <a:pt x="24250" y="24933"/>
                    <a:pt x="24031" y="24296"/>
                  </a:cubicBezTo>
                  <a:cubicBezTo>
                    <a:pt x="24163" y="24205"/>
                    <a:pt x="24311" y="24166"/>
                    <a:pt x="24459" y="24166"/>
                  </a:cubicBezTo>
                  <a:cubicBezTo>
                    <a:pt x="24735" y="24166"/>
                    <a:pt x="25018" y="24301"/>
                    <a:pt x="25224" y="24495"/>
                  </a:cubicBezTo>
                  <a:lnTo>
                    <a:pt x="25324" y="24594"/>
                  </a:lnTo>
                  <a:cubicBezTo>
                    <a:pt x="25344" y="24634"/>
                    <a:pt x="25404" y="24654"/>
                    <a:pt x="25423" y="24714"/>
                  </a:cubicBezTo>
                  <a:cubicBezTo>
                    <a:pt x="25682" y="25032"/>
                    <a:pt x="25821" y="25430"/>
                    <a:pt x="26040" y="25808"/>
                  </a:cubicBezTo>
                  <a:cubicBezTo>
                    <a:pt x="26120" y="25947"/>
                    <a:pt x="26219" y="26106"/>
                    <a:pt x="26338" y="26246"/>
                  </a:cubicBezTo>
                  <a:cubicBezTo>
                    <a:pt x="26398" y="26305"/>
                    <a:pt x="26478" y="26385"/>
                    <a:pt x="26518" y="26445"/>
                  </a:cubicBezTo>
                  <a:cubicBezTo>
                    <a:pt x="26597" y="26524"/>
                    <a:pt x="26637" y="26604"/>
                    <a:pt x="26716" y="26643"/>
                  </a:cubicBezTo>
                  <a:cubicBezTo>
                    <a:pt x="26736" y="26683"/>
                    <a:pt x="26736" y="26703"/>
                    <a:pt x="26776" y="26703"/>
                  </a:cubicBezTo>
                  <a:cubicBezTo>
                    <a:pt x="27532" y="27419"/>
                    <a:pt x="28586" y="27897"/>
                    <a:pt x="29621" y="28175"/>
                  </a:cubicBezTo>
                  <a:cubicBezTo>
                    <a:pt x="29979" y="28235"/>
                    <a:pt x="30337" y="28374"/>
                    <a:pt x="30675" y="28533"/>
                  </a:cubicBezTo>
                  <a:cubicBezTo>
                    <a:pt x="30755" y="28593"/>
                    <a:pt x="30794" y="28613"/>
                    <a:pt x="30834" y="28673"/>
                  </a:cubicBezTo>
                  <a:lnTo>
                    <a:pt x="31013" y="28832"/>
                  </a:lnTo>
                  <a:cubicBezTo>
                    <a:pt x="31610" y="29488"/>
                    <a:pt x="31829" y="30523"/>
                    <a:pt x="32485" y="31099"/>
                  </a:cubicBezTo>
                  <a:cubicBezTo>
                    <a:pt x="32505" y="31119"/>
                    <a:pt x="32525" y="31159"/>
                    <a:pt x="32585" y="31179"/>
                  </a:cubicBezTo>
                  <a:cubicBezTo>
                    <a:pt x="32664" y="31259"/>
                    <a:pt x="32764" y="31298"/>
                    <a:pt x="32863" y="31358"/>
                  </a:cubicBezTo>
                  <a:cubicBezTo>
                    <a:pt x="33182" y="31477"/>
                    <a:pt x="33520" y="31517"/>
                    <a:pt x="33798" y="31696"/>
                  </a:cubicBezTo>
                  <a:cubicBezTo>
                    <a:pt x="33858" y="31756"/>
                    <a:pt x="33898" y="31776"/>
                    <a:pt x="33957" y="31816"/>
                  </a:cubicBezTo>
                  <a:cubicBezTo>
                    <a:pt x="33997" y="31875"/>
                    <a:pt x="34057" y="31895"/>
                    <a:pt x="34077" y="31955"/>
                  </a:cubicBezTo>
                  <a:cubicBezTo>
                    <a:pt x="34296" y="32253"/>
                    <a:pt x="34395" y="32671"/>
                    <a:pt x="34455" y="33049"/>
                  </a:cubicBezTo>
                  <a:cubicBezTo>
                    <a:pt x="34574" y="33964"/>
                    <a:pt x="34534" y="34899"/>
                    <a:pt x="34773" y="35834"/>
                  </a:cubicBezTo>
                  <a:cubicBezTo>
                    <a:pt x="35032" y="36749"/>
                    <a:pt x="35668" y="37624"/>
                    <a:pt x="36583" y="37763"/>
                  </a:cubicBezTo>
                  <a:lnTo>
                    <a:pt x="37041" y="37763"/>
                  </a:lnTo>
                  <a:cubicBezTo>
                    <a:pt x="37081" y="37744"/>
                    <a:pt x="37140" y="37744"/>
                    <a:pt x="37180" y="37744"/>
                  </a:cubicBezTo>
                  <a:cubicBezTo>
                    <a:pt x="37538" y="37684"/>
                    <a:pt x="37876" y="37545"/>
                    <a:pt x="38175" y="37326"/>
                  </a:cubicBezTo>
                  <a:cubicBezTo>
                    <a:pt x="38214" y="37326"/>
                    <a:pt x="38214" y="37286"/>
                    <a:pt x="38234" y="37286"/>
                  </a:cubicBezTo>
                  <a:cubicBezTo>
                    <a:pt x="38413" y="36451"/>
                    <a:pt x="38553" y="35595"/>
                    <a:pt x="38672" y="34760"/>
                  </a:cubicBezTo>
                  <a:cubicBezTo>
                    <a:pt x="38672" y="34561"/>
                    <a:pt x="38732" y="34382"/>
                    <a:pt x="38732" y="34203"/>
                  </a:cubicBezTo>
                  <a:cubicBezTo>
                    <a:pt x="38811" y="33646"/>
                    <a:pt x="38871" y="33089"/>
                    <a:pt x="38931" y="32552"/>
                  </a:cubicBezTo>
                  <a:cubicBezTo>
                    <a:pt x="38970" y="31995"/>
                    <a:pt x="39010" y="31457"/>
                    <a:pt x="39030" y="30900"/>
                  </a:cubicBezTo>
                  <a:cubicBezTo>
                    <a:pt x="39030" y="30463"/>
                    <a:pt x="39050" y="30025"/>
                    <a:pt x="39050" y="29588"/>
                  </a:cubicBezTo>
                  <a:cubicBezTo>
                    <a:pt x="39070" y="29130"/>
                    <a:pt x="39050" y="28673"/>
                    <a:pt x="38950" y="28334"/>
                  </a:cubicBezTo>
                  <a:cubicBezTo>
                    <a:pt x="38931" y="26942"/>
                    <a:pt x="38811" y="25569"/>
                    <a:pt x="38632" y="24217"/>
                  </a:cubicBezTo>
                  <a:cubicBezTo>
                    <a:pt x="38553" y="23679"/>
                    <a:pt x="38473" y="23162"/>
                    <a:pt x="38374" y="22645"/>
                  </a:cubicBezTo>
                  <a:cubicBezTo>
                    <a:pt x="38274" y="22128"/>
                    <a:pt x="38214" y="21630"/>
                    <a:pt x="38075" y="21093"/>
                  </a:cubicBezTo>
                  <a:cubicBezTo>
                    <a:pt x="37936" y="20696"/>
                    <a:pt x="37777" y="20337"/>
                    <a:pt x="37618" y="19940"/>
                  </a:cubicBezTo>
                  <a:cubicBezTo>
                    <a:pt x="35947" y="16220"/>
                    <a:pt x="33241" y="13116"/>
                    <a:pt x="31351" y="9536"/>
                  </a:cubicBezTo>
                  <a:cubicBezTo>
                    <a:pt x="30715" y="8362"/>
                    <a:pt x="30257" y="7407"/>
                    <a:pt x="28925" y="7009"/>
                  </a:cubicBezTo>
                  <a:cubicBezTo>
                    <a:pt x="26975" y="6413"/>
                    <a:pt x="25781" y="7407"/>
                    <a:pt x="24628" y="5279"/>
                  </a:cubicBezTo>
                  <a:cubicBezTo>
                    <a:pt x="24357" y="4805"/>
                    <a:pt x="23884" y="4316"/>
                    <a:pt x="23381" y="4316"/>
                  </a:cubicBezTo>
                  <a:cubicBezTo>
                    <a:pt x="23294" y="4316"/>
                    <a:pt x="23205" y="4331"/>
                    <a:pt x="23116" y="4364"/>
                  </a:cubicBezTo>
                  <a:cubicBezTo>
                    <a:pt x="23215" y="4781"/>
                    <a:pt x="23315" y="5219"/>
                    <a:pt x="23394" y="5657"/>
                  </a:cubicBezTo>
                  <a:cubicBezTo>
                    <a:pt x="23414" y="5736"/>
                    <a:pt x="23414" y="5836"/>
                    <a:pt x="23394" y="5935"/>
                  </a:cubicBezTo>
                  <a:cubicBezTo>
                    <a:pt x="23394" y="5955"/>
                    <a:pt x="23355" y="6015"/>
                    <a:pt x="23335" y="6035"/>
                  </a:cubicBezTo>
                  <a:lnTo>
                    <a:pt x="23295" y="6074"/>
                  </a:lnTo>
                  <a:cubicBezTo>
                    <a:pt x="23218" y="6134"/>
                    <a:pt x="23119" y="6161"/>
                    <a:pt x="23017" y="6161"/>
                  </a:cubicBezTo>
                  <a:cubicBezTo>
                    <a:pt x="22881" y="6161"/>
                    <a:pt x="22740" y="6114"/>
                    <a:pt x="22638" y="6035"/>
                  </a:cubicBezTo>
                  <a:cubicBezTo>
                    <a:pt x="22459" y="5816"/>
                    <a:pt x="22320" y="5537"/>
                    <a:pt x="22221" y="5259"/>
                  </a:cubicBezTo>
                  <a:cubicBezTo>
                    <a:pt x="22201" y="5219"/>
                    <a:pt x="22161" y="5159"/>
                    <a:pt x="22141" y="5139"/>
                  </a:cubicBezTo>
                  <a:cubicBezTo>
                    <a:pt x="22121" y="5120"/>
                    <a:pt x="22101" y="5060"/>
                    <a:pt x="22062" y="5040"/>
                  </a:cubicBezTo>
                  <a:cubicBezTo>
                    <a:pt x="22042" y="5020"/>
                    <a:pt x="22022" y="4960"/>
                    <a:pt x="22002" y="4940"/>
                  </a:cubicBezTo>
                  <a:lnTo>
                    <a:pt x="21902" y="4841"/>
                  </a:lnTo>
                  <a:cubicBezTo>
                    <a:pt x="21803" y="4742"/>
                    <a:pt x="21703" y="4662"/>
                    <a:pt x="21604" y="4582"/>
                  </a:cubicBezTo>
                  <a:cubicBezTo>
                    <a:pt x="21524" y="4543"/>
                    <a:pt x="21445" y="4483"/>
                    <a:pt x="21365" y="4463"/>
                  </a:cubicBezTo>
                  <a:cubicBezTo>
                    <a:pt x="21306" y="4423"/>
                    <a:pt x="21206" y="4383"/>
                    <a:pt x="21127" y="4364"/>
                  </a:cubicBezTo>
                  <a:cubicBezTo>
                    <a:pt x="21047" y="4344"/>
                    <a:pt x="20948" y="4324"/>
                    <a:pt x="20868" y="4284"/>
                  </a:cubicBezTo>
                  <a:cubicBezTo>
                    <a:pt x="20740" y="4261"/>
                    <a:pt x="20618" y="4251"/>
                    <a:pt x="20496" y="4251"/>
                  </a:cubicBezTo>
                  <a:cubicBezTo>
                    <a:pt x="20409" y="4251"/>
                    <a:pt x="20322" y="4256"/>
                    <a:pt x="20231" y="4264"/>
                  </a:cubicBezTo>
                  <a:cubicBezTo>
                    <a:pt x="20172" y="4264"/>
                    <a:pt x="20152" y="4284"/>
                    <a:pt x="20112" y="4284"/>
                  </a:cubicBezTo>
                  <a:cubicBezTo>
                    <a:pt x="20052" y="4284"/>
                    <a:pt x="20032" y="4324"/>
                    <a:pt x="19973" y="4324"/>
                  </a:cubicBezTo>
                  <a:cubicBezTo>
                    <a:pt x="19834" y="4364"/>
                    <a:pt x="19655" y="4423"/>
                    <a:pt x="19515" y="4523"/>
                  </a:cubicBezTo>
                  <a:cubicBezTo>
                    <a:pt x="19475" y="4543"/>
                    <a:pt x="19456" y="4543"/>
                    <a:pt x="19436" y="4563"/>
                  </a:cubicBezTo>
                  <a:cubicBezTo>
                    <a:pt x="19416" y="4582"/>
                    <a:pt x="19376" y="4582"/>
                    <a:pt x="19356" y="4622"/>
                  </a:cubicBezTo>
                  <a:cubicBezTo>
                    <a:pt x="19376" y="4224"/>
                    <a:pt x="19177" y="3846"/>
                    <a:pt x="18859" y="3628"/>
                  </a:cubicBezTo>
                  <a:cubicBezTo>
                    <a:pt x="18739" y="3966"/>
                    <a:pt x="18521" y="4244"/>
                    <a:pt x="18222" y="4383"/>
                  </a:cubicBezTo>
                  <a:cubicBezTo>
                    <a:pt x="18182" y="4423"/>
                    <a:pt x="18163" y="4443"/>
                    <a:pt x="18143" y="4443"/>
                  </a:cubicBezTo>
                  <a:cubicBezTo>
                    <a:pt x="18083" y="4443"/>
                    <a:pt x="18063" y="4463"/>
                    <a:pt x="18043" y="4463"/>
                  </a:cubicBezTo>
                  <a:cubicBezTo>
                    <a:pt x="17984" y="4463"/>
                    <a:pt x="17964" y="4503"/>
                    <a:pt x="17944" y="4503"/>
                  </a:cubicBezTo>
                  <a:cubicBezTo>
                    <a:pt x="17884" y="4503"/>
                    <a:pt x="17864" y="4523"/>
                    <a:pt x="17844" y="4523"/>
                  </a:cubicBezTo>
                  <a:cubicBezTo>
                    <a:pt x="17824" y="4543"/>
                    <a:pt x="17785" y="4543"/>
                    <a:pt x="17765" y="4543"/>
                  </a:cubicBezTo>
                  <a:lnTo>
                    <a:pt x="17267" y="4543"/>
                  </a:lnTo>
                  <a:cubicBezTo>
                    <a:pt x="17248" y="4543"/>
                    <a:pt x="17188" y="4523"/>
                    <a:pt x="17168" y="4523"/>
                  </a:cubicBezTo>
                  <a:cubicBezTo>
                    <a:pt x="17128" y="4523"/>
                    <a:pt x="17068" y="4503"/>
                    <a:pt x="17029" y="4463"/>
                  </a:cubicBezTo>
                  <a:cubicBezTo>
                    <a:pt x="16969" y="4065"/>
                    <a:pt x="17645" y="4125"/>
                    <a:pt x="17924" y="3826"/>
                  </a:cubicBezTo>
                  <a:cubicBezTo>
                    <a:pt x="18182" y="3528"/>
                    <a:pt x="17964" y="3090"/>
                    <a:pt x="17745" y="2812"/>
                  </a:cubicBezTo>
                  <a:cubicBezTo>
                    <a:pt x="17586" y="2633"/>
                    <a:pt x="17427" y="2454"/>
                    <a:pt x="17228" y="2315"/>
                  </a:cubicBezTo>
                  <a:cubicBezTo>
                    <a:pt x="17168" y="2255"/>
                    <a:pt x="17128" y="2235"/>
                    <a:pt x="17068" y="2175"/>
                  </a:cubicBezTo>
                  <a:cubicBezTo>
                    <a:pt x="16551" y="1778"/>
                    <a:pt x="15935" y="1519"/>
                    <a:pt x="15258" y="1380"/>
                  </a:cubicBezTo>
                  <a:cubicBezTo>
                    <a:pt x="14642" y="1280"/>
                    <a:pt x="13965" y="1320"/>
                    <a:pt x="13468" y="922"/>
                  </a:cubicBezTo>
                  <a:cubicBezTo>
                    <a:pt x="13189" y="664"/>
                    <a:pt x="12990" y="345"/>
                    <a:pt x="12712" y="126"/>
                  </a:cubicBezTo>
                  <a:cubicBezTo>
                    <a:pt x="12597" y="38"/>
                    <a:pt x="12513" y="1"/>
                    <a:pt x="12447"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2"/>
            <p:cNvSpPr/>
            <p:nvPr/>
          </p:nvSpPr>
          <p:spPr>
            <a:xfrm>
              <a:off x="4475875" y="3333375"/>
              <a:ext cx="199150" cy="182000"/>
            </a:xfrm>
            <a:custGeom>
              <a:avLst/>
              <a:gdLst/>
              <a:ahLst/>
              <a:cxnLst/>
              <a:rect l="l" t="t" r="r" b="b"/>
              <a:pathLst>
                <a:path w="7966" h="7280" extrusionOk="0">
                  <a:moveTo>
                    <a:pt x="5117" y="0"/>
                  </a:moveTo>
                  <a:cubicBezTo>
                    <a:pt x="5090" y="0"/>
                    <a:pt x="5062" y="1"/>
                    <a:pt x="5034" y="2"/>
                  </a:cubicBezTo>
                  <a:cubicBezTo>
                    <a:pt x="4437" y="22"/>
                    <a:pt x="4278" y="341"/>
                    <a:pt x="3920" y="718"/>
                  </a:cubicBezTo>
                  <a:cubicBezTo>
                    <a:pt x="3422" y="1216"/>
                    <a:pt x="2766" y="1693"/>
                    <a:pt x="2328" y="2191"/>
                  </a:cubicBezTo>
                  <a:cubicBezTo>
                    <a:pt x="1552" y="3026"/>
                    <a:pt x="1930" y="4538"/>
                    <a:pt x="976" y="5194"/>
                  </a:cubicBezTo>
                  <a:cubicBezTo>
                    <a:pt x="777" y="5294"/>
                    <a:pt x="578" y="5413"/>
                    <a:pt x="379" y="5572"/>
                  </a:cubicBezTo>
                  <a:cubicBezTo>
                    <a:pt x="1" y="5930"/>
                    <a:pt x="1" y="6567"/>
                    <a:pt x="379" y="6925"/>
                  </a:cubicBezTo>
                  <a:cubicBezTo>
                    <a:pt x="635" y="7156"/>
                    <a:pt x="958" y="7279"/>
                    <a:pt x="1288" y="7279"/>
                  </a:cubicBezTo>
                  <a:cubicBezTo>
                    <a:pt x="1470" y="7279"/>
                    <a:pt x="1654" y="7242"/>
                    <a:pt x="1831" y="7164"/>
                  </a:cubicBezTo>
                  <a:cubicBezTo>
                    <a:pt x="2288" y="6925"/>
                    <a:pt x="2666" y="6567"/>
                    <a:pt x="2865" y="6090"/>
                  </a:cubicBezTo>
                  <a:cubicBezTo>
                    <a:pt x="3025" y="5771"/>
                    <a:pt x="3144" y="5373"/>
                    <a:pt x="3462" y="5174"/>
                  </a:cubicBezTo>
                  <a:cubicBezTo>
                    <a:pt x="3617" y="5067"/>
                    <a:pt x="3789" y="5029"/>
                    <a:pt x="3970" y="5029"/>
                  </a:cubicBezTo>
                  <a:cubicBezTo>
                    <a:pt x="4394" y="5029"/>
                    <a:pt x="4873" y="5234"/>
                    <a:pt x="5332" y="5234"/>
                  </a:cubicBezTo>
                  <a:cubicBezTo>
                    <a:pt x="5342" y="5234"/>
                    <a:pt x="5352" y="5234"/>
                    <a:pt x="5361" y="5234"/>
                  </a:cubicBezTo>
                  <a:cubicBezTo>
                    <a:pt x="7966" y="5234"/>
                    <a:pt x="7599" y="0"/>
                    <a:pt x="5117"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0" name="Google Shape;2050;p62"/>
          <p:cNvSpPr txBox="1">
            <a:spLocks noGrp="1"/>
          </p:cNvSpPr>
          <p:nvPr>
            <p:ph type="title"/>
          </p:nvPr>
        </p:nvSpPr>
        <p:spPr>
          <a:xfrm>
            <a:off x="1621775" y="547071"/>
            <a:ext cx="6421971" cy="847699"/>
          </a:xfrm>
          <a:prstGeom prst="rect">
            <a:avLst/>
          </a:prstGeom>
        </p:spPr>
        <p:txBody>
          <a:bodyPr spcFirstLastPara="1" wrap="square" lIns="91425" tIns="91425" rIns="91425" bIns="91425" anchor="t" anchorCtr="0">
            <a:noAutofit/>
          </a:bodyPr>
          <a:lstStyle/>
          <a:p>
            <a:pPr lvl="0" algn="l"/>
            <a:r>
              <a:rPr lang="vi-VN" sz="1600" b="1" dirty="0">
                <a:latin typeface="Calibri" panose="020F0502020204030204" pitchFamily="34" charset="0"/>
                <a:cs typeface="Calibri" panose="020F0502020204030204" pitchFamily="34" charset="0"/>
              </a:rPr>
              <a:t>Automation Testing được chia thành các loại khác nhau dựa trên các tiêu chí như loại kiểm thử, giai đoạn kiểm thử, phương pháp kiểm thử. </a:t>
            </a:r>
            <a:endParaRPr sz="1600" b="1" dirty="0">
              <a:latin typeface="Calibri" panose="020F0502020204030204" pitchFamily="34" charset="0"/>
              <a:cs typeface="Calibri" panose="020F0502020204030204" pitchFamily="34" charset="0"/>
            </a:endParaRPr>
          </a:p>
        </p:txBody>
      </p:sp>
      <p:sp>
        <p:nvSpPr>
          <p:cNvPr id="2051" name="Google Shape;2051;p62"/>
          <p:cNvSpPr/>
          <p:nvPr/>
        </p:nvSpPr>
        <p:spPr>
          <a:xfrm>
            <a:off x="1621775" y="1679050"/>
            <a:ext cx="490200" cy="4902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2"/>
          <p:cNvSpPr/>
          <p:nvPr/>
        </p:nvSpPr>
        <p:spPr>
          <a:xfrm>
            <a:off x="3306350" y="2512700"/>
            <a:ext cx="490200" cy="4902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2"/>
          <p:cNvSpPr/>
          <p:nvPr/>
        </p:nvSpPr>
        <p:spPr>
          <a:xfrm>
            <a:off x="2816150" y="3342900"/>
            <a:ext cx="490200" cy="490200"/>
          </a:xfrm>
          <a:prstGeom prst="ellipse">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2"/>
          <p:cNvSpPr/>
          <p:nvPr/>
        </p:nvSpPr>
        <p:spPr>
          <a:xfrm>
            <a:off x="1755679" y="1779804"/>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2"/>
          <p:cNvSpPr/>
          <p:nvPr/>
        </p:nvSpPr>
        <p:spPr>
          <a:xfrm>
            <a:off x="3440254" y="2613454"/>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2"/>
          <p:cNvSpPr/>
          <p:nvPr/>
        </p:nvSpPr>
        <p:spPr>
          <a:xfrm>
            <a:off x="2950054" y="3443654"/>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7" name="Google Shape;2057;p62"/>
          <p:cNvCxnSpPr/>
          <p:nvPr/>
        </p:nvCxnSpPr>
        <p:spPr>
          <a:xfrm>
            <a:off x="2111950" y="1927600"/>
            <a:ext cx="2782200" cy="0"/>
          </a:xfrm>
          <a:prstGeom prst="straightConnector1">
            <a:avLst/>
          </a:prstGeom>
          <a:noFill/>
          <a:ln w="19050" cap="flat" cmpd="sng">
            <a:solidFill>
              <a:schemeClr val="dk2"/>
            </a:solidFill>
            <a:prstDash val="solid"/>
            <a:round/>
            <a:headEnd type="none" w="med" len="med"/>
            <a:tailEnd type="none" w="med" len="med"/>
          </a:ln>
        </p:spPr>
      </p:cxnSp>
      <p:cxnSp>
        <p:nvCxnSpPr>
          <p:cNvPr id="2058" name="Google Shape;2058;p62"/>
          <p:cNvCxnSpPr>
            <a:stCxn id="2052" idx="6"/>
          </p:cNvCxnSpPr>
          <p:nvPr/>
        </p:nvCxnSpPr>
        <p:spPr>
          <a:xfrm>
            <a:off x="3796550" y="2757800"/>
            <a:ext cx="1097700" cy="0"/>
          </a:xfrm>
          <a:prstGeom prst="straightConnector1">
            <a:avLst/>
          </a:prstGeom>
          <a:noFill/>
          <a:ln w="19050" cap="flat" cmpd="sng">
            <a:solidFill>
              <a:schemeClr val="dk2"/>
            </a:solidFill>
            <a:prstDash val="solid"/>
            <a:round/>
            <a:headEnd type="none" w="med" len="med"/>
            <a:tailEnd type="none" w="med" len="med"/>
          </a:ln>
        </p:spPr>
      </p:cxnSp>
      <p:cxnSp>
        <p:nvCxnSpPr>
          <p:cNvPr id="2059" name="Google Shape;2059;p62"/>
          <p:cNvCxnSpPr>
            <a:stCxn id="2053" idx="6"/>
          </p:cNvCxnSpPr>
          <p:nvPr/>
        </p:nvCxnSpPr>
        <p:spPr>
          <a:xfrm>
            <a:off x="3306350" y="3588000"/>
            <a:ext cx="1587900" cy="0"/>
          </a:xfrm>
          <a:prstGeom prst="straightConnector1">
            <a:avLst/>
          </a:prstGeom>
          <a:noFill/>
          <a:ln w="19050" cap="flat" cmpd="sng">
            <a:solidFill>
              <a:schemeClr val="dk2"/>
            </a:solidFill>
            <a:prstDash val="solid"/>
            <a:round/>
            <a:headEnd type="none" w="med" len="med"/>
            <a:tailEnd type="none" w="med" len="med"/>
          </a:ln>
        </p:spPr>
      </p:cxnSp>
      <p:sp>
        <p:nvSpPr>
          <p:cNvPr id="2060" name="Google Shape;2060;p62"/>
          <p:cNvSpPr txBox="1">
            <a:spLocks noGrp="1"/>
          </p:cNvSpPr>
          <p:nvPr>
            <p:ph type="subTitle" idx="4294967295"/>
          </p:nvPr>
        </p:nvSpPr>
        <p:spPr>
          <a:xfrm>
            <a:off x="5028128" y="2508350"/>
            <a:ext cx="2871000" cy="695700"/>
          </a:xfrm>
          <a:prstGeom prst="rect">
            <a:avLst/>
          </a:prstGeom>
        </p:spPr>
        <p:txBody>
          <a:bodyPr spcFirstLastPara="1" wrap="square" lIns="91425" tIns="91425" rIns="91425" bIns="91425" anchor="t" anchorCtr="0">
            <a:noAutofit/>
          </a:bodyPr>
          <a:lstStyle/>
          <a:p>
            <a:pPr marL="0" lvl="0" indent="0">
              <a:buNone/>
            </a:pPr>
            <a:r>
              <a:rPr lang="en-US" b="1" dirty="0"/>
              <a:t>Automated Web Service / API Tests</a:t>
            </a:r>
            <a:endParaRPr sz="1400" dirty="0"/>
          </a:p>
        </p:txBody>
      </p:sp>
      <p:sp>
        <p:nvSpPr>
          <p:cNvPr id="2061" name="Google Shape;2061;p62"/>
          <p:cNvSpPr txBox="1">
            <a:spLocks noGrp="1"/>
          </p:cNvSpPr>
          <p:nvPr>
            <p:ph type="subTitle" idx="4294967295"/>
          </p:nvPr>
        </p:nvSpPr>
        <p:spPr>
          <a:xfrm>
            <a:off x="5028128" y="3342000"/>
            <a:ext cx="2871000" cy="695700"/>
          </a:xfrm>
          <a:prstGeom prst="rect">
            <a:avLst/>
          </a:prstGeom>
        </p:spPr>
        <p:txBody>
          <a:bodyPr spcFirstLastPara="1" wrap="square" lIns="91425" tIns="91425" rIns="91425" bIns="91425" anchor="t" anchorCtr="0">
            <a:noAutofit/>
          </a:bodyPr>
          <a:lstStyle/>
          <a:p>
            <a:pPr marL="0" lvl="0" indent="0">
              <a:buNone/>
            </a:pPr>
            <a:r>
              <a:rPr lang="en-US" b="1" dirty="0"/>
              <a:t>Automated GUI Tests</a:t>
            </a:r>
            <a:endParaRPr sz="1400" dirty="0"/>
          </a:p>
        </p:txBody>
      </p:sp>
      <p:sp>
        <p:nvSpPr>
          <p:cNvPr id="2062" name="Google Shape;2062;p62"/>
          <p:cNvSpPr txBox="1">
            <a:spLocks noGrp="1"/>
          </p:cNvSpPr>
          <p:nvPr>
            <p:ph type="subTitle" idx="4294967295"/>
          </p:nvPr>
        </p:nvSpPr>
        <p:spPr>
          <a:xfrm>
            <a:off x="5028025" y="1674700"/>
            <a:ext cx="2871000" cy="695700"/>
          </a:xfrm>
          <a:prstGeom prst="rect">
            <a:avLst/>
          </a:prstGeom>
        </p:spPr>
        <p:txBody>
          <a:bodyPr spcFirstLastPara="1" wrap="square" lIns="91425" tIns="91425" rIns="91425" bIns="91425" anchor="t" anchorCtr="0">
            <a:noAutofit/>
          </a:bodyPr>
          <a:lstStyle/>
          <a:p>
            <a:pPr marL="0" lvl="0" indent="0">
              <a:buNone/>
            </a:pPr>
            <a:r>
              <a:rPr lang="en-US" b="1" dirty="0"/>
              <a:t>Automated Unit Tests</a:t>
            </a:r>
            <a:endParaRPr sz="1400" dirty="0"/>
          </a:p>
        </p:txBody>
      </p:sp>
    </p:spTree>
    <p:extLst>
      <p:ext uri="{BB962C8B-B14F-4D97-AF65-F5344CB8AC3E}">
        <p14:creationId xmlns:p14="http://schemas.microsoft.com/office/powerpoint/2010/main" val="9598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2">
                                            <p:txEl>
                                              <p:pRg st="0" end="0"/>
                                            </p:txEl>
                                          </p:spTgt>
                                        </p:tgtEl>
                                        <p:attrNameLst>
                                          <p:attrName>style.visibility</p:attrName>
                                        </p:attrNameLst>
                                      </p:cBhvr>
                                      <p:to>
                                        <p:strVal val="visible"/>
                                      </p:to>
                                    </p:set>
                                    <p:anim calcmode="lin" valueType="num">
                                      <p:cBhvr additive="base">
                                        <p:cTn id="12" dur="500" fill="hold"/>
                                        <p:tgtEl>
                                          <p:spTgt spid="206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60">
                                            <p:txEl>
                                              <p:pRg st="0" end="0"/>
                                            </p:txEl>
                                          </p:spTgt>
                                        </p:tgtEl>
                                        <p:attrNameLst>
                                          <p:attrName>style.visibility</p:attrName>
                                        </p:attrNameLst>
                                      </p:cBhvr>
                                      <p:to>
                                        <p:strVal val="visible"/>
                                      </p:to>
                                    </p:set>
                                    <p:anim calcmode="lin" valueType="num">
                                      <p:cBhvr additive="base">
                                        <p:cTn id="18" dur="500" fill="hold"/>
                                        <p:tgtEl>
                                          <p:spTgt spid="206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061">
                                            <p:txEl>
                                              <p:pRg st="0" end="0"/>
                                            </p:txEl>
                                          </p:spTgt>
                                        </p:tgtEl>
                                        <p:attrNameLst>
                                          <p:attrName>style.visibility</p:attrName>
                                        </p:attrNameLst>
                                      </p:cBhvr>
                                      <p:to>
                                        <p:strVal val="visible"/>
                                      </p:to>
                                    </p:set>
                                    <p:anim calcmode="lin" valueType="num">
                                      <p:cBhvr additive="base">
                                        <p:cTn id="24" dur="500" fill="hold"/>
                                        <p:tgtEl>
                                          <p:spTgt spid="206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6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3553521" y="2200507"/>
            <a:ext cx="3130441" cy="121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Công</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cụ</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b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thực</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hiện</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38" name="Google Shape;1038;p48"/>
          <p:cNvSpPr txBox="1">
            <a:spLocks noGrp="1"/>
          </p:cNvSpPr>
          <p:nvPr>
            <p:ph type="title" idx="2"/>
          </p:nvPr>
        </p:nvSpPr>
        <p:spPr>
          <a:xfrm>
            <a:off x="2516538" y="1955400"/>
            <a:ext cx="94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05</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356887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56"/>
          <p:cNvSpPr/>
          <p:nvPr/>
        </p:nvSpPr>
        <p:spPr>
          <a:xfrm>
            <a:off x="4349050" y="476968"/>
            <a:ext cx="716700" cy="71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6"/>
          <p:cNvSpPr/>
          <p:nvPr/>
        </p:nvSpPr>
        <p:spPr>
          <a:xfrm>
            <a:off x="1468441" y="2078063"/>
            <a:ext cx="716700" cy="71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6"/>
          <p:cNvSpPr/>
          <p:nvPr/>
        </p:nvSpPr>
        <p:spPr>
          <a:xfrm>
            <a:off x="4313275" y="2266480"/>
            <a:ext cx="716700" cy="71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7103420" y="2200996"/>
            <a:ext cx="716700" cy="71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1530050" y="459364"/>
            <a:ext cx="716700" cy="71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txBox="1">
            <a:spLocks noGrp="1"/>
          </p:cNvSpPr>
          <p:nvPr>
            <p:ph type="subTitle" idx="1"/>
          </p:nvPr>
        </p:nvSpPr>
        <p:spPr>
          <a:xfrm>
            <a:off x="709250" y="608654"/>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Selenium</a:t>
            </a:r>
            <a:endParaRPr dirty="0"/>
          </a:p>
        </p:txBody>
      </p:sp>
      <p:sp>
        <p:nvSpPr>
          <p:cNvPr id="1557" name="Google Shape;1557;p56"/>
          <p:cNvSpPr txBox="1">
            <a:spLocks noGrp="1"/>
          </p:cNvSpPr>
          <p:nvPr>
            <p:ph type="subTitle" idx="2"/>
          </p:nvPr>
        </p:nvSpPr>
        <p:spPr>
          <a:xfrm>
            <a:off x="3536956" y="2965305"/>
            <a:ext cx="2421300" cy="489000"/>
          </a:xfrm>
          <a:prstGeom prst="rect">
            <a:avLst/>
          </a:prstGeom>
        </p:spPr>
        <p:txBody>
          <a:bodyPr spcFirstLastPara="1" wrap="square" lIns="91425" tIns="91425" rIns="91425" bIns="91425" anchor="t" anchorCtr="0">
            <a:noAutofit/>
          </a:bodyPr>
          <a:lstStyle/>
          <a:p>
            <a:pPr marL="0" lvl="0" indent="0">
              <a:buClr>
                <a:schemeClr val="dk1"/>
              </a:buClr>
              <a:buSzPts val="1100"/>
            </a:pPr>
            <a:r>
              <a:rPr lang="it-IT" dirty="0"/>
              <a:t>Công cụ kiểm </a:t>
            </a:r>
            <a:r>
              <a:rPr lang="it-IT" dirty="0" smtClean="0"/>
              <a:t>tra </a:t>
            </a:r>
            <a:r>
              <a:rPr lang="it-IT" dirty="0"/>
              <a:t>API.</a:t>
            </a:r>
            <a:endParaRPr dirty="0"/>
          </a:p>
        </p:txBody>
      </p:sp>
      <p:sp>
        <p:nvSpPr>
          <p:cNvPr id="1558" name="Google Shape;1558;p56"/>
          <p:cNvSpPr txBox="1">
            <a:spLocks noGrp="1"/>
          </p:cNvSpPr>
          <p:nvPr>
            <p:ph type="subTitle" idx="3"/>
          </p:nvPr>
        </p:nvSpPr>
        <p:spPr>
          <a:xfrm>
            <a:off x="470442" y="2779742"/>
            <a:ext cx="2769972" cy="489000"/>
          </a:xfrm>
          <a:prstGeom prst="rect">
            <a:avLst/>
          </a:prstGeom>
        </p:spPr>
        <p:txBody>
          <a:bodyPr spcFirstLastPara="1" wrap="square" lIns="91425" tIns="91425" rIns="91425" bIns="91425" anchor="t" anchorCtr="0">
            <a:noAutofit/>
          </a:bodyPr>
          <a:lstStyle/>
          <a:p>
            <a:pPr marL="0" lvl="0" indent="0"/>
            <a:r>
              <a:rPr lang="en-US" dirty="0"/>
              <a:t> </a:t>
            </a:r>
            <a:r>
              <a:rPr lang="en-US" dirty="0" err="1"/>
              <a:t>Công</a:t>
            </a:r>
            <a:r>
              <a:rPr lang="en-US" dirty="0"/>
              <a:t> </a:t>
            </a:r>
            <a:r>
              <a:rPr lang="en-US" dirty="0" err="1"/>
              <a:t>cụ</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để</a:t>
            </a:r>
            <a:r>
              <a:rPr lang="en-US" dirty="0"/>
              <a:t> </a:t>
            </a:r>
            <a:r>
              <a:rPr lang="en-US" dirty="0" err="1"/>
              <a:t>kiểm</a:t>
            </a:r>
            <a:r>
              <a:rPr lang="en-US" dirty="0"/>
              <a:t> </a:t>
            </a:r>
            <a:r>
              <a:rPr lang="en-US" dirty="0" err="1"/>
              <a:t>tra</a:t>
            </a:r>
            <a:r>
              <a:rPr lang="en-US" dirty="0"/>
              <a:t> GUI.</a:t>
            </a:r>
            <a:endParaRPr dirty="0"/>
          </a:p>
        </p:txBody>
      </p:sp>
      <p:sp>
        <p:nvSpPr>
          <p:cNvPr id="1559" name="Google Shape;1559;p56"/>
          <p:cNvSpPr txBox="1">
            <a:spLocks noGrp="1"/>
          </p:cNvSpPr>
          <p:nvPr>
            <p:ph type="subTitle" idx="4"/>
          </p:nvPr>
        </p:nvSpPr>
        <p:spPr>
          <a:xfrm>
            <a:off x="6267894" y="2854436"/>
            <a:ext cx="2421300" cy="4890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kiểm</a:t>
            </a:r>
            <a:r>
              <a:rPr lang="en-US" dirty="0"/>
              <a:t> </a:t>
            </a:r>
            <a:r>
              <a:rPr lang="en-US" dirty="0" err="1"/>
              <a:t>tra</a:t>
            </a:r>
            <a:r>
              <a:rPr lang="en-US" dirty="0"/>
              <a:t> </a:t>
            </a:r>
            <a:r>
              <a:rPr lang="en-US" dirty="0" err="1"/>
              <a:t>ứng</a:t>
            </a:r>
            <a:r>
              <a:rPr lang="en-US" dirty="0"/>
              <a:t> </a:t>
            </a:r>
            <a:r>
              <a:rPr lang="en-US" dirty="0" err="1"/>
              <a:t>dụng</a:t>
            </a:r>
            <a:r>
              <a:rPr lang="en-US" dirty="0"/>
              <a:t> di </a:t>
            </a:r>
            <a:r>
              <a:rPr lang="en-US" dirty="0" err="1"/>
              <a:t>động</a:t>
            </a:r>
            <a:endParaRPr dirty="0"/>
          </a:p>
        </p:txBody>
      </p:sp>
      <p:sp>
        <p:nvSpPr>
          <p:cNvPr id="1560" name="Google Shape;1560;p56"/>
          <p:cNvSpPr txBox="1">
            <a:spLocks noGrp="1"/>
          </p:cNvSpPr>
          <p:nvPr>
            <p:ph type="subTitle" idx="5"/>
          </p:nvPr>
        </p:nvSpPr>
        <p:spPr>
          <a:xfrm>
            <a:off x="3496750" y="1186756"/>
            <a:ext cx="2421300" cy="498900"/>
          </a:xfrm>
          <a:prstGeom prst="rect">
            <a:avLst/>
          </a:prstGeom>
        </p:spPr>
        <p:txBody>
          <a:bodyPr spcFirstLastPara="1" wrap="square" lIns="91425" tIns="91425" rIns="91425" bIns="91425" anchor="t" anchorCtr="0">
            <a:noAutofit/>
          </a:bodyPr>
          <a:lstStyle/>
          <a:p>
            <a:pPr marL="0" lvl="0" indent="0">
              <a:buClr>
                <a:schemeClr val="dk1"/>
              </a:buClr>
              <a:buSzPts val="1100"/>
            </a:pPr>
            <a:r>
              <a:rPr lang="vi-VN" dirty="0"/>
              <a:t>Công cụ chủ yếu được sử dụng để kiểm tra Unit tests.</a:t>
            </a:r>
            <a:endParaRPr dirty="0"/>
          </a:p>
        </p:txBody>
      </p:sp>
      <p:sp>
        <p:nvSpPr>
          <p:cNvPr id="1561" name="Google Shape;1561;p56"/>
          <p:cNvSpPr txBox="1">
            <a:spLocks noGrp="1"/>
          </p:cNvSpPr>
          <p:nvPr>
            <p:ph type="subTitle" idx="6"/>
          </p:nvPr>
        </p:nvSpPr>
        <p:spPr>
          <a:xfrm>
            <a:off x="3496750" y="603307"/>
            <a:ext cx="2421300" cy="419400"/>
          </a:xfrm>
          <a:prstGeom prst="rect">
            <a:avLst/>
          </a:prstGeom>
        </p:spPr>
        <p:txBody>
          <a:bodyPr spcFirstLastPara="1" wrap="square" lIns="91425" tIns="91425" rIns="91425" bIns="91425" anchor="t" anchorCtr="0">
            <a:noAutofit/>
          </a:bodyPr>
          <a:lstStyle/>
          <a:p>
            <a:pPr marL="0" lvl="0" indent="0"/>
            <a:r>
              <a:rPr lang="en-US" dirty="0"/>
              <a:t>Junit </a:t>
            </a:r>
            <a:r>
              <a:rPr lang="en-US" dirty="0" err="1"/>
              <a:t>và</a:t>
            </a:r>
            <a:r>
              <a:rPr lang="en-US" dirty="0"/>
              <a:t> </a:t>
            </a:r>
            <a:r>
              <a:rPr lang="en-US" dirty="0" err="1" smtClean="0"/>
              <a:t>Nunit</a:t>
            </a:r>
            <a:endParaRPr dirty="0"/>
          </a:p>
        </p:txBody>
      </p:sp>
      <p:sp>
        <p:nvSpPr>
          <p:cNvPr id="1562" name="Google Shape;1562;p56"/>
          <p:cNvSpPr txBox="1">
            <a:spLocks noGrp="1"/>
          </p:cNvSpPr>
          <p:nvPr>
            <p:ph type="subTitle" idx="7"/>
          </p:nvPr>
        </p:nvSpPr>
        <p:spPr>
          <a:xfrm>
            <a:off x="6251120" y="1258176"/>
            <a:ext cx="2421300" cy="630411"/>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err="1"/>
              <a:t>Công</a:t>
            </a:r>
            <a:r>
              <a:rPr lang="en-US" dirty="0"/>
              <a:t> </a:t>
            </a:r>
            <a:r>
              <a:rPr lang="en-US" dirty="0" err="1"/>
              <a:t>cụ</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không</a:t>
            </a:r>
            <a:r>
              <a:rPr lang="en-US" dirty="0"/>
              <a:t> </a:t>
            </a:r>
            <a:r>
              <a:rPr lang="en-US" dirty="0" err="1"/>
              <a:t>phải</a:t>
            </a:r>
            <a:r>
              <a:rPr lang="en-US" dirty="0"/>
              <a:t> web</a:t>
            </a:r>
            <a:endParaRPr dirty="0"/>
          </a:p>
        </p:txBody>
      </p:sp>
      <p:sp>
        <p:nvSpPr>
          <p:cNvPr id="1564" name="Google Shape;1564;p56"/>
          <p:cNvSpPr txBox="1">
            <a:spLocks noGrp="1"/>
          </p:cNvSpPr>
          <p:nvPr>
            <p:ph type="subTitle" idx="9"/>
          </p:nvPr>
        </p:nvSpPr>
        <p:spPr>
          <a:xfrm>
            <a:off x="787988" y="1093402"/>
            <a:ext cx="2421300" cy="4989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err="1"/>
              <a:t>Công</a:t>
            </a:r>
            <a:r>
              <a:rPr lang="en-US" dirty="0"/>
              <a:t> </a:t>
            </a:r>
            <a:r>
              <a:rPr lang="en-US" dirty="0" err="1"/>
              <a:t>cụ</a:t>
            </a:r>
            <a:r>
              <a:rPr lang="en-US" dirty="0"/>
              <a:t> </a:t>
            </a:r>
            <a:r>
              <a:rPr lang="en-US" dirty="0" err="1"/>
              <a:t>thử</a:t>
            </a:r>
            <a:r>
              <a:rPr lang="en-US" dirty="0"/>
              <a:t> </a:t>
            </a:r>
            <a:r>
              <a:rPr lang="en-US" dirty="0" err="1"/>
              <a:t>nghiệm</a:t>
            </a:r>
            <a:r>
              <a:rPr lang="en-US" dirty="0"/>
              <a:t> </a:t>
            </a:r>
            <a:r>
              <a:rPr lang="en-US" dirty="0" err="1"/>
              <a:t>Ứng</a:t>
            </a:r>
            <a:r>
              <a:rPr lang="en-US" dirty="0"/>
              <a:t> </a:t>
            </a:r>
            <a:r>
              <a:rPr lang="en-US" dirty="0" err="1"/>
              <a:t>dụng</a:t>
            </a:r>
            <a:r>
              <a:rPr lang="en-US" dirty="0"/>
              <a:t> web. </a:t>
            </a:r>
            <a:r>
              <a:rPr lang="en-US" dirty="0" err="1"/>
              <a:t>Cung</a:t>
            </a:r>
            <a:r>
              <a:rPr lang="en-US" dirty="0"/>
              <a:t> </a:t>
            </a:r>
            <a:r>
              <a:rPr lang="en-US" dirty="0" err="1"/>
              <a:t>cấp</a:t>
            </a:r>
            <a:r>
              <a:rPr lang="en-US" dirty="0"/>
              <a:t> </a:t>
            </a:r>
            <a:r>
              <a:rPr lang="en-US" dirty="0" err="1"/>
              <a:t>nhiều</a:t>
            </a:r>
            <a:r>
              <a:rPr lang="en-US" dirty="0"/>
              <a:t> </a:t>
            </a:r>
            <a:r>
              <a:rPr lang="en-US" dirty="0" err="1"/>
              <a:t>hỗ</a:t>
            </a:r>
            <a:r>
              <a:rPr lang="en-US" dirty="0"/>
              <a:t> </a:t>
            </a:r>
            <a:r>
              <a:rPr lang="en-US" dirty="0" err="1"/>
              <a:t>trợ</a:t>
            </a:r>
            <a:r>
              <a:rPr lang="en-US" dirty="0"/>
              <a:t> </a:t>
            </a:r>
            <a:r>
              <a:rPr lang="en-US" dirty="0" err="1"/>
              <a:t>trình</a:t>
            </a:r>
            <a:r>
              <a:rPr lang="en-US" dirty="0"/>
              <a:t> </a:t>
            </a:r>
            <a:r>
              <a:rPr lang="en-US" dirty="0" err="1"/>
              <a:t>duyệt</a:t>
            </a:r>
            <a:r>
              <a:rPr lang="en-US" dirty="0"/>
              <a:t>.</a:t>
            </a:r>
            <a:endParaRPr dirty="0"/>
          </a:p>
        </p:txBody>
      </p:sp>
      <p:sp>
        <p:nvSpPr>
          <p:cNvPr id="1565" name="Google Shape;1565;p56"/>
          <p:cNvSpPr txBox="1">
            <a:spLocks noGrp="1"/>
          </p:cNvSpPr>
          <p:nvPr>
            <p:ph type="subTitle" idx="13"/>
          </p:nvPr>
        </p:nvSpPr>
        <p:spPr>
          <a:xfrm>
            <a:off x="654056" y="2205430"/>
            <a:ext cx="2421300" cy="419400"/>
          </a:xfrm>
          <a:prstGeom prst="rect">
            <a:avLst/>
          </a:prstGeom>
        </p:spPr>
        <p:txBody>
          <a:bodyPr spcFirstLastPara="1" wrap="square" lIns="91425" tIns="91425" rIns="91425" bIns="91425" anchor="t" anchorCtr="0">
            <a:noAutofit/>
          </a:bodyPr>
          <a:lstStyle/>
          <a:p>
            <a:pPr marL="0" lvl="0" indent="0"/>
            <a:r>
              <a:rPr lang="en-US" dirty="0" err="1"/>
              <a:t>Sikuli</a:t>
            </a:r>
            <a:endParaRPr dirty="0"/>
          </a:p>
        </p:txBody>
      </p:sp>
      <p:sp>
        <p:nvSpPr>
          <p:cNvPr id="1566" name="Google Shape;1566;p56"/>
          <p:cNvSpPr txBox="1">
            <a:spLocks noGrp="1"/>
          </p:cNvSpPr>
          <p:nvPr>
            <p:ph type="subTitle" idx="14"/>
          </p:nvPr>
        </p:nvSpPr>
        <p:spPr>
          <a:xfrm>
            <a:off x="3510637" y="2284387"/>
            <a:ext cx="2421300" cy="419400"/>
          </a:xfrm>
          <a:prstGeom prst="rect">
            <a:avLst/>
          </a:prstGeom>
        </p:spPr>
        <p:txBody>
          <a:bodyPr spcFirstLastPara="1" wrap="square" lIns="91425" tIns="91425" rIns="91425" bIns="91425" anchor="t" anchorCtr="0">
            <a:noAutofit/>
          </a:bodyPr>
          <a:lstStyle/>
          <a:p>
            <a:pPr marL="0" indent="0"/>
            <a:r>
              <a:rPr lang="en-US" dirty="0" smtClean="0"/>
              <a:t>Rest </a:t>
            </a:r>
            <a:r>
              <a:rPr lang="en-US" dirty="0"/>
              <a:t>Assured</a:t>
            </a:r>
          </a:p>
          <a:p>
            <a:pPr marL="0" lvl="0" indent="0"/>
            <a:endParaRPr dirty="0"/>
          </a:p>
        </p:txBody>
      </p:sp>
      <p:sp>
        <p:nvSpPr>
          <p:cNvPr id="1567" name="Google Shape;1567;p56"/>
          <p:cNvSpPr txBox="1">
            <a:spLocks noGrp="1"/>
          </p:cNvSpPr>
          <p:nvPr>
            <p:ph type="subTitle" idx="15"/>
          </p:nvPr>
        </p:nvSpPr>
        <p:spPr>
          <a:xfrm>
            <a:off x="6199288" y="2284387"/>
            <a:ext cx="2421300" cy="419400"/>
          </a:xfrm>
          <a:prstGeom prst="rect">
            <a:avLst/>
          </a:prstGeom>
        </p:spPr>
        <p:txBody>
          <a:bodyPr spcFirstLastPara="1" wrap="square" lIns="91425" tIns="91425" rIns="91425" bIns="91425" anchor="t" anchorCtr="0">
            <a:noAutofit/>
          </a:bodyPr>
          <a:lstStyle/>
          <a:p>
            <a:pPr marL="0" lvl="0" indent="0"/>
            <a:r>
              <a:rPr lang="en-US" dirty="0" err="1"/>
              <a:t>Appium</a:t>
            </a:r>
            <a:endParaRPr b="1" dirty="0"/>
          </a:p>
        </p:txBody>
      </p:sp>
      <p:sp>
        <p:nvSpPr>
          <p:cNvPr id="1600" name="Google Shape;1600;p56"/>
          <p:cNvSpPr/>
          <p:nvPr/>
        </p:nvSpPr>
        <p:spPr>
          <a:xfrm>
            <a:off x="7638900" y="12335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5001250" y="3194575"/>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4147675" y="35478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6"/>
          <p:cNvSpPr/>
          <p:nvPr/>
        </p:nvSpPr>
        <p:spPr>
          <a:xfrm>
            <a:off x="2278250" y="1816775"/>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flipH="1">
            <a:off x="6922200" y="35737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flipH="1">
            <a:off x="6817500" y="34503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53;p56"/>
          <p:cNvSpPr/>
          <p:nvPr/>
        </p:nvSpPr>
        <p:spPr>
          <a:xfrm>
            <a:off x="1374186" y="3642000"/>
            <a:ext cx="716700" cy="71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53;p56"/>
          <p:cNvSpPr/>
          <p:nvPr/>
        </p:nvSpPr>
        <p:spPr>
          <a:xfrm>
            <a:off x="4313275" y="3642000"/>
            <a:ext cx="716700" cy="71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53;p56"/>
          <p:cNvSpPr/>
          <p:nvPr/>
        </p:nvSpPr>
        <p:spPr>
          <a:xfrm>
            <a:off x="7120194" y="3587797"/>
            <a:ext cx="716700" cy="716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66;p56"/>
          <p:cNvSpPr txBox="1">
            <a:spLocks/>
          </p:cNvSpPr>
          <p:nvPr/>
        </p:nvSpPr>
        <p:spPr>
          <a:xfrm>
            <a:off x="508082" y="3642000"/>
            <a:ext cx="2421300"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chemeClr val="accent3"/>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r>
              <a:rPr lang="en-US" dirty="0" smtClean="0"/>
              <a:t>Soap UI</a:t>
            </a:r>
          </a:p>
          <a:p>
            <a:pPr marL="0" indent="0"/>
            <a:endParaRPr lang="en-US" dirty="0"/>
          </a:p>
        </p:txBody>
      </p:sp>
      <p:sp>
        <p:nvSpPr>
          <p:cNvPr id="67" name="Google Shape;1557;p56"/>
          <p:cNvSpPr txBox="1">
            <a:spLocks/>
          </p:cNvSpPr>
          <p:nvPr/>
        </p:nvSpPr>
        <p:spPr>
          <a:xfrm>
            <a:off x="603478" y="4190158"/>
            <a:ext cx="2421300" cy="4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2800"/>
              <a:buFont typeface="Raleway"/>
              <a:buNone/>
              <a:defRPr sz="1400" b="0" i="0" u="none" strike="noStrike" cap="none">
                <a:solidFill>
                  <a:schemeClr val="dk1"/>
                </a:solidFill>
                <a:latin typeface="Raleway"/>
                <a:ea typeface="Raleway"/>
                <a:cs typeface="Raleway"/>
                <a:sym typeface="Raleway"/>
              </a:defRPr>
            </a:lvl1pPr>
            <a:lvl2pPr marL="914400" marR="0" lvl="1"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9pPr>
          </a:lstStyle>
          <a:p>
            <a:pPr marL="0" indent="0">
              <a:buClr>
                <a:schemeClr val="dk1"/>
              </a:buClr>
              <a:buSzPts val="1100"/>
            </a:pPr>
            <a:r>
              <a:rPr lang="it-IT" dirty="0" smtClean="0"/>
              <a:t>Công cụ kiểm tra API.</a:t>
            </a:r>
            <a:endParaRPr lang="it-IT" dirty="0"/>
          </a:p>
        </p:txBody>
      </p:sp>
      <p:sp>
        <p:nvSpPr>
          <p:cNvPr id="68" name="Google Shape;1557;p56"/>
          <p:cNvSpPr txBox="1">
            <a:spLocks/>
          </p:cNvSpPr>
          <p:nvPr/>
        </p:nvSpPr>
        <p:spPr>
          <a:xfrm>
            <a:off x="3536956" y="4229142"/>
            <a:ext cx="2421300" cy="48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2800"/>
              <a:buFont typeface="Raleway"/>
              <a:buNone/>
              <a:defRPr sz="1400" b="0" i="0" u="none" strike="noStrike" cap="none">
                <a:solidFill>
                  <a:schemeClr val="dk1"/>
                </a:solidFill>
                <a:latin typeface="Raleway"/>
                <a:ea typeface="Raleway"/>
                <a:cs typeface="Raleway"/>
                <a:sym typeface="Raleway"/>
              </a:defRPr>
            </a:lvl1pPr>
            <a:lvl2pPr marL="914400" marR="0" lvl="1"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9pPr>
          </a:lstStyle>
          <a:p>
            <a:pPr marL="0" indent="0">
              <a:buClr>
                <a:schemeClr val="dk1"/>
              </a:buClr>
              <a:buSzPts val="1100"/>
            </a:pPr>
            <a:r>
              <a:rPr lang="vi-VN" dirty="0"/>
              <a:t> Công cụ được sử dụng để kiểm tra hiệu suất.</a:t>
            </a:r>
            <a:r>
              <a:rPr lang="it-IT" dirty="0" smtClean="0"/>
              <a:t>.</a:t>
            </a:r>
            <a:endParaRPr lang="it-IT" dirty="0"/>
          </a:p>
        </p:txBody>
      </p:sp>
      <p:sp>
        <p:nvSpPr>
          <p:cNvPr id="70" name="Google Shape;1566;p56"/>
          <p:cNvSpPr txBox="1">
            <a:spLocks/>
          </p:cNvSpPr>
          <p:nvPr/>
        </p:nvSpPr>
        <p:spPr>
          <a:xfrm>
            <a:off x="3510637" y="3683575"/>
            <a:ext cx="2421300"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chemeClr val="accent3"/>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r>
              <a:rPr lang="en-US" dirty="0" err="1"/>
              <a:t>Jmeter</a:t>
            </a:r>
            <a:endParaRPr lang="en-US" dirty="0"/>
          </a:p>
        </p:txBody>
      </p:sp>
      <p:sp>
        <p:nvSpPr>
          <p:cNvPr id="71" name="Google Shape;1566;p56"/>
          <p:cNvSpPr txBox="1">
            <a:spLocks/>
          </p:cNvSpPr>
          <p:nvPr/>
        </p:nvSpPr>
        <p:spPr>
          <a:xfrm>
            <a:off x="6267894" y="3722964"/>
            <a:ext cx="2421300"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chemeClr val="accent3"/>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r>
              <a:rPr lang="en-US" dirty="0"/>
              <a:t>Test </a:t>
            </a:r>
            <a:r>
              <a:rPr lang="en-US" dirty="0" smtClean="0"/>
              <a:t>NG</a:t>
            </a:r>
            <a:endParaRPr lang="en-US" dirty="0"/>
          </a:p>
        </p:txBody>
      </p:sp>
      <p:sp>
        <p:nvSpPr>
          <p:cNvPr id="72" name="Google Shape;1554;p56"/>
          <p:cNvSpPr/>
          <p:nvPr/>
        </p:nvSpPr>
        <p:spPr>
          <a:xfrm>
            <a:off x="7168050" y="542692"/>
            <a:ext cx="652070" cy="68579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66;p56"/>
          <p:cNvSpPr txBox="1">
            <a:spLocks/>
          </p:cNvSpPr>
          <p:nvPr/>
        </p:nvSpPr>
        <p:spPr>
          <a:xfrm>
            <a:off x="6342934" y="647131"/>
            <a:ext cx="2346260"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chemeClr val="accent3"/>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pPr marL="0" indent="0"/>
            <a:r>
              <a:rPr lang="en-US" dirty="0" smtClean="0"/>
              <a:t>QTP</a:t>
            </a:r>
          </a:p>
          <a:p>
            <a:pPr marL="0" indent="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56">
                                            <p:txEl>
                                              <p:pRg st="0" end="0"/>
                                            </p:txEl>
                                          </p:spTgt>
                                        </p:tgtEl>
                                        <p:attrNameLst>
                                          <p:attrName>style.visibility</p:attrName>
                                        </p:attrNameLst>
                                      </p:cBhvr>
                                      <p:to>
                                        <p:strVal val="visible"/>
                                      </p:to>
                                    </p:set>
                                    <p:animEffect transition="in" filter="fade">
                                      <p:cBhvr>
                                        <p:cTn id="7" dur="500"/>
                                        <p:tgtEl>
                                          <p:spTgt spid="1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64">
                                            <p:txEl>
                                              <p:pRg st="0" end="0"/>
                                            </p:txEl>
                                          </p:spTgt>
                                        </p:tgtEl>
                                        <p:attrNameLst>
                                          <p:attrName>style.visibility</p:attrName>
                                        </p:attrNameLst>
                                      </p:cBhvr>
                                      <p:to>
                                        <p:strVal val="visible"/>
                                      </p:to>
                                    </p:set>
                                    <p:animEffect transition="in" filter="fade">
                                      <p:cBhvr>
                                        <p:cTn id="12" dur="500"/>
                                        <p:tgtEl>
                                          <p:spTgt spid="156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61">
                                            <p:txEl>
                                              <p:pRg st="0" end="0"/>
                                            </p:txEl>
                                          </p:spTgt>
                                        </p:tgtEl>
                                        <p:attrNameLst>
                                          <p:attrName>style.visibility</p:attrName>
                                        </p:attrNameLst>
                                      </p:cBhvr>
                                      <p:to>
                                        <p:strVal val="visible"/>
                                      </p:to>
                                    </p:set>
                                    <p:animEffect transition="in" filter="fade">
                                      <p:cBhvr>
                                        <p:cTn id="17" dur="500"/>
                                        <p:tgtEl>
                                          <p:spTgt spid="156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60">
                                            <p:txEl>
                                              <p:pRg st="0" end="0"/>
                                            </p:txEl>
                                          </p:spTgt>
                                        </p:tgtEl>
                                        <p:attrNameLst>
                                          <p:attrName>style.visibility</p:attrName>
                                        </p:attrNameLst>
                                      </p:cBhvr>
                                      <p:to>
                                        <p:strVal val="visible"/>
                                      </p:to>
                                    </p:set>
                                    <p:animEffect transition="in" filter="fade">
                                      <p:cBhvr>
                                        <p:cTn id="22" dur="500"/>
                                        <p:tgtEl>
                                          <p:spTgt spid="156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62">
                                            <p:txEl>
                                              <p:pRg st="0" end="0"/>
                                            </p:txEl>
                                          </p:spTgt>
                                        </p:tgtEl>
                                        <p:attrNameLst>
                                          <p:attrName>style.visibility</p:attrName>
                                        </p:attrNameLst>
                                      </p:cBhvr>
                                      <p:to>
                                        <p:strVal val="visible"/>
                                      </p:to>
                                    </p:set>
                                    <p:animEffect transition="in" filter="fade">
                                      <p:cBhvr>
                                        <p:cTn id="32" dur="500"/>
                                        <p:tgtEl>
                                          <p:spTgt spid="156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65">
                                            <p:txEl>
                                              <p:pRg st="0" end="0"/>
                                            </p:txEl>
                                          </p:spTgt>
                                        </p:tgtEl>
                                        <p:attrNameLst>
                                          <p:attrName>style.visibility</p:attrName>
                                        </p:attrNameLst>
                                      </p:cBhvr>
                                      <p:to>
                                        <p:strVal val="visible"/>
                                      </p:to>
                                    </p:set>
                                    <p:animEffect transition="in" filter="fade">
                                      <p:cBhvr>
                                        <p:cTn id="37" dur="500"/>
                                        <p:tgtEl>
                                          <p:spTgt spid="156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58">
                                            <p:txEl>
                                              <p:pRg st="0" end="0"/>
                                            </p:txEl>
                                          </p:spTgt>
                                        </p:tgtEl>
                                        <p:attrNameLst>
                                          <p:attrName>style.visibility</p:attrName>
                                        </p:attrNameLst>
                                      </p:cBhvr>
                                      <p:to>
                                        <p:strVal val="visible"/>
                                      </p:to>
                                    </p:set>
                                    <p:animEffect transition="in" filter="fade">
                                      <p:cBhvr>
                                        <p:cTn id="42" dur="500"/>
                                        <p:tgtEl>
                                          <p:spTgt spid="155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66">
                                            <p:txEl>
                                              <p:pRg st="0" end="0"/>
                                            </p:txEl>
                                          </p:spTgt>
                                        </p:tgtEl>
                                        <p:attrNameLst>
                                          <p:attrName>style.visibility</p:attrName>
                                        </p:attrNameLst>
                                      </p:cBhvr>
                                      <p:to>
                                        <p:strVal val="visible"/>
                                      </p:to>
                                    </p:set>
                                    <p:animEffect transition="in" filter="fade">
                                      <p:cBhvr>
                                        <p:cTn id="47" dur="500"/>
                                        <p:tgtEl>
                                          <p:spTgt spid="156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57">
                                            <p:txEl>
                                              <p:pRg st="0" end="0"/>
                                            </p:txEl>
                                          </p:spTgt>
                                        </p:tgtEl>
                                        <p:attrNameLst>
                                          <p:attrName>style.visibility</p:attrName>
                                        </p:attrNameLst>
                                      </p:cBhvr>
                                      <p:to>
                                        <p:strVal val="visible"/>
                                      </p:to>
                                    </p:set>
                                    <p:animEffect transition="in" filter="fade">
                                      <p:cBhvr>
                                        <p:cTn id="52" dur="500"/>
                                        <p:tgtEl>
                                          <p:spTgt spid="155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67">
                                            <p:txEl>
                                              <p:pRg st="0" end="0"/>
                                            </p:txEl>
                                          </p:spTgt>
                                        </p:tgtEl>
                                        <p:attrNameLst>
                                          <p:attrName>style.visibility</p:attrName>
                                        </p:attrNameLst>
                                      </p:cBhvr>
                                      <p:to>
                                        <p:strVal val="visible"/>
                                      </p:to>
                                    </p:set>
                                    <p:animEffect transition="in" filter="fade">
                                      <p:cBhvr>
                                        <p:cTn id="57" dur="500"/>
                                        <p:tgtEl>
                                          <p:spTgt spid="156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59">
                                            <p:txEl>
                                              <p:pRg st="0" end="0"/>
                                            </p:txEl>
                                          </p:spTgt>
                                        </p:tgtEl>
                                        <p:attrNameLst>
                                          <p:attrName>style.visibility</p:attrName>
                                        </p:attrNameLst>
                                      </p:cBhvr>
                                      <p:to>
                                        <p:strVal val="visible"/>
                                      </p:to>
                                    </p:set>
                                    <p:animEffect transition="in" filter="fade">
                                      <p:cBhvr>
                                        <p:cTn id="62" dur="500"/>
                                        <p:tgtEl>
                                          <p:spTgt spid="1559">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6">
                                            <p:txEl>
                                              <p:pRg st="0" end="0"/>
                                            </p:txEl>
                                          </p:spTgt>
                                        </p:tgtEl>
                                        <p:attrNameLst>
                                          <p:attrName>style.visibility</p:attrName>
                                        </p:attrNameLst>
                                      </p:cBhvr>
                                      <p:to>
                                        <p:strVal val="visible"/>
                                      </p:to>
                                    </p:set>
                                    <p:animEffect transition="in" filter="fade">
                                      <p:cBhvr>
                                        <p:cTn id="67" dur="500"/>
                                        <p:tgtEl>
                                          <p:spTgt spid="6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7">
                                            <p:txEl>
                                              <p:pRg st="0" end="0"/>
                                            </p:txEl>
                                          </p:spTgt>
                                        </p:tgtEl>
                                        <p:attrNameLst>
                                          <p:attrName>style.visibility</p:attrName>
                                        </p:attrNameLst>
                                      </p:cBhvr>
                                      <p:to>
                                        <p:strVal val="visible"/>
                                      </p:to>
                                    </p:set>
                                    <p:animEffect transition="in" filter="fade">
                                      <p:cBhvr>
                                        <p:cTn id="72" dur="500"/>
                                        <p:tgtEl>
                                          <p:spTgt spid="6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fade">
                                      <p:cBhvr>
                                        <p:cTn id="77" dur="500"/>
                                        <p:tgtEl>
                                          <p:spTgt spid="7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fade">
                                      <p:cBhvr>
                                        <p:cTn id="8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 grpId="0" build="p"/>
      <p:bldP spid="1557" grpId="0" build="p"/>
      <p:bldP spid="1558" grpId="0" build="p"/>
      <p:bldP spid="1559" grpId="0" build="p"/>
      <p:bldP spid="1560" grpId="0" build="p"/>
      <p:bldP spid="1561" grpId="0" build="p"/>
      <p:bldP spid="1562" grpId="0" build="p"/>
      <p:bldP spid="1564" grpId="0" build="p"/>
      <p:bldP spid="1565" grpId="0" build="p"/>
      <p:bldP spid="1566" grpId="0" build="p"/>
      <p:bldP spid="1567" grpId="0" build="p"/>
      <p:bldP spid="68" grpId="0"/>
      <p:bldP spid="70" grpId="0"/>
      <p:bldP spid="71" grpId="0"/>
      <p:bldP spid="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3553521" y="2200507"/>
            <a:ext cx="3130441" cy="121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DEMO</a:t>
            </a:r>
            <a: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38" name="Google Shape;1038;p48"/>
          <p:cNvSpPr txBox="1">
            <a:spLocks noGrp="1"/>
          </p:cNvSpPr>
          <p:nvPr>
            <p:ph type="title" idx="2"/>
          </p:nvPr>
        </p:nvSpPr>
        <p:spPr>
          <a:xfrm>
            <a:off x="2516538" y="1955400"/>
            <a:ext cx="94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06</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30907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55"/>
          <p:cNvSpPr txBox="1">
            <a:spLocks noGrp="1"/>
          </p:cNvSpPr>
          <p:nvPr>
            <p:ph type="title"/>
          </p:nvPr>
        </p:nvSpPr>
        <p:spPr>
          <a:xfrm>
            <a:off x="4078375" y="1169350"/>
            <a:ext cx="4634700" cy="22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a:t>
            </a:r>
            <a:r>
              <a:rPr lang="en" dirty="0" smtClean="0"/>
              <a:t>hank for</a:t>
            </a:r>
            <a:br>
              <a:rPr lang="en" dirty="0" smtClean="0"/>
            </a:br>
            <a:r>
              <a:rPr lang="en" dirty="0" smtClean="0"/>
              <a:t>watching</a:t>
            </a:r>
            <a:endParaRPr dirty="0"/>
          </a:p>
        </p:txBody>
      </p:sp>
      <p:grpSp>
        <p:nvGrpSpPr>
          <p:cNvPr id="1334" name="Google Shape;1334;p55"/>
          <p:cNvGrpSpPr/>
          <p:nvPr/>
        </p:nvGrpSpPr>
        <p:grpSpPr>
          <a:xfrm>
            <a:off x="643925" y="1169341"/>
            <a:ext cx="3203609" cy="3099014"/>
            <a:chOff x="524689" y="763903"/>
            <a:chExt cx="3737731" cy="3615697"/>
          </a:xfrm>
        </p:grpSpPr>
        <p:grpSp>
          <p:nvGrpSpPr>
            <p:cNvPr id="1335" name="Google Shape;1335;p55"/>
            <p:cNvGrpSpPr/>
            <p:nvPr/>
          </p:nvGrpSpPr>
          <p:grpSpPr>
            <a:xfrm>
              <a:off x="3312267" y="2949449"/>
              <a:ext cx="928765" cy="1369555"/>
              <a:chOff x="3312267" y="2949449"/>
              <a:chExt cx="928765" cy="1369555"/>
            </a:xfrm>
          </p:grpSpPr>
          <p:sp>
            <p:nvSpPr>
              <p:cNvPr id="1336" name="Google Shape;1336;p55"/>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5"/>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5"/>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5"/>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5"/>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5"/>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5"/>
            <p:cNvSpPr/>
            <p:nvPr/>
          </p:nvSpPr>
          <p:spPr>
            <a:xfrm>
              <a:off x="2804768" y="1449822"/>
              <a:ext cx="452676" cy="806410"/>
            </a:xfrm>
            <a:custGeom>
              <a:avLst/>
              <a:gdLst/>
              <a:ahLst/>
              <a:cxnLst/>
              <a:rect l="l" t="t" r="r" b="b"/>
              <a:pathLst>
                <a:path w="22583" h="40230" extrusionOk="0">
                  <a:moveTo>
                    <a:pt x="22549" y="0"/>
                  </a:moveTo>
                  <a:cubicBezTo>
                    <a:pt x="22464" y="0"/>
                    <a:pt x="17401" y="8961"/>
                    <a:pt x="11208" y="20081"/>
                  </a:cubicBezTo>
                  <a:cubicBezTo>
                    <a:pt x="4970" y="31189"/>
                    <a:pt x="0" y="40229"/>
                    <a:pt x="33" y="40229"/>
                  </a:cubicBezTo>
                  <a:cubicBezTo>
                    <a:pt x="34" y="40229"/>
                    <a:pt x="34" y="40229"/>
                    <a:pt x="34" y="40229"/>
                  </a:cubicBezTo>
                  <a:cubicBezTo>
                    <a:pt x="119" y="40229"/>
                    <a:pt x="5182" y="31269"/>
                    <a:pt x="11375" y="20181"/>
                  </a:cubicBezTo>
                  <a:cubicBezTo>
                    <a:pt x="17613" y="9040"/>
                    <a:pt x="22583" y="34"/>
                    <a:pt x="22549" y="0"/>
                  </a:cubicBezTo>
                  <a:cubicBezTo>
                    <a:pt x="22549" y="0"/>
                    <a:pt x="22549" y="0"/>
                    <a:pt x="2254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5"/>
            <p:cNvSpPr/>
            <p:nvPr/>
          </p:nvSpPr>
          <p:spPr>
            <a:xfrm>
              <a:off x="3690035" y="1909174"/>
              <a:ext cx="278185" cy="291555"/>
            </a:xfrm>
            <a:custGeom>
              <a:avLst/>
              <a:gdLst/>
              <a:ahLst/>
              <a:cxnLst/>
              <a:rect l="l" t="t" r="r" b="b"/>
              <a:pathLst>
                <a:path w="13878" h="14545" extrusionOk="0">
                  <a:moveTo>
                    <a:pt x="6973" y="1"/>
                  </a:moveTo>
                  <a:cubicBezTo>
                    <a:pt x="4938" y="1"/>
                    <a:pt x="3303" y="1735"/>
                    <a:pt x="3303" y="3870"/>
                  </a:cubicBezTo>
                  <a:cubicBezTo>
                    <a:pt x="3270" y="5438"/>
                    <a:pt x="4204" y="6872"/>
                    <a:pt x="5638" y="7506"/>
                  </a:cubicBezTo>
                  <a:cubicBezTo>
                    <a:pt x="1" y="8340"/>
                    <a:pt x="268" y="14478"/>
                    <a:pt x="268" y="14478"/>
                  </a:cubicBezTo>
                  <a:lnTo>
                    <a:pt x="13544" y="14544"/>
                  </a:lnTo>
                  <a:cubicBezTo>
                    <a:pt x="13544" y="14544"/>
                    <a:pt x="13877" y="8373"/>
                    <a:pt x="8307" y="7506"/>
                  </a:cubicBezTo>
                  <a:cubicBezTo>
                    <a:pt x="9708" y="6872"/>
                    <a:pt x="10642" y="5471"/>
                    <a:pt x="10608" y="3903"/>
                  </a:cubicBezTo>
                  <a:cubicBezTo>
                    <a:pt x="10608" y="1769"/>
                    <a:pt x="9007" y="1"/>
                    <a:pt x="697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5"/>
            <p:cNvSpPr/>
            <p:nvPr/>
          </p:nvSpPr>
          <p:spPr>
            <a:xfrm>
              <a:off x="3512176" y="1770522"/>
              <a:ext cx="609829" cy="586657"/>
            </a:xfrm>
            <a:custGeom>
              <a:avLst/>
              <a:gdLst/>
              <a:ahLst/>
              <a:cxnLst/>
              <a:rect l="l" t="t" r="r" b="b"/>
              <a:pathLst>
                <a:path w="30423" h="29267" extrusionOk="0">
                  <a:moveTo>
                    <a:pt x="15779" y="413"/>
                  </a:moveTo>
                  <a:cubicBezTo>
                    <a:pt x="23618" y="446"/>
                    <a:pt x="29989" y="6818"/>
                    <a:pt x="29989" y="14657"/>
                  </a:cubicBezTo>
                  <a:cubicBezTo>
                    <a:pt x="29989" y="20394"/>
                    <a:pt x="26553" y="25598"/>
                    <a:pt x="21216" y="27799"/>
                  </a:cubicBezTo>
                  <a:cubicBezTo>
                    <a:pt x="19466" y="28526"/>
                    <a:pt x="17630" y="28878"/>
                    <a:pt x="15807" y="28878"/>
                  </a:cubicBezTo>
                  <a:cubicBezTo>
                    <a:pt x="12106" y="28878"/>
                    <a:pt x="8465" y="27424"/>
                    <a:pt x="5738" y="24697"/>
                  </a:cubicBezTo>
                  <a:cubicBezTo>
                    <a:pt x="1669" y="20627"/>
                    <a:pt x="435" y="14523"/>
                    <a:pt x="2636" y="9219"/>
                  </a:cubicBezTo>
                  <a:cubicBezTo>
                    <a:pt x="4838" y="3882"/>
                    <a:pt x="10041" y="413"/>
                    <a:pt x="15779" y="413"/>
                  </a:cubicBezTo>
                  <a:close/>
                  <a:moveTo>
                    <a:pt x="15792" y="0"/>
                  </a:moveTo>
                  <a:cubicBezTo>
                    <a:pt x="11978" y="0"/>
                    <a:pt x="8230" y="1491"/>
                    <a:pt x="5438" y="4282"/>
                  </a:cubicBezTo>
                  <a:cubicBezTo>
                    <a:pt x="1235" y="8485"/>
                    <a:pt x="1" y="14790"/>
                    <a:pt x="2269" y="20261"/>
                  </a:cubicBezTo>
                  <a:cubicBezTo>
                    <a:pt x="4537" y="25731"/>
                    <a:pt x="9875" y="29267"/>
                    <a:pt x="15779" y="29267"/>
                  </a:cubicBezTo>
                  <a:cubicBezTo>
                    <a:pt x="23851" y="29267"/>
                    <a:pt x="30423" y="22729"/>
                    <a:pt x="30423" y="14657"/>
                  </a:cubicBezTo>
                  <a:cubicBezTo>
                    <a:pt x="30423" y="8719"/>
                    <a:pt x="26853" y="3382"/>
                    <a:pt x="21383" y="1113"/>
                  </a:cubicBezTo>
                  <a:cubicBezTo>
                    <a:pt x="19575" y="364"/>
                    <a:pt x="17675" y="0"/>
                    <a:pt x="157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5"/>
            <p:cNvSpPr/>
            <p:nvPr/>
          </p:nvSpPr>
          <p:spPr>
            <a:xfrm>
              <a:off x="778760" y="1229147"/>
              <a:ext cx="253449" cy="261487"/>
            </a:xfrm>
            <a:custGeom>
              <a:avLst/>
              <a:gdLst/>
              <a:ahLst/>
              <a:cxnLst/>
              <a:rect l="l" t="t" r="r" b="b"/>
              <a:pathLst>
                <a:path w="12644" h="13045" extrusionOk="0">
                  <a:moveTo>
                    <a:pt x="6279" y="1"/>
                  </a:moveTo>
                  <a:cubicBezTo>
                    <a:pt x="4471" y="1"/>
                    <a:pt x="3003" y="1489"/>
                    <a:pt x="3003" y="3304"/>
                  </a:cubicBezTo>
                  <a:cubicBezTo>
                    <a:pt x="2970" y="4738"/>
                    <a:pt x="3804" y="6072"/>
                    <a:pt x="5105" y="6639"/>
                  </a:cubicBezTo>
                  <a:cubicBezTo>
                    <a:pt x="1" y="7407"/>
                    <a:pt x="201" y="13011"/>
                    <a:pt x="201" y="13011"/>
                  </a:cubicBezTo>
                  <a:lnTo>
                    <a:pt x="12343" y="13044"/>
                  </a:lnTo>
                  <a:cubicBezTo>
                    <a:pt x="12343" y="13044"/>
                    <a:pt x="12643" y="7407"/>
                    <a:pt x="7540" y="6639"/>
                  </a:cubicBezTo>
                  <a:cubicBezTo>
                    <a:pt x="8841" y="6039"/>
                    <a:pt x="9674" y="4771"/>
                    <a:pt x="9674" y="3337"/>
                  </a:cubicBezTo>
                  <a:cubicBezTo>
                    <a:pt x="9674" y="1502"/>
                    <a:pt x="8173" y="1"/>
                    <a:pt x="6339" y="1"/>
                  </a:cubicBezTo>
                  <a:cubicBezTo>
                    <a:pt x="6319" y="1"/>
                    <a:pt x="6299" y="1"/>
                    <a:pt x="62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5"/>
            <p:cNvSpPr/>
            <p:nvPr/>
          </p:nvSpPr>
          <p:spPr>
            <a:xfrm>
              <a:off x="615613" y="1097732"/>
              <a:ext cx="557010" cy="535983"/>
            </a:xfrm>
            <a:custGeom>
              <a:avLst/>
              <a:gdLst/>
              <a:ahLst/>
              <a:cxnLst/>
              <a:rect l="l" t="t" r="r" b="b"/>
              <a:pathLst>
                <a:path w="27788" h="26739" extrusionOk="0">
                  <a:moveTo>
                    <a:pt x="14411" y="420"/>
                  </a:moveTo>
                  <a:lnTo>
                    <a:pt x="14411" y="453"/>
                  </a:lnTo>
                  <a:cubicBezTo>
                    <a:pt x="21583" y="453"/>
                    <a:pt x="27354" y="6224"/>
                    <a:pt x="27387" y="13396"/>
                  </a:cubicBezTo>
                  <a:cubicBezTo>
                    <a:pt x="27387" y="18633"/>
                    <a:pt x="24218" y="23336"/>
                    <a:pt x="19381" y="25337"/>
                  </a:cubicBezTo>
                  <a:cubicBezTo>
                    <a:pt x="17778" y="26012"/>
                    <a:pt x="16094" y="26338"/>
                    <a:pt x="14424" y="26338"/>
                  </a:cubicBezTo>
                  <a:cubicBezTo>
                    <a:pt x="11057" y="26338"/>
                    <a:pt x="7747" y="25011"/>
                    <a:pt x="5271" y="22535"/>
                  </a:cubicBezTo>
                  <a:cubicBezTo>
                    <a:pt x="1569" y="18833"/>
                    <a:pt x="434" y="13262"/>
                    <a:pt x="2469" y="8425"/>
                  </a:cubicBezTo>
                  <a:cubicBezTo>
                    <a:pt x="4471" y="3589"/>
                    <a:pt x="9174" y="420"/>
                    <a:pt x="14411" y="420"/>
                  </a:cubicBezTo>
                  <a:close/>
                  <a:moveTo>
                    <a:pt x="14426" y="1"/>
                  </a:moveTo>
                  <a:cubicBezTo>
                    <a:pt x="10949" y="1"/>
                    <a:pt x="7535" y="1358"/>
                    <a:pt x="4971" y="3922"/>
                  </a:cubicBezTo>
                  <a:cubicBezTo>
                    <a:pt x="1135" y="7758"/>
                    <a:pt x="1" y="13496"/>
                    <a:pt x="2069" y="18499"/>
                  </a:cubicBezTo>
                  <a:cubicBezTo>
                    <a:pt x="4137" y="23503"/>
                    <a:pt x="9007" y="26738"/>
                    <a:pt x="14411" y="26738"/>
                  </a:cubicBezTo>
                  <a:cubicBezTo>
                    <a:pt x="21816" y="26738"/>
                    <a:pt x="27787" y="20768"/>
                    <a:pt x="27787" y="13396"/>
                  </a:cubicBezTo>
                  <a:cubicBezTo>
                    <a:pt x="27787" y="7958"/>
                    <a:pt x="24552" y="3088"/>
                    <a:pt x="19548" y="1020"/>
                  </a:cubicBezTo>
                  <a:cubicBezTo>
                    <a:pt x="17889" y="334"/>
                    <a:pt x="16150" y="1"/>
                    <a:pt x="1442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5"/>
            <p:cNvSpPr/>
            <p:nvPr/>
          </p:nvSpPr>
          <p:spPr>
            <a:xfrm>
              <a:off x="3194583" y="1122848"/>
              <a:ext cx="198606" cy="207305"/>
            </a:xfrm>
            <a:custGeom>
              <a:avLst/>
              <a:gdLst/>
              <a:ahLst/>
              <a:cxnLst/>
              <a:rect l="l" t="t" r="r" b="b"/>
              <a:pathLst>
                <a:path w="9908" h="10342" extrusionOk="0">
                  <a:moveTo>
                    <a:pt x="4970" y="1"/>
                  </a:moveTo>
                  <a:cubicBezTo>
                    <a:pt x="3469" y="1"/>
                    <a:pt x="2269" y="1235"/>
                    <a:pt x="2335" y="2736"/>
                  </a:cubicBezTo>
                  <a:cubicBezTo>
                    <a:pt x="2302" y="3870"/>
                    <a:pt x="2969" y="4904"/>
                    <a:pt x="4003" y="5338"/>
                  </a:cubicBezTo>
                  <a:cubicBezTo>
                    <a:pt x="0" y="5938"/>
                    <a:pt x="167" y="10308"/>
                    <a:pt x="167" y="10308"/>
                  </a:cubicBezTo>
                  <a:lnTo>
                    <a:pt x="9674" y="10341"/>
                  </a:lnTo>
                  <a:cubicBezTo>
                    <a:pt x="9674" y="10341"/>
                    <a:pt x="9907" y="5938"/>
                    <a:pt x="5904" y="5338"/>
                  </a:cubicBezTo>
                  <a:cubicBezTo>
                    <a:pt x="6905" y="4904"/>
                    <a:pt x="7572" y="3870"/>
                    <a:pt x="7572" y="2769"/>
                  </a:cubicBezTo>
                  <a:cubicBezTo>
                    <a:pt x="7639" y="1268"/>
                    <a:pt x="6472" y="1"/>
                    <a:pt x="497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5"/>
            <p:cNvSpPr/>
            <p:nvPr/>
          </p:nvSpPr>
          <p:spPr>
            <a:xfrm>
              <a:off x="3010710" y="1021401"/>
              <a:ext cx="492806" cy="421747"/>
            </a:xfrm>
            <a:custGeom>
              <a:avLst/>
              <a:gdLst/>
              <a:ahLst/>
              <a:cxnLst/>
              <a:rect l="l" t="t" r="r" b="b"/>
              <a:pathLst>
                <a:path w="24585" h="21040" extrusionOk="0">
                  <a:moveTo>
                    <a:pt x="14077" y="458"/>
                  </a:moveTo>
                  <a:cubicBezTo>
                    <a:pt x="19647" y="458"/>
                    <a:pt x="24151" y="4961"/>
                    <a:pt x="24151" y="10532"/>
                  </a:cubicBezTo>
                  <a:cubicBezTo>
                    <a:pt x="24151" y="16624"/>
                    <a:pt x="19176" y="20655"/>
                    <a:pt x="13995" y="20655"/>
                  </a:cubicBezTo>
                  <a:cubicBezTo>
                    <a:pt x="11516" y="20655"/>
                    <a:pt x="8989" y="19732"/>
                    <a:pt x="6938" y="17671"/>
                  </a:cubicBezTo>
                  <a:cubicBezTo>
                    <a:pt x="567" y="11333"/>
                    <a:pt x="5070" y="458"/>
                    <a:pt x="14077" y="458"/>
                  </a:cubicBezTo>
                  <a:close/>
                  <a:moveTo>
                    <a:pt x="13988" y="1"/>
                  </a:moveTo>
                  <a:cubicBezTo>
                    <a:pt x="11405" y="1"/>
                    <a:pt x="8774" y="958"/>
                    <a:pt x="6638" y="3093"/>
                  </a:cubicBezTo>
                  <a:cubicBezTo>
                    <a:pt x="0" y="9732"/>
                    <a:pt x="4703" y="21040"/>
                    <a:pt x="14077" y="21040"/>
                  </a:cubicBezTo>
                  <a:cubicBezTo>
                    <a:pt x="19848" y="21040"/>
                    <a:pt x="24551" y="16336"/>
                    <a:pt x="24584" y="10532"/>
                  </a:cubicBezTo>
                  <a:cubicBezTo>
                    <a:pt x="24584" y="4190"/>
                    <a:pt x="19392" y="1"/>
                    <a:pt x="1398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5"/>
            <p:cNvSpPr/>
            <p:nvPr/>
          </p:nvSpPr>
          <p:spPr>
            <a:xfrm>
              <a:off x="1496230" y="1752041"/>
              <a:ext cx="175193" cy="186579"/>
            </a:xfrm>
            <a:custGeom>
              <a:avLst/>
              <a:gdLst/>
              <a:ahLst/>
              <a:cxnLst/>
              <a:rect l="l" t="t" r="r" b="b"/>
              <a:pathLst>
                <a:path w="8740" h="9308" extrusionOk="0">
                  <a:moveTo>
                    <a:pt x="4370" y="1"/>
                  </a:moveTo>
                  <a:cubicBezTo>
                    <a:pt x="3002" y="1"/>
                    <a:pt x="1901" y="1235"/>
                    <a:pt x="2068" y="2603"/>
                  </a:cubicBezTo>
                  <a:cubicBezTo>
                    <a:pt x="2068" y="3603"/>
                    <a:pt x="2635" y="4504"/>
                    <a:pt x="3536" y="4904"/>
                  </a:cubicBezTo>
                  <a:cubicBezTo>
                    <a:pt x="0" y="5438"/>
                    <a:pt x="167" y="9274"/>
                    <a:pt x="167" y="9274"/>
                  </a:cubicBezTo>
                  <a:lnTo>
                    <a:pt x="8540" y="9307"/>
                  </a:lnTo>
                  <a:cubicBezTo>
                    <a:pt x="8540" y="9307"/>
                    <a:pt x="8740" y="5405"/>
                    <a:pt x="5204" y="4871"/>
                  </a:cubicBezTo>
                  <a:cubicBezTo>
                    <a:pt x="6104" y="4471"/>
                    <a:pt x="6672" y="3570"/>
                    <a:pt x="6672" y="2603"/>
                  </a:cubicBezTo>
                  <a:cubicBezTo>
                    <a:pt x="6838" y="1235"/>
                    <a:pt x="5771" y="1"/>
                    <a:pt x="437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5"/>
            <p:cNvSpPr/>
            <p:nvPr/>
          </p:nvSpPr>
          <p:spPr>
            <a:xfrm>
              <a:off x="1333746" y="1665567"/>
              <a:ext cx="435979" cy="373338"/>
            </a:xfrm>
            <a:custGeom>
              <a:avLst/>
              <a:gdLst/>
              <a:ahLst/>
              <a:cxnLst/>
              <a:rect l="l" t="t" r="r" b="b"/>
              <a:pathLst>
                <a:path w="21750" h="18625" extrusionOk="0">
                  <a:moveTo>
                    <a:pt x="12443" y="445"/>
                  </a:moveTo>
                  <a:lnTo>
                    <a:pt x="12443" y="479"/>
                  </a:lnTo>
                  <a:cubicBezTo>
                    <a:pt x="17346" y="479"/>
                    <a:pt x="21316" y="4415"/>
                    <a:pt x="21316" y="9318"/>
                  </a:cubicBezTo>
                  <a:cubicBezTo>
                    <a:pt x="21316" y="14691"/>
                    <a:pt x="16931" y="18231"/>
                    <a:pt x="12369" y="18231"/>
                  </a:cubicBezTo>
                  <a:cubicBezTo>
                    <a:pt x="10191" y="18231"/>
                    <a:pt x="7972" y="17423"/>
                    <a:pt x="6171" y="15623"/>
                  </a:cubicBezTo>
                  <a:cubicBezTo>
                    <a:pt x="567" y="10019"/>
                    <a:pt x="4537" y="445"/>
                    <a:pt x="12443" y="445"/>
                  </a:cubicBezTo>
                  <a:close/>
                  <a:moveTo>
                    <a:pt x="12369" y="1"/>
                  </a:moveTo>
                  <a:cubicBezTo>
                    <a:pt x="10084" y="1"/>
                    <a:pt x="7758" y="849"/>
                    <a:pt x="5871" y="2747"/>
                  </a:cubicBezTo>
                  <a:cubicBezTo>
                    <a:pt x="0" y="8618"/>
                    <a:pt x="4137" y="18625"/>
                    <a:pt x="12443" y="18625"/>
                  </a:cubicBezTo>
                  <a:cubicBezTo>
                    <a:pt x="17580" y="18625"/>
                    <a:pt x="21749" y="14455"/>
                    <a:pt x="21749" y="9318"/>
                  </a:cubicBezTo>
                  <a:cubicBezTo>
                    <a:pt x="21749" y="3720"/>
                    <a:pt x="17151" y="1"/>
                    <a:pt x="1236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5"/>
            <p:cNvSpPr/>
            <p:nvPr/>
          </p:nvSpPr>
          <p:spPr>
            <a:xfrm>
              <a:off x="782789" y="2542215"/>
              <a:ext cx="127045" cy="131235"/>
            </a:xfrm>
            <a:custGeom>
              <a:avLst/>
              <a:gdLst/>
              <a:ahLst/>
              <a:cxnLst/>
              <a:rect l="l" t="t" r="r" b="b"/>
              <a:pathLst>
                <a:path w="6338" h="6547" extrusionOk="0">
                  <a:moveTo>
                    <a:pt x="3169" y="1"/>
                  </a:moveTo>
                  <a:cubicBezTo>
                    <a:pt x="2335" y="1"/>
                    <a:pt x="1501" y="559"/>
                    <a:pt x="1501" y="1677"/>
                  </a:cubicBezTo>
                  <a:cubicBezTo>
                    <a:pt x="1468" y="2377"/>
                    <a:pt x="1901" y="3044"/>
                    <a:pt x="2569" y="3345"/>
                  </a:cubicBezTo>
                  <a:cubicBezTo>
                    <a:pt x="0" y="3712"/>
                    <a:pt x="100" y="6514"/>
                    <a:pt x="100" y="6514"/>
                  </a:cubicBezTo>
                  <a:lnTo>
                    <a:pt x="6204" y="6547"/>
                  </a:lnTo>
                  <a:cubicBezTo>
                    <a:pt x="6204" y="6547"/>
                    <a:pt x="6338" y="3712"/>
                    <a:pt x="3769" y="3345"/>
                  </a:cubicBezTo>
                  <a:cubicBezTo>
                    <a:pt x="4437" y="3044"/>
                    <a:pt x="4837" y="2377"/>
                    <a:pt x="4837" y="1677"/>
                  </a:cubicBezTo>
                  <a:cubicBezTo>
                    <a:pt x="4837" y="559"/>
                    <a:pt x="4003" y="1"/>
                    <a:pt x="316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5"/>
            <p:cNvSpPr/>
            <p:nvPr/>
          </p:nvSpPr>
          <p:spPr>
            <a:xfrm>
              <a:off x="662418" y="2473881"/>
              <a:ext cx="320299" cy="273795"/>
            </a:xfrm>
            <a:custGeom>
              <a:avLst/>
              <a:gdLst/>
              <a:ahLst/>
              <a:cxnLst/>
              <a:rect l="l" t="t" r="r" b="b"/>
              <a:pathLst>
                <a:path w="15979" h="13659" extrusionOk="0">
                  <a:moveTo>
                    <a:pt x="9141" y="416"/>
                  </a:moveTo>
                  <a:cubicBezTo>
                    <a:pt x="12676" y="416"/>
                    <a:pt x="15545" y="3285"/>
                    <a:pt x="15545" y="6854"/>
                  </a:cubicBezTo>
                  <a:cubicBezTo>
                    <a:pt x="15545" y="10708"/>
                    <a:pt x="12393" y="13267"/>
                    <a:pt x="9104" y="13267"/>
                  </a:cubicBezTo>
                  <a:cubicBezTo>
                    <a:pt x="7524" y="13267"/>
                    <a:pt x="5913" y="12677"/>
                    <a:pt x="4604" y="11357"/>
                  </a:cubicBezTo>
                  <a:cubicBezTo>
                    <a:pt x="568" y="7321"/>
                    <a:pt x="3437" y="416"/>
                    <a:pt x="9141" y="416"/>
                  </a:cubicBezTo>
                  <a:close/>
                  <a:moveTo>
                    <a:pt x="9092" y="0"/>
                  </a:moveTo>
                  <a:cubicBezTo>
                    <a:pt x="7411" y="0"/>
                    <a:pt x="5697" y="624"/>
                    <a:pt x="4304" y="2017"/>
                  </a:cubicBezTo>
                  <a:cubicBezTo>
                    <a:pt x="1" y="6320"/>
                    <a:pt x="3070" y="13659"/>
                    <a:pt x="9141" y="13659"/>
                  </a:cubicBezTo>
                  <a:cubicBezTo>
                    <a:pt x="12910" y="13659"/>
                    <a:pt x="15979" y="10623"/>
                    <a:pt x="15979" y="6854"/>
                  </a:cubicBezTo>
                  <a:cubicBezTo>
                    <a:pt x="15979" y="2725"/>
                    <a:pt x="12607" y="0"/>
                    <a:pt x="90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5"/>
            <p:cNvSpPr/>
            <p:nvPr/>
          </p:nvSpPr>
          <p:spPr>
            <a:xfrm>
              <a:off x="2561382" y="806238"/>
              <a:ext cx="80240" cy="84610"/>
            </a:xfrm>
            <a:custGeom>
              <a:avLst/>
              <a:gdLst/>
              <a:ahLst/>
              <a:cxnLst/>
              <a:rect l="l" t="t" r="r" b="b"/>
              <a:pathLst>
                <a:path w="4003" h="4221" extrusionOk="0">
                  <a:moveTo>
                    <a:pt x="2001" y="1"/>
                  </a:moveTo>
                  <a:cubicBezTo>
                    <a:pt x="1434" y="1"/>
                    <a:pt x="867" y="385"/>
                    <a:pt x="934" y="1152"/>
                  </a:cubicBezTo>
                  <a:cubicBezTo>
                    <a:pt x="934" y="1619"/>
                    <a:pt x="1201" y="2019"/>
                    <a:pt x="1635" y="2219"/>
                  </a:cubicBezTo>
                  <a:cubicBezTo>
                    <a:pt x="0" y="2453"/>
                    <a:pt x="67" y="4221"/>
                    <a:pt x="67" y="4221"/>
                  </a:cubicBezTo>
                  <a:lnTo>
                    <a:pt x="3903" y="4221"/>
                  </a:lnTo>
                  <a:cubicBezTo>
                    <a:pt x="3903" y="4221"/>
                    <a:pt x="4003" y="2453"/>
                    <a:pt x="2402" y="2186"/>
                  </a:cubicBezTo>
                  <a:cubicBezTo>
                    <a:pt x="2802" y="2019"/>
                    <a:pt x="3069" y="1619"/>
                    <a:pt x="3069" y="1152"/>
                  </a:cubicBezTo>
                  <a:cubicBezTo>
                    <a:pt x="3136" y="385"/>
                    <a:pt x="2569" y="1"/>
                    <a:pt x="200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5"/>
            <p:cNvSpPr/>
            <p:nvPr/>
          </p:nvSpPr>
          <p:spPr>
            <a:xfrm>
              <a:off x="2483807" y="763903"/>
              <a:ext cx="205301" cy="175755"/>
            </a:xfrm>
            <a:custGeom>
              <a:avLst/>
              <a:gdLst/>
              <a:ahLst/>
              <a:cxnLst/>
              <a:rect l="l" t="t" r="r" b="b"/>
              <a:pathLst>
                <a:path w="10242" h="8768" extrusionOk="0">
                  <a:moveTo>
                    <a:pt x="5830" y="428"/>
                  </a:moveTo>
                  <a:cubicBezTo>
                    <a:pt x="5844" y="428"/>
                    <a:pt x="5858" y="428"/>
                    <a:pt x="5871" y="428"/>
                  </a:cubicBezTo>
                  <a:cubicBezTo>
                    <a:pt x="8040" y="428"/>
                    <a:pt x="9808" y="2196"/>
                    <a:pt x="9808" y="4365"/>
                  </a:cubicBezTo>
                  <a:cubicBezTo>
                    <a:pt x="9808" y="6756"/>
                    <a:pt x="7854" y="8324"/>
                    <a:pt x="5826" y="8324"/>
                  </a:cubicBezTo>
                  <a:cubicBezTo>
                    <a:pt x="4855" y="8324"/>
                    <a:pt x="3868" y="7965"/>
                    <a:pt x="3069" y="7167"/>
                  </a:cubicBezTo>
                  <a:cubicBezTo>
                    <a:pt x="577" y="4674"/>
                    <a:pt x="2322" y="428"/>
                    <a:pt x="5830" y="428"/>
                  </a:cubicBezTo>
                  <a:close/>
                  <a:moveTo>
                    <a:pt x="5820" y="1"/>
                  </a:moveTo>
                  <a:cubicBezTo>
                    <a:pt x="4746" y="1"/>
                    <a:pt x="3653" y="401"/>
                    <a:pt x="2769" y="1296"/>
                  </a:cubicBezTo>
                  <a:cubicBezTo>
                    <a:pt x="1" y="4031"/>
                    <a:pt x="1969" y="8768"/>
                    <a:pt x="5871" y="8768"/>
                  </a:cubicBezTo>
                  <a:cubicBezTo>
                    <a:pt x="8273" y="8734"/>
                    <a:pt x="10208" y="6800"/>
                    <a:pt x="10241" y="4398"/>
                  </a:cubicBezTo>
                  <a:cubicBezTo>
                    <a:pt x="10241" y="1756"/>
                    <a:pt x="8071" y="1"/>
                    <a:pt x="582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5"/>
            <p:cNvSpPr/>
            <p:nvPr/>
          </p:nvSpPr>
          <p:spPr>
            <a:xfrm>
              <a:off x="3460039" y="1366896"/>
              <a:ext cx="230698" cy="444017"/>
            </a:xfrm>
            <a:custGeom>
              <a:avLst/>
              <a:gdLst/>
              <a:ahLst/>
              <a:cxnLst/>
              <a:rect l="l" t="t" r="r" b="b"/>
              <a:pathLst>
                <a:path w="11509" h="22151" extrusionOk="0">
                  <a:moveTo>
                    <a:pt x="34" y="1"/>
                  </a:moveTo>
                  <a:cubicBezTo>
                    <a:pt x="34" y="1"/>
                    <a:pt x="34" y="1"/>
                    <a:pt x="33" y="1"/>
                  </a:cubicBezTo>
                  <a:cubicBezTo>
                    <a:pt x="0" y="1"/>
                    <a:pt x="2502" y="5005"/>
                    <a:pt x="5637" y="11109"/>
                  </a:cubicBezTo>
                  <a:cubicBezTo>
                    <a:pt x="8796" y="17193"/>
                    <a:pt x="11391" y="22150"/>
                    <a:pt x="11441" y="22150"/>
                  </a:cubicBezTo>
                  <a:cubicBezTo>
                    <a:pt x="11441" y="22150"/>
                    <a:pt x="11441" y="22150"/>
                    <a:pt x="11442" y="22150"/>
                  </a:cubicBezTo>
                  <a:cubicBezTo>
                    <a:pt x="11508" y="22117"/>
                    <a:pt x="8973" y="17147"/>
                    <a:pt x="5838" y="11009"/>
                  </a:cubicBezTo>
                  <a:cubicBezTo>
                    <a:pt x="2713" y="4925"/>
                    <a:pt x="118" y="1"/>
                    <a:pt x="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5"/>
            <p:cNvSpPr/>
            <p:nvPr/>
          </p:nvSpPr>
          <p:spPr>
            <a:xfrm>
              <a:off x="1109081" y="1532027"/>
              <a:ext cx="332326" cy="207345"/>
            </a:xfrm>
            <a:custGeom>
              <a:avLst/>
              <a:gdLst/>
              <a:ahLst/>
              <a:cxnLst/>
              <a:rect l="l" t="t" r="r" b="b"/>
              <a:pathLst>
                <a:path w="16579" h="10344" extrusionOk="0">
                  <a:moveTo>
                    <a:pt x="37" y="1"/>
                  </a:moveTo>
                  <a:cubicBezTo>
                    <a:pt x="35" y="1"/>
                    <a:pt x="34" y="1"/>
                    <a:pt x="34" y="2"/>
                  </a:cubicBezTo>
                  <a:cubicBezTo>
                    <a:pt x="0" y="36"/>
                    <a:pt x="3670" y="2404"/>
                    <a:pt x="8240" y="5239"/>
                  </a:cubicBezTo>
                  <a:cubicBezTo>
                    <a:pt x="12743" y="8087"/>
                    <a:pt x="16458" y="10343"/>
                    <a:pt x="16544" y="10343"/>
                  </a:cubicBezTo>
                  <a:cubicBezTo>
                    <a:pt x="16545" y="10343"/>
                    <a:pt x="16545" y="10343"/>
                    <a:pt x="16545" y="10343"/>
                  </a:cubicBezTo>
                  <a:cubicBezTo>
                    <a:pt x="16579" y="10276"/>
                    <a:pt x="12910" y="7908"/>
                    <a:pt x="8340" y="5072"/>
                  </a:cubicBezTo>
                  <a:cubicBezTo>
                    <a:pt x="3868" y="2245"/>
                    <a:pt x="174" y="1"/>
                    <a:pt x="3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5"/>
            <p:cNvSpPr/>
            <p:nvPr/>
          </p:nvSpPr>
          <p:spPr>
            <a:xfrm>
              <a:off x="1762348" y="1324782"/>
              <a:ext cx="1331289" cy="453358"/>
            </a:xfrm>
            <a:custGeom>
              <a:avLst/>
              <a:gdLst/>
              <a:ahLst/>
              <a:cxnLst/>
              <a:rect l="l" t="t" r="r" b="b"/>
              <a:pathLst>
                <a:path w="66415" h="22617" extrusionOk="0">
                  <a:moveTo>
                    <a:pt x="66414" y="0"/>
                  </a:moveTo>
                  <a:cubicBezTo>
                    <a:pt x="66348" y="0"/>
                    <a:pt x="66281" y="34"/>
                    <a:pt x="66214" y="34"/>
                  </a:cubicBezTo>
                  <a:lnTo>
                    <a:pt x="65714" y="167"/>
                  </a:lnTo>
                  <a:lnTo>
                    <a:pt x="63712" y="701"/>
                  </a:lnTo>
                  <a:cubicBezTo>
                    <a:pt x="62845" y="901"/>
                    <a:pt x="61811" y="1235"/>
                    <a:pt x="60610" y="1568"/>
                  </a:cubicBezTo>
                  <a:cubicBezTo>
                    <a:pt x="59409" y="1935"/>
                    <a:pt x="58042" y="2369"/>
                    <a:pt x="56507" y="2836"/>
                  </a:cubicBezTo>
                  <a:cubicBezTo>
                    <a:pt x="50436" y="4704"/>
                    <a:pt x="42097" y="7506"/>
                    <a:pt x="32990" y="10675"/>
                  </a:cubicBezTo>
                  <a:cubicBezTo>
                    <a:pt x="23851" y="13877"/>
                    <a:pt x="15578" y="16846"/>
                    <a:pt x="9640" y="19014"/>
                  </a:cubicBezTo>
                  <a:lnTo>
                    <a:pt x="2569" y="21616"/>
                  </a:lnTo>
                  <a:lnTo>
                    <a:pt x="634" y="22350"/>
                  </a:lnTo>
                  <a:lnTo>
                    <a:pt x="167" y="22550"/>
                  </a:lnTo>
                  <a:lnTo>
                    <a:pt x="167" y="22550"/>
                  </a:lnTo>
                  <a:lnTo>
                    <a:pt x="667" y="22383"/>
                  </a:lnTo>
                  <a:lnTo>
                    <a:pt x="2602" y="21716"/>
                  </a:lnTo>
                  <a:lnTo>
                    <a:pt x="9674" y="19181"/>
                  </a:lnTo>
                  <a:cubicBezTo>
                    <a:pt x="15645" y="17046"/>
                    <a:pt x="23917" y="14077"/>
                    <a:pt x="33057" y="10875"/>
                  </a:cubicBezTo>
                  <a:cubicBezTo>
                    <a:pt x="42197" y="7673"/>
                    <a:pt x="50503" y="4871"/>
                    <a:pt x="56574" y="2969"/>
                  </a:cubicBezTo>
                  <a:cubicBezTo>
                    <a:pt x="58075" y="2502"/>
                    <a:pt x="59443" y="2069"/>
                    <a:pt x="60644" y="1702"/>
                  </a:cubicBezTo>
                  <a:cubicBezTo>
                    <a:pt x="61878" y="1335"/>
                    <a:pt x="62912" y="1001"/>
                    <a:pt x="63746" y="801"/>
                  </a:cubicBezTo>
                  <a:lnTo>
                    <a:pt x="65714" y="201"/>
                  </a:lnTo>
                  <a:lnTo>
                    <a:pt x="66248" y="67"/>
                  </a:lnTo>
                  <a:cubicBezTo>
                    <a:pt x="66281" y="34"/>
                    <a:pt x="66348" y="34"/>
                    <a:pt x="66414" y="0"/>
                  </a:cubicBezTo>
                  <a:close/>
                  <a:moveTo>
                    <a:pt x="167" y="22550"/>
                  </a:moveTo>
                  <a:cubicBezTo>
                    <a:pt x="100" y="22550"/>
                    <a:pt x="34" y="22583"/>
                    <a:pt x="0" y="22617"/>
                  </a:cubicBezTo>
                  <a:cubicBezTo>
                    <a:pt x="34" y="22617"/>
                    <a:pt x="100" y="22583"/>
                    <a:pt x="167" y="2255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5"/>
            <p:cNvSpPr/>
            <p:nvPr/>
          </p:nvSpPr>
          <p:spPr>
            <a:xfrm>
              <a:off x="844287" y="1627682"/>
              <a:ext cx="116381" cy="850529"/>
            </a:xfrm>
            <a:custGeom>
              <a:avLst/>
              <a:gdLst/>
              <a:ahLst/>
              <a:cxnLst/>
              <a:rect l="l" t="t" r="r" b="b"/>
              <a:pathLst>
                <a:path w="5806" h="42431" extrusionOk="0">
                  <a:moveTo>
                    <a:pt x="5772" y="0"/>
                  </a:moveTo>
                  <a:lnTo>
                    <a:pt x="5772" y="0"/>
                  </a:lnTo>
                  <a:cubicBezTo>
                    <a:pt x="5738" y="0"/>
                    <a:pt x="4371" y="9474"/>
                    <a:pt x="2803" y="21215"/>
                  </a:cubicBezTo>
                  <a:cubicBezTo>
                    <a:pt x="1235" y="32924"/>
                    <a:pt x="1" y="42431"/>
                    <a:pt x="68" y="42431"/>
                  </a:cubicBezTo>
                  <a:cubicBezTo>
                    <a:pt x="134" y="42431"/>
                    <a:pt x="1469" y="32957"/>
                    <a:pt x="3036" y="21215"/>
                  </a:cubicBezTo>
                  <a:cubicBezTo>
                    <a:pt x="4604" y="9507"/>
                    <a:pt x="5805" y="0"/>
                    <a:pt x="577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5"/>
            <p:cNvSpPr/>
            <p:nvPr/>
          </p:nvSpPr>
          <p:spPr>
            <a:xfrm>
              <a:off x="2665676" y="906202"/>
              <a:ext cx="454701" cy="214000"/>
            </a:xfrm>
            <a:custGeom>
              <a:avLst/>
              <a:gdLst/>
              <a:ahLst/>
              <a:cxnLst/>
              <a:rect l="l" t="t" r="r" b="b"/>
              <a:pathLst>
                <a:path w="22684" h="10676" extrusionOk="0">
                  <a:moveTo>
                    <a:pt x="2" y="0"/>
                  </a:moveTo>
                  <a:cubicBezTo>
                    <a:pt x="1" y="0"/>
                    <a:pt x="1" y="1"/>
                    <a:pt x="1" y="1"/>
                  </a:cubicBezTo>
                  <a:cubicBezTo>
                    <a:pt x="1" y="34"/>
                    <a:pt x="5038" y="2469"/>
                    <a:pt x="11309" y="5405"/>
                  </a:cubicBezTo>
                  <a:cubicBezTo>
                    <a:pt x="17503" y="8353"/>
                    <a:pt x="22578" y="10675"/>
                    <a:pt x="22650" y="10675"/>
                  </a:cubicBezTo>
                  <a:cubicBezTo>
                    <a:pt x="22650" y="10675"/>
                    <a:pt x="22650" y="10675"/>
                    <a:pt x="22650" y="10675"/>
                  </a:cubicBezTo>
                  <a:cubicBezTo>
                    <a:pt x="22684" y="10608"/>
                    <a:pt x="17613" y="8207"/>
                    <a:pt x="11376" y="5238"/>
                  </a:cubicBezTo>
                  <a:cubicBezTo>
                    <a:pt x="5149" y="2290"/>
                    <a:pt x="74" y="0"/>
                    <a:pt x="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5"/>
            <p:cNvSpPr/>
            <p:nvPr/>
          </p:nvSpPr>
          <p:spPr>
            <a:xfrm>
              <a:off x="524689" y="4316959"/>
              <a:ext cx="3737731" cy="4049"/>
            </a:xfrm>
            <a:custGeom>
              <a:avLst/>
              <a:gdLst/>
              <a:ahLst/>
              <a:cxnLst/>
              <a:rect l="l" t="t" r="r" b="b"/>
              <a:pathLst>
                <a:path w="186467" h="202" extrusionOk="0">
                  <a:moveTo>
                    <a:pt x="93233" y="1"/>
                  </a:moveTo>
                  <a:cubicBezTo>
                    <a:pt x="41730" y="1"/>
                    <a:pt x="0" y="34"/>
                    <a:pt x="0" y="101"/>
                  </a:cubicBezTo>
                  <a:cubicBezTo>
                    <a:pt x="0" y="168"/>
                    <a:pt x="41763" y="201"/>
                    <a:pt x="93233" y="201"/>
                  </a:cubicBezTo>
                  <a:cubicBezTo>
                    <a:pt x="144703" y="201"/>
                    <a:pt x="186467" y="168"/>
                    <a:pt x="186467" y="101"/>
                  </a:cubicBezTo>
                  <a:cubicBezTo>
                    <a:pt x="186467" y="34"/>
                    <a:pt x="144737" y="1"/>
                    <a:pt x="93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5"/>
            <p:cNvSpPr/>
            <p:nvPr/>
          </p:nvSpPr>
          <p:spPr>
            <a:xfrm>
              <a:off x="1758339" y="1762083"/>
              <a:ext cx="785664" cy="578098"/>
            </a:xfrm>
            <a:custGeom>
              <a:avLst/>
              <a:gdLst/>
              <a:ahLst/>
              <a:cxnLst/>
              <a:rect l="l" t="t" r="r" b="b"/>
              <a:pathLst>
                <a:path w="39195" h="28840" extrusionOk="0">
                  <a:moveTo>
                    <a:pt x="31022" y="0"/>
                  </a:moveTo>
                  <a:cubicBezTo>
                    <a:pt x="31022" y="0"/>
                    <a:pt x="28320" y="12075"/>
                    <a:pt x="27086" y="12976"/>
                  </a:cubicBezTo>
                  <a:cubicBezTo>
                    <a:pt x="21882" y="16745"/>
                    <a:pt x="12843" y="19114"/>
                    <a:pt x="10441" y="19647"/>
                  </a:cubicBezTo>
                  <a:cubicBezTo>
                    <a:pt x="10041" y="19547"/>
                    <a:pt x="9607" y="19414"/>
                    <a:pt x="9073" y="19214"/>
                  </a:cubicBezTo>
                  <a:cubicBezTo>
                    <a:pt x="8640" y="19047"/>
                    <a:pt x="8206" y="18780"/>
                    <a:pt x="7839" y="18480"/>
                  </a:cubicBezTo>
                  <a:cubicBezTo>
                    <a:pt x="7372" y="18113"/>
                    <a:pt x="6938" y="17679"/>
                    <a:pt x="6571" y="17212"/>
                  </a:cubicBezTo>
                  <a:cubicBezTo>
                    <a:pt x="6466" y="17002"/>
                    <a:pt x="6267" y="16900"/>
                    <a:pt x="6070" y="16900"/>
                  </a:cubicBezTo>
                  <a:cubicBezTo>
                    <a:pt x="5829" y="16900"/>
                    <a:pt x="5592" y="17052"/>
                    <a:pt x="5537" y="17346"/>
                  </a:cubicBezTo>
                  <a:cubicBezTo>
                    <a:pt x="5504" y="17846"/>
                    <a:pt x="6238" y="19147"/>
                    <a:pt x="7672" y="20181"/>
                  </a:cubicBezTo>
                  <a:cubicBezTo>
                    <a:pt x="9140" y="21182"/>
                    <a:pt x="6371" y="21382"/>
                    <a:pt x="5337" y="21482"/>
                  </a:cubicBezTo>
                  <a:cubicBezTo>
                    <a:pt x="4337" y="21549"/>
                    <a:pt x="1234" y="21982"/>
                    <a:pt x="1034" y="22316"/>
                  </a:cubicBezTo>
                  <a:cubicBezTo>
                    <a:pt x="742" y="22754"/>
                    <a:pt x="1064" y="23141"/>
                    <a:pt x="1820" y="23141"/>
                  </a:cubicBezTo>
                  <a:cubicBezTo>
                    <a:pt x="1927" y="23141"/>
                    <a:pt x="2044" y="23133"/>
                    <a:pt x="2168" y="23117"/>
                  </a:cubicBezTo>
                  <a:cubicBezTo>
                    <a:pt x="2597" y="23074"/>
                    <a:pt x="3400" y="23025"/>
                    <a:pt x="4180" y="23025"/>
                  </a:cubicBezTo>
                  <a:cubicBezTo>
                    <a:pt x="5219" y="23025"/>
                    <a:pt x="6219" y="23112"/>
                    <a:pt x="6238" y="23417"/>
                  </a:cubicBezTo>
                  <a:cubicBezTo>
                    <a:pt x="6271" y="23951"/>
                    <a:pt x="1134" y="24351"/>
                    <a:pt x="1134" y="24351"/>
                  </a:cubicBezTo>
                  <a:cubicBezTo>
                    <a:pt x="1134" y="24351"/>
                    <a:pt x="1063" y="24345"/>
                    <a:pt x="957" y="24345"/>
                  </a:cubicBezTo>
                  <a:cubicBezTo>
                    <a:pt x="638" y="24345"/>
                    <a:pt x="0" y="24401"/>
                    <a:pt x="0" y="24851"/>
                  </a:cubicBezTo>
                  <a:cubicBezTo>
                    <a:pt x="0" y="25300"/>
                    <a:pt x="851" y="25440"/>
                    <a:pt x="1912" y="25440"/>
                  </a:cubicBezTo>
                  <a:cubicBezTo>
                    <a:pt x="3534" y="25440"/>
                    <a:pt x="5648" y="25112"/>
                    <a:pt x="5971" y="25051"/>
                  </a:cubicBezTo>
                  <a:cubicBezTo>
                    <a:pt x="5990" y="25048"/>
                    <a:pt x="6009" y="25046"/>
                    <a:pt x="6026" y="25046"/>
                  </a:cubicBezTo>
                  <a:cubicBezTo>
                    <a:pt x="6340" y="25046"/>
                    <a:pt x="6350" y="25587"/>
                    <a:pt x="5971" y="25618"/>
                  </a:cubicBezTo>
                  <a:cubicBezTo>
                    <a:pt x="5537" y="25685"/>
                    <a:pt x="834" y="25885"/>
                    <a:pt x="834" y="27019"/>
                  </a:cubicBezTo>
                  <a:cubicBezTo>
                    <a:pt x="834" y="27232"/>
                    <a:pt x="1083" y="27309"/>
                    <a:pt x="1477" y="27309"/>
                  </a:cubicBezTo>
                  <a:cubicBezTo>
                    <a:pt x="2507" y="27309"/>
                    <a:pt x="4526" y="26783"/>
                    <a:pt x="5666" y="26783"/>
                  </a:cubicBezTo>
                  <a:cubicBezTo>
                    <a:pt x="5937" y="26783"/>
                    <a:pt x="6158" y="26813"/>
                    <a:pt x="6305" y="26886"/>
                  </a:cubicBezTo>
                  <a:cubicBezTo>
                    <a:pt x="7339" y="27386"/>
                    <a:pt x="2802" y="27687"/>
                    <a:pt x="2835" y="28520"/>
                  </a:cubicBezTo>
                  <a:cubicBezTo>
                    <a:pt x="2835" y="28690"/>
                    <a:pt x="2857" y="28839"/>
                    <a:pt x="3342" y="28839"/>
                  </a:cubicBezTo>
                  <a:cubicBezTo>
                    <a:pt x="3713" y="28839"/>
                    <a:pt x="4357" y="28752"/>
                    <a:pt x="5471" y="28520"/>
                  </a:cubicBezTo>
                  <a:cubicBezTo>
                    <a:pt x="7305" y="28053"/>
                    <a:pt x="9107" y="27486"/>
                    <a:pt x="10908" y="26819"/>
                  </a:cubicBezTo>
                  <a:lnTo>
                    <a:pt x="10908" y="26853"/>
                  </a:lnTo>
                  <a:cubicBezTo>
                    <a:pt x="10908" y="26853"/>
                    <a:pt x="35926" y="23550"/>
                    <a:pt x="37293" y="11842"/>
                  </a:cubicBezTo>
                  <a:lnTo>
                    <a:pt x="39195" y="4737"/>
                  </a:lnTo>
                  <a:lnTo>
                    <a:pt x="3102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5"/>
            <p:cNvSpPr/>
            <p:nvPr/>
          </p:nvSpPr>
          <p:spPr>
            <a:xfrm>
              <a:off x="2435659" y="4054851"/>
              <a:ext cx="319638" cy="264153"/>
            </a:xfrm>
            <a:custGeom>
              <a:avLst/>
              <a:gdLst/>
              <a:ahLst/>
              <a:cxnLst/>
              <a:rect l="l" t="t" r="r" b="b"/>
              <a:pathLst>
                <a:path w="15946" h="13178" extrusionOk="0">
                  <a:moveTo>
                    <a:pt x="15712" y="1"/>
                  </a:moveTo>
                  <a:lnTo>
                    <a:pt x="7773" y="201"/>
                  </a:lnTo>
                  <a:lnTo>
                    <a:pt x="8240" y="8407"/>
                  </a:lnTo>
                  <a:cubicBezTo>
                    <a:pt x="8240" y="8407"/>
                    <a:pt x="68" y="11676"/>
                    <a:pt x="1" y="13177"/>
                  </a:cubicBezTo>
                  <a:lnTo>
                    <a:pt x="15946" y="13110"/>
                  </a:lnTo>
                  <a:lnTo>
                    <a:pt x="157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5"/>
            <p:cNvSpPr/>
            <p:nvPr/>
          </p:nvSpPr>
          <p:spPr>
            <a:xfrm>
              <a:off x="2683075" y="4206792"/>
              <a:ext cx="26760" cy="24876"/>
            </a:xfrm>
            <a:custGeom>
              <a:avLst/>
              <a:gdLst/>
              <a:ahLst/>
              <a:cxnLst/>
              <a:rect l="l" t="t" r="r" b="b"/>
              <a:pathLst>
                <a:path w="1335" h="1241" extrusionOk="0">
                  <a:moveTo>
                    <a:pt x="691" y="1"/>
                  </a:moveTo>
                  <a:cubicBezTo>
                    <a:pt x="413" y="1"/>
                    <a:pt x="149" y="185"/>
                    <a:pt x="67" y="460"/>
                  </a:cubicBezTo>
                  <a:cubicBezTo>
                    <a:pt x="0" y="794"/>
                    <a:pt x="200" y="1127"/>
                    <a:pt x="534" y="1227"/>
                  </a:cubicBezTo>
                  <a:cubicBezTo>
                    <a:pt x="577" y="1236"/>
                    <a:pt x="620" y="1240"/>
                    <a:pt x="662" y="1240"/>
                  </a:cubicBezTo>
                  <a:cubicBezTo>
                    <a:pt x="949" y="1240"/>
                    <a:pt x="1210" y="1051"/>
                    <a:pt x="1268" y="760"/>
                  </a:cubicBezTo>
                  <a:cubicBezTo>
                    <a:pt x="1334" y="427"/>
                    <a:pt x="1134" y="126"/>
                    <a:pt x="801" y="26"/>
                  </a:cubicBezTo>
                  <a:lnTo>
                    <a:pt x="867" y="26"/>
                  </a:lnTo>
                  <a:cubicBezTo>
                    <a:pt x="809" y="9"/>
                    <a:pt x="74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5"/>
            <p:cNvSpPr/>
            <p:nvPr/>
          </p:nvSpPr>
          <p:spPr>
            <a:xfrm>
              <a:off x="2434336" y="4291562"/>
              <a:ext cx="320961" cy="28103"/>
            </a:xfrm>
            <a:custGeom>
              <a:avLst/>
              <a:gdLst/>
              <a:ahLst/>
              <a:cxnLst/>
              <a:rect l="l" t="t" r="r" b="b"/>
              <a:pathLst>
                <a:path w="16012" h="1402" extrusionOk="0">
                  <a:moveTo>
                    <a:pt x="16012" y="0"/>
                  </a:moveTo>
                  <a:lnTo>
                    <a:pt x="701" y="567"/>
                  </a:lnTo>
                  <a:cubicBezTo>
                    <a:pt x="701" y="567"/>
                    <a:pt x="0" y="868"/>
                    <a:pt x="67" y="1401"/>
                  </a:cubicBezTo>
                  <a:lnTo>
                    <a:pt x="16012" y="1301"/>
                  </a:lnTo>
                  <a:lnTo>
                    <a:pt x="160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5"/>
            <p:cNvSpPr/>
            <p:nvPr/>
          </p:nvSpPr>
          <p:spPr>
            <a:xfrm>
              <a:off x="2595478" y="4220603"/>
              <a:ext cx="30769" cy="18882"/>
            </a:xfrm>
            <a:custGeom>
              <a:avLst/>
              <a:gdLst/>
              <a:ahLst/>
              <a:cxnLst/>
              <a:rect l="l" t="t" r="r" b="b"/>
              <a:pathLst>
                <a:path w="1535" h="942" extrusionOk="0">
                  <a:moveTo>
                    <a:pt x="268" y="0"/>
                  </a:moveTo>
                  <a:cubicBezTo>
                    <a:pt x="106" y="0"/>
                    <a:pt x="0" y="39"/>
                    <a:pt x="0" y="71"/>
                  </a:cubicBezTo>
                  <a:cubicBezTo>
                    <a:pt x="0" y="138"/>
                    <a:pt x="401" y="171"/>
                    <a:pt x="801" y="405"/>
                  </a:cubicBezTo>
                  <a:cubicBezTo>
                    <a:pt x="1181" y="658"/>
                    <a:pt x="1380" y="941"/>
                    <a:pt x="1457" y="941"/>
                  </a:cubicBezTo>
                  <a:cubicBezTo>
                    <a:pt x="1461" y="941"/>
                    <a:pt x="1465" y="940"/>
                    <a:pt x="1468" y="939"/>
                  </a:cubicBezTo>
                  <a:cubicBezTo>
                    <a:pt x="1535" y="905"/>
                    <a:pt x="1401" y="472"/>
                    <a:pt x="934" y="205"/>
                  </a:cubicBezTo>
                  <a:cubicBezTo>
                    <a:pt x="690" y="48"/>
                    <a:pt x="445" y="0"/>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5"/>
            <p:cNvSpPr/>
            <p:nvPr/>
          </p:nvSpPr>
          <p:spPr>
            <a:xfrm>
              <a:off x="2562705" y="4236198"/>
              <a:ext cx="22090" cy="24615"/>
            </a:xfrm>
            <a:custGeom>
              <a:avLst/>
              <a:gdLst/>
              <a:ahLst/>
              <a:cxnLst/>
              <a:rect l="l" t="t" r="r" b="b"/>
              <a:pathLst>
                <a:path w="1102" h="1228" extrusionOk="0">
                  <a:moveTo>
                    <a:pt x="74" y="0"/>
                  </a:moveTo>
                  <a:cubicBezTo>
                    <a:pt x="28" y="0"/>
                    <a:pt x="1" y="10"/>
                    <a:pt x="1" y="27"/>
                  </a:cubicBezTo>
                  <a:cubicBezTo>
                    <a:pt x="1" y="94"/>
                    <a:pt x="301" y="227"/>
                    <a:pt x="568" y="561"/>
                  </a:cubicBezTo>
                  <a:cubicBezTo>
                    <a:pt x="868" y="861"/>
                    <a:pt x="935" y="1228"/>
                    <a:pt x="1001" y="1228"/>
                  </a:cubicBezTo>
                  <a:cubicBezTo>
                    <a:pt x="1068" y="1228"/>
                    <a:pt x="1102" y="761"/>
                    <a:pt x="768" y="394"/>
                  </a:cubicBezTo>
                  <a:cubicBezTo>
                    <a:pt x="518" y="94"/>
                    <a:pt x="211" y="0"/>
                    <a:pt x="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5"/>
            <p:cNvSpPr/>
            <p:nvPr/>
          </p:nvSpPr>
          <p:spPr>
            <a:xfrm>
              <a:off x="2530612" y="4250490"/>
              <a:ext cx="17399" cy="27041"/>
            </a:xfrm>
            <a:custGeom>
              <a:avLst/>
              <a:gdLst/>
              <a:ahLst/>
              <a:cxnLst/>
              <a:rect l="l" t="t" r="r" b="b"/>
              <a:pathLst>
                <a:path w="868" h="1349" extrusionOk="0">
                  <a:moveTo>
                    <a:pt x="67" y="0"/>
                  </a:moveTo>
                  <a:cubicBezTo>
                    <a:pt x="50" y="0"/>
                    <a:pt x="39" y="5"/>
                    <a:pt x="34" y="15"/>
                  </a:cubicBezTo>
                  <a:cubicBezTo>
                    <a:pt x="1" y="81"/>
                    <a:pt x="234" y="315"/>
                    <a:pt x="401" y="648"/>
                  </a:cubicBezTo>
                  <a:cubicBezTo>
                    <a:pt x="568" y="1015"/>
                    <a:pt x="601" y="1316"/>
                    <a:pt x="668" y="1349"/>
                  </a:cubicBezTo>
                  <a:cubicBezTo>
                    <a:pt x="768" y="1349"/>
                    <a:pt x="868" y="949"/>
                    <a:pt x="634" y="548"/>
                  </a:cubicBezTo>
                  <a:cubicBezTo>
                    <a:pt x="463" y="176"/>
                    <a:pt x="168"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5"/>
            <p:cNvSpPr/>
            <p:nvPr/>
          </p:nvSpPr>
          <p:spPr>
            <a:xfrm>
              <a:off x="2596841" y="4178508"/>
              <a:ext cx="35420" cy="7216"/>
            </a:xfrm>
            <a:custGeom>
              <a:avLst/>
              <a:gdLst/>
              <a:ahLst/>
              <a:cxnLst/>
              <a:rect l="l" t="t" r="r" b="b"/>
              <a:pathLst>
                <a:path w="1767" h="360" extrusionOk="0">
                  <a:moveTo>
                    <a:pt x="775" y="0"/>
                  </a:moveTo>
                  <a:cubicBezTo>
                    <a:pt x="295" y="0"/>
                    <a:pt x="1" y="240"/>
                    <a:pt x="32" y="303"/>
                  </a:cubicBezTo>
                  <a:cubicBezTo>
                    <a:pt x="39" y="317"/>
                    <a:pt x="60" y="322"/>
                    <a:pt x="93" y="322"/>
                  </a:cubicBezTo>
                  <a:cubicBezTo>
                    <a:pt x="201" y="322"/>
                    <a:pt x="438" y="264"/>
                    <a:pt x="720" y="264"/>
                  </a:cubicBezTo>
                  <a:cubicBezTo>
                    <a:pt x="768" y="264"/>
                    <a:pt x="817" y="266"/>
                    <a:pt x="866" y="270"/>
                  </a:cubicBezTo>
                  <a:cubicBezTo>
                    <a:pt x="1196" y="295"/>
                    <a:pt x="1486" y="359"/>
                    <a:pt x="1622" y="359"/>
                  </a:cubicBezTo>
                  <a:cubicBezTo>
                    <a:pt x="1665" y="359"/>
                    <a:pt x="1692" y="353"/>
                    <a:pt x="1700" y="337"/>
                  </a:cubicBezTo>
                  <a:cubicBezTo>
                    <a:pt x="1767" y="270"/>
                    <a:pt x="1400" y="3"/>
                    <a:pt x="866" y="3"/>
                  </a:cubicBezTo>
                  <a:cubicBezTo>
                    <a:pt x="835" y="1"/>
                    <a:pt x="805" y="0"/>
                    <a:pt x="7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5"/>
            <p:cNvSpPr/>
            <p:nvPr/>
          </p:nvSpPr>
          <p:spPr>
            <a:xfrm>
              <a:off x="2596140" y="4125068"/>
              <a:ext cx="48830" cy="27502"/>
            </a:xfrm>
            <a:custGeom>
              <a:avLst/>
              <a:gdLst/>
              <a:ahLst/>
              <a:cxnLst/>
              <a:rect l="l" t="t" r="r" b="b"/>
              <a:pathLst>
                <a:path w="2436" h="1372" extrusionOk="0">
                  <a:moveTo>
                    <a:pt x="2002" y="251"/>
                  </a:moveTo>
                  <a:cubicBezTo>
                    <a:pt x="2069" y="251"/>
                    <a:pt x="2119" y="267"/>
                    <a:pt x="2135" y="301"/>
                  </a:cubicBezTo>
                  <a:cubicBezTo>
                    <a:pt x="2169" y="367"/>
                    <a:pt x="2135" y="367"/>
                    <a:pt x="2135" y="401"/>
                  </a:cubicBezTo>
                  <a:cubicBezTo>
                    <a:pt x="2102" y="467"/>
                    <a:pt x="2035" y="501"/>
                    <a:pt x="1969" y="534"/>
                  </a:cubicBezTo>
                  <a:cubicBezTo>
                    <a:pt x="1835" y="634"/>
                    <a:pt x="1702" y="734"/>
                    <a:pt x="1535" y="801"/>
                  </a:cubicBezTo>
                  <a:cubicBezTo>
                    <a:pt x="1302" y="934"/>
                    <a:pt x="1035" y="1035"/>
                    <a:pt x="768" y="1101"/>
                  </a:cubicBezTo>
                  <a:cubicBezTo>
                    <a:pt x="599" y="1149"/>
                    <a:pt x="413" y="1180"/>
                    <a:pt x="222" y="1231"/>
                  </a:cubicBezTo>
                  <a:lnTo>
                    <a:pt x="222" y="1231"/>
                  </a:lnTo>
                  <a:cubicBezTo>
                    <a:pt x="321" y="1140"/>
                    <a:pt x="459" y="1012"/>
                    <a:pt x="634" y="868"/>
                  </a:cubicBezTo>
                  <a:cubicBezTo>
                    <a:pt x="835" y="701"/>
                    <a:pt x="1068" y="568"/>
                    <a:pt x="1335" y="434"/>
                  </a:cubicBezTo>
                  <a:cubicBezTo>
                    <a:pt x="1468" y="367"/>
                    <a:pt x="1635" y="334"/>
                    <a:pt x="1769" y="301"/>
                  </a:cubicBezTo>
                  <a:cubicBezTo>
                    <a:pt x="1852" y="267"/>
                    <a:pt x="1935" y="251"/>
                    <a:pt x="2002" y="251"/>
                  </a:cubicBezTo>
                  <a:close/>
                  <a:moveTo>
                    <a:pt x="2002" y="0"/>
                  </a:moveTo>
                  <a:cubicBezTo>
                    <a:pt x="1902" y="0"/>
                    <a:pt x="1802" y="0"/>
                    <a:pt x="1702" y="34"/>
                  </a:cubicBezTo>
                  <a:cubicBezTo>
                    <a:pt x="1535" y="67"/>
                    <a:pt x="1368" y="134"/>
                    <a:pt x="1235" y="201"/>
                  </a:cubicBezTo>
                  <a:cubicBezTo>
                    <a:pt x="968" y="334"/>
                    <a:pt x="701" y="501"/>
                    <a:pt x="501" y="701"/>
                  </a:cubicBezTo>
                  <a:cubicBezTo>
                    <a:pt x="253" y="949"/>
                    <a:pt x="112" y="1166"/>
                    <a:pt x="56" y="1281"/>
                  </a:cubicBezTo>
                  <a:lnTo>
                    <a:pt x="56" y="1281"/>
                  </a:lnTo>
                  <a:cubicBezTo>
                    <a:pt x="38" y="1288"/>
                    <a:pt x="19" y="1294"/>
                    <a:pt x="1" y="1301"/>
                  </a:cubicBezTo>
                  <a:cubicBezTo>
                    <a:pt x="15" y="1305"/>
                    <a:pt x="29" y="1308"/>
                    <a:pt x="43" y="1311"/>
                  </a:cubicBezTo>
                  <a:lnTo>
                    <a:pt x="43" y="1311"/>
                  </a:lnTo>
                  <a:cubicBezTo>
                    <a:pt x="28" y="1348"/>
                    <a:pt x="25" y="1368"/>
                    <a:pt x="34" y="1368"/>
                  </a:cubicBezTo>
                  <a:cubicBezTo>
                    <a:pt x="36" y="1370"/>
                    <a:pt x="39" y="1371"/>
                    <a:pt x="42" y="1371"/>
                  </a:cubicBezTo>
                  <a:cubicBezTo>
                    <a:pt x="56" y="1371"/>
                    <a:pt x="81" y="1355"/>
                    <a:pt x="116" y="1326"/>
                  </a:cubicBezTo>
                  <a:lnTo>
                    <a:pt x="116" y="1326"/>
                  </a:lnTo>
                  <a:cubicBezTo>
                    <a:pt x="211" y="1343"/>
                    <a:pt x="306" y="1351"/>
                    <a:pt x="401" y="1351"/>
                  </a:cubicBezTo>
                  <a:cubicBezTo>
                    <a:pt x="534" y="1351"/>
                    <a:pt x="668" y="1335"/>
                    <a:pt x="801" y="1301"/>
                  </a:cubicBezTo>
                  <a:cubicBezTo>
                    <a:pt x="1101" y="1235"/>
                    <a:pt x="1368" y="1135"/>
                    <a:pt x="1635" y="1035"/>
                  </a:cubicBezTo>
                  <a:cubicBezTo>
                    <a:pt x="1802" y="934"/>
                    <a:pt x="1935" y="868"/>
                    <a:pt x="2102" y="768"/>
                  </a:cubicBezTo>
                  <a:cubicBezTo>
                    <a:pt x="2169" y="701"/>
                    <a:pt x="2269" y="634"/>
                    <a:pt x="2336" y="568"/>
                  </a:cubicBezTo>
                  <a:cubicBezTo>
                    <a:pt x="2436" y="467"/>
                    <a:pt x="2436" y="301"/>
                    <a:pt x="2369" y="167"/>
                  </a:cubicBezTo>
                  <a:cubicBezTo>
                    <a:pt x="2269" y="34"/>
                    <a:pt x="2135" y="0"/>
                    <a:pt x="2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5"/>
            <p:cNvSpPr/>
            <p:nvPr/>
          </p:nvSpPr>
          <p:spPr>
            <a:xfrm>
              <a:off x="2576756" y="4102999"/>
              <a:ext cx="26099" cy="50173"/>
            </a:xfrm>
            <a:custGeom>
              <a:avLst/>
              <a:gdLst/>
              <a:ahLst/>
              <a:cxnLst/>
              <a:rect l="l" t="t" r="r" b="b"/>
              <a:pathLst>
                <a:path w="1302" h="2503" extrusionOk="0">
                  <a:moveTo>
                    <a:pt x="434" y="1"/>
                  </a:moveTo>
                  <a:cubicBezTo>
                    <a:pt x="300" y="1"/>
                    <a:pt x="167" y="67"/>
                    <a:pt x="100" y="234"/>
                  </a:cubicBezTo>
                  <a:cubicBezTo>
                    <a:pt x="67" y="301"/>
                    <a:pt x="34" y="401"/>
                    <a:pt x="34" y="501"/>
                  </a:cubicBezTo>
                  <a:cubicBezTo>
                    <a:pt x="0" y="701"/>
                    <a:pt x="0" y="868"/>
                    <a:pt x="34" y="1068"/>
                  </a:cubicBezTo>
                  <a:cubicBezTo>
                    <a:pt x="67" y="1368"/>
                    <a:pt x="200" y="1635"/>
                    <a:pt x="367" y="1902"/>
                  </a:cubicBezTo>
                  <a:cubicBezTo>
                    <a:pt x="653" y="2245"/>
                    <a:pt x="939" y="2343"/>
                    <a:pt x="1015" y="2343"/>
                  </a:cubicBezTo>
                  <a:cubicBezTo>
                    <a:pt x="1028" y="2343"/>
                    <a:pt x="1034" y="2340"/>
                    <a:pt x="1034" y="2336"/>
                  </a:cubicBezTo>
                  <a:cubicBezTo>
                    <a:pt x="1034" y="2336"/>
                    <a:pt x="801" y="2169"/>
                    <a:pt x="534" y="1769"/>
                  </a:cubicBezTo>
                  <a:cubicBezTo>
                    <a:pt x="401" y="1535"/>
                    <a:pt x="300" y="1302"/>
                    <a:pt x="267" y="1035"/>
                  </a:cubicBezTo>
                  <a:cubicBezTo>
                    <a:pt x="234" y="868"/>
                    <a:pt x="234" y="735"/>
                    <a:pt x="267" y="568"/>
                  </a:cubicBezTo>
                  <a:cubicBezTo>
                    <a:pt x="300" y="401"/>
                    <a:pt x="367" y="268"/>
                    <a:pt x="401" y="268"/>
                  </a:cubicBezTo>
                  <a:cubicBezTo>
                    <a:pt x="467" y="301"/>
                    <a:pt x="634" y="401"/>
                    <a:pt x="701" y="534"/>
                  </a:cubicBezTo>
                  <a:cubicBezTo>
                    <a:pt x="767" y="668"/>
                    <a:pt x="868" y="801"/>
                    <a:pt x="901" y="968"/>
                  </a:cubicBezTo>
                  <a:cubicBezTo>
                    <a:pt x="1001" y="1202"/>
                    <a:pt x="1068" y="1468"/>
                    <a:pt x="1068" y="1735"/>
                  </a:cubicBezTo>
                  <a:cubicBezTo>
                    <a:pt x="1101" y="2202"/>
                    <a:pt x="1034" y="2502"/>
                    <a:pt x="1101" y="2502"/>
                  </a:cubicBezTo>
                  <a:cubicBezTo>
                    <a:pt x="1234" y="2269"/>
                    <a:pt x="1301" y="2002"/>
                    <a:pt x="1301" y="1735"/>
                  </a:cubicBezTo>
                  <a:cubicBezTo>
                    <a:pt x="1301" y="1435"/>
                    <a:pt x="1268" y="1135"/>
                    <a:pt x="1168" y="868"/>
                  </a:cubicBezTo>
                  <a:cubicBezTo>
                    <a:pt x="1101" y="701"/>
                    <a:pt x="1034" y="534"/>
                    <a:pt x="968" y="368"/>
                  </a:cubicBezTo>
                  <a:cubicBezTo>
                    <a:pt x="868" y="167"/>
                    <a:pt x="667" y="1"/>
                    <a:pt x="4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5"/>
            <p:cNvSpPr/>
            <p:nvPr/>
          </p:nvSpPr>
          <p:spPr>
            <a:xfrm>
              <a:off x="2939831" y="4043485"/>
              <a:ext cx="331665" cy="280189"/>
            </a:xfrm>
            <a:custGeom>
              <a:avLst/>
              <a:gdLst/>
              <a:ahLst/>
              <a:cxnLst/>
              <a:rect l="l" t="t" r="r" b="b"/>
              <a:pathLst>
                <a:path w="16546" h="13978" extrusionOk="0">
                  <a:moveTo>
                    <a:pt x="15211" y="1"/>
                  </a:moveTo>
                  <a:lnTo>
                    <a:pt x="7806" y="334"/>
                  </a:lnTo>
                  <a:lnTo>
                    <a:pt x="8473" y="8874"/>
                  </a:lnTo>
                  <a:cubicBezTo>
                    <a:pt x="8473" y="8874"/>
                    <a:pt x="34" y="12376"/>
                    <a:pt x="0" y="13978"/>
                  </a:cubicBezTo>
                  <a:lnTo>
                    <a:pt x="16545" y="13310"/>
                  </a:lnTo>
                  <a:lnTo>
                    <a:pt x="1521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5"/>
            <p:cNvSpPr/>
            <p:nvPr/>
          </p:nvSpPr>
          <p:spPr>
            <a:xfrm>
              <a:off x="3195245" y="4202121"/>
              <a:ext cx="27442" cy="25497"/>
            </a:xfrm>
            <a:custGeom>
              <a:avLst/>
              <a:gdLst/>
              <a:ahLst/>
              <a:cxnLst/>
              <a:rect l="l" t="t" r="r" b="b"/>
              <a:pathLst>
                <a:path w="1369" h="1272" extrusionOk="0">
                  <a:moveTo>
                    <a:pt x="710" y="0"/>
                  </a:moveTo>
                  <a:cubicBezTo>
                    <a:pt x="414" y="0"/>
                    <a:pt x="150" y="184"/>
                    <a:pt x="67" y="460"/>
                  </a:cubicBezTo>
                  <a:cubicBezTo>
                    <a:pt x="1" y="826"/>
                    <a:pt x="234" y="1193"/>
                    <a:pt x="568" y="1260"/>
                  </a:cubicBezTo>
                  <a:cubicBezTo>
                    <a:pt x="606" y="1268"/>
                    <a:pt x="645" y="1272"/>
                    <a:pt x="683" y="1272"/>
                  </a:cubicBezTo>
                  <a:cubicBezTo>
                    <a:pt x="975" y="1272"/>
                    <a:pt x="1243" y="1055"/>
                    <a:pt x="1302" y="760"/>
                  </a:cubicBezTo>
                  <a:cubicBezTo>
                    <a:pt x="1368" y="426"/>
                    <a:pt x="1168" y="93"/>
                    <a:pt x="835" y="26"/>
                  </a:cubicBezTo>
                  <a:lnTo>
                    <a:pt x="901" y="26"/>
                  </a:lnTo>
                  <a:cubicBezTo>
                    <a:pt x="837" y="8"/>
                    <a:pt x="773"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5"/>
            <p:cNvSpPr/>
            <p:nvPr/>
          </p:nvSpPr>
          <p:spPr>
            <a:xfrm>
              <a:off x="2937827" y="4283544"/>
              <a:ext cx="333669" cy="40130"/>
            </a:xfrm>
            <a:custGeom>
              <a:avLst/>
              <a:gdLst/>
              <a:ahLst/>
              <a:cxnLst/>
              <a:rect l="l" t="t" r="r" b="b"/>
              <a:pathLst>
                <a:path w="16646" h="2002" extrusionOk="0">
                  <a:moveTo>
                    <a:pt x="16545" y="0"/>
                  </a:moveTo>
                  <a:lnTo>
                    <a:pt x="701" y="1134"/>
                  </a:lnTo>
                  <a:cubicBezTo>
                    <a:pt x="701" y="1134"/>
                    <a:pt x="0" y="1468"/>
                    <a:pt x="100" y="2002"/>
                  </a:cubicBezTo>
                  <a:lnTo>
                    <a:pt x="16645" y="1334"/>
                  </a:lnTo>
                  <a:lnTo>
                    <a:pt x="1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5"/>
            <p:cNvSpPr/>
            <p:nvPr/>
          </p:nvSpPr>
          <p:spPr>
            <a:xfrm>
              <a:off x="3103980" y="4217837"/>
              <a:ext cx="32453" cy="19624"/>
            </a:xfrm>
            <a:custGeom>
              <a:avLst/>
              <a:gdLst/>
              <a:ahLst/>
              <a:cxnLst/>
              <a:rect l="l" t="t" r="r" b="b"/>
              <a:pathLst>
                <a:path w="1619" h="979" extrusionOk="0">
                  <a:moveTo>
                    <a:pt x="301" y="1"/>
                  </a:moveTo>
                  <a:cubicBezTo>
                    <a:pt x="117" y="1"/>
                    <a:pt x="0" y="42"/>
                    <a:pt x="17" y="76"/>
                  </a:cubicBezTo>
                  <a:cubicBezTo>
                    <a:pt x="17" y="176"/>
                    <a:pt x="417" y="176"/>
                    <a:pt x="851" y="443"/>
                  </a:cubicBezTo>
                  <a:cubicBezTo>
                    <a:pt x="1233" y="665"/>
                    <a:pt x="1463" y="979"/>
                    <a:pt x="1541" y="979"/>
                  </a:cubicBezTo>
                  <a:cubicBezTo>
                    <a:pt x="1545" y="979"/>
                    <a:pt x="1548" y="978"/>
                    <a:pt x="1551" y="976"/>
                  </a:cubicBezTo>
                  <a:cubicBezTo>
                    <a:pt x="1618" y="943"/>
                    <a:pt x="1485" y="476"/>
                    <a:pt x="984" y="176"/>
                  </a:cubicBezTo>
                  <a:cubicBezTo>
                    <a:pt x="734" y="42"/>
                    <a:pt x="484"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5"/>
            <p:cNvSpPr/>
            <p:nvPr/>
          </p:nvSpPr>
          <p:spPr>
            <a:xfrm>
              <a:off x="3069542" y="4234734"/>
              <a:ext cx="24094" cy="24796"/>
            </a:xfrm>
            <a:custGeom>
              <a:avLst/>
              <a:gdLst/>
              <a:ahLst/>
              <a:cxnLst/>
              <a:rect l="l" t="t" r="r" b="b"/>
              <a:pathLst>
                <a:path w="1202" h="1237" extrusionOk="0">
                  <a:moveTo>
                    <a:pt x="104" y="0"/>
                  </a:moveTo>
                  <a:cubicBezTo>
                    <a:pt x="40" y="0"/>
                    <a:pt x="0" y="14"/>
                    <a:pt x="0" y="33"/>
                  </a:cubicBezTo>
                  <a:cubicBezTo>
                    <a:pt x="0" y="100"/>
                    <a:pt x="367" y="234"/>
                    <a:pt x="634" y="567"/>
                  </a:cubicBezTo>
                  <a:cubicBezTo>
                    <a:pt x="922" y="886"/>
                    <a:pt x="1026" y="1236"/>
                    <a:pt x="1093" y="1236"/>
                  </a:cubicBezTo>
                  <a:cubicBezTo>
                    <a:pt x="1096" y="1236"/>
                    <a:pt x="1098" y="1236"/>
                    <a:pt x="1101" y="1234"/>
                  </a:cubicBezTo>
                  <a:cubicBezTo>
                    <a:pt x="1168" y="1234"/>
                    <a:pt x="1201" y="767"/>
                    <a:pt x="834" y="367"/>
                  </a:cubicBezTo>
                  <a:cubicBezTo>
                    <a:pt x="574" y="83"/>
                    <a:pt x="263" y="0"/>
                    <a:pt x="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5"/>
            <p:cNvSpPr/>
            <p:nvPr/>
          </p:nvSpPr>
          <p:spPr>
            <a:xfrm>
              <a:off x="3036769" y="4250450"/>
              <a:ext cx="18081" cy="27762"/>
            </a:xfrm>
            <a:custGeom>
              <a:avLst/>
              <a:gdLst/>
              <a:ahLst/>
              <a:cxnLst/>
              <a:rect l="l" t="t" r="r" b="b"/>
              <a:pathLst>
                <a:path w="902" h="1385" extrusionOk="0">
                  <a:moveTo>
                    <a:pt x="76" y="1"/>
                  </a:moveTo>
                  <a:cubicBezTo>
                    <a:pt x="54" y="1"/>
                    <a:pt x="40" y="6"/>
                    <a:pt x="34" y="17"/>
                  </a:cubicBezTo>
                  <a:cubicBezTo>
                    <a:pt x="1" y="83"/>
                    <a:pt x="268" y="317"/>
                    <a:pt x="435" y="650"/>
                  </a:cubicBezTo>
                  <a:cubicBezTo>
                    <a:pt x="601" y="1017"/>
                    <a:pt x="668" y="1351"/>
                    <a:pt x="735" y="1384"/>
                  </a:cubicBezTo>
                  <a:cubicBezTo>
                    <a:pt x="835" y="1384"/>
                    <a:pt x="902" y="984"/>
                    <a:pt x="701" y="550"/>
                  </a:cubicBezTo>
                  <a:cubicBezTo>
                    <a:pt x="505" y="157"/>
                    <a:pt x="190" y="1"/>
                    <a:pt x="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5"/>
            <p:cNvSpPr/>
            <p:nvPr/>
          </p:nvSpPr>
          <p:spPr>
            <a:xfrm>
              <a:off x="3104320" y="4173878"/>
              <a:ext cx="36121" cy="7156"/>
            </a:xfrm>
            <a:custGeom>
              <a:avLst/>
              <a:gdLst/>
              <a:ahLst/>
              <a:cxnLst/>
              <a:rect l="l" t="t" r="r" b="b"/>
              <a:pathLst>
                <a:path w="1802" h="357" extrusionOk="0">
                  <a:moveTo>
                    <a:pt x="934" y="1"/>
                  </a:moveTo>
                  <a:cubicBezTo>
                    <a:pt x="400" y="1"/>
                    <a:pt x="0" y="267"/>
                    <a:pt x="67" y="334"/>
                  </a:cubicBezTo>
                  <a:cubicBezTo>
                    <a:pt x="73" y="347"/>
                    <a:pt x="93" y="353"/>
                    <a:pt x="125" y="353"/>
                  </a:cubicBezTo>
                  <a:cubicBezTo>
                    <a:pt x="250" y="353"/>
                    <a:pt x="554" y="267"/>
                    <a:pt x="901" y="267"/>
                  </a:cubicBezTo>
                  <a:cubicBezTo>
                    <a:pt x="1255" y="293"/>
                    <a:pt x="1552" y="357"/>
                    <a:pt x="1689" y="357"/>
                  </a:cubicBezTo>
                  <a:cubicBezTo>
                    <a:pt x="1733" y="357"/>
                    <a:pt x="1760" y="350"/>
                    <a:pt x="1768" y="334"/>
                  </a:cubicBezTo>
                  <a:cubicBezTo>
                    <a:pt x="1801" y="267"/>
                    <a:pt x="1468" y="1"/>
                    <a:pt x="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5"/>
            <p:cNvSpPr/>
            <p:nvPr/>
          </p:nvSpPr>
          <p:spPr>
            <a:xfrm>
              <a:off x="3103639" y="4117551"/>
              <a:ext cx="50173" cy="29667"/>
            </a:xfrm>
            <a:custGeom>
              <a:avLst/>
              <a:gdLst/>
              <a:ahLst/>
              <a:cxnLst/>
              <a:rect l="l" t="t" r="r" b="b"/>
              <a:pathLst>
                <a:path w="2503" h="1480" extrusionOk="0">
                  <a:moveTo>
                    <a:pt x="2035" y="284"/>
                  </a:moveTo>
                  <a:cubicBezTo>
                    <a:pt x="2102" y="284"/>
                    <a:pt x="2152" y="292"/>
                    <a:pt x="2169" y="309"/>
                  </a:cubicBezTo>
                  <a:cubicBezTo>
                    <a:pt x="2236" y="375"/>
                    <a:pt x="2202" y="342"/>
                    <a:pt x="2169" y="409"/>
                  </a:cubicBezTo>
                  <a:cubicBezTo>
                    <a:pt x="2136" y="476"/>
                    <a:pt x="2069" y="509"/>
                    <a:pt x="2002" y="576"/>
                  </a:cubicBezTo>
                  <a:cubicBezTo>
                    <a:pt x="1869" y="676"/>
                    <a:pt x="1735" y="742"/>
                    <a:pt x="1568" y="842"/>
                  </a:cubicBezTo>
                  <a:cubicBezTo>
                    <a:pt x="1335" y="976"/>
                    <a:pt x="1068" y="1076"/>
                    <a:pt x="801" y="1176"/>
                  </a:cubicBezTo>
                  <a:cubicBezTo>
                    <a:pt x="595" y="1228"/>
                    <a:pt x="369" y="1279"/>
                    <a:pt x="169" y="1346"/>
                  </a:cubicBezTo>
                  <a:lnTo>
                    <a:pt x="169" y="1346"/>
                  </a:lnTo>
                  <a:cubicBezTo>
                    <a:pt x="265" y="1246"/>
                    <a:pt x="410" y="1099"/>
                    <a:pt x="601" y="943"/>
                  </a:cubicBezTo>
                  <a:cubicBezTo>
                    <a:pt x="835" y="742"/>
                    <a:pt x="1068" y="609"/>
                    <a:pt x="1335" y="476"/>
                  </a:cubicBezTo>
                  <a:cubicBezTo>
                    <a:pt x="1502" y="409"/>
                    <a:pt x="1635" y="375"/>
                    <a:pt x="1802" y="309"/>
                  </a:cubicBezTo>
                  <a:cubicBezTo>
                    <a:pt x="1885" y="292"/>
                    <a:pt x="1969" y="284"/>
                    <a:pt x="2035" y="284"/>
                  </a:cubicBezTo>
                  <a:close/>
                  <a:moveTo>
                    <a:pt x="2118" y="0"/>
                  </a:moveTo>
                  <a:cubicBezTo>
                    <a:pt x="2092" y="0"/>
                    <a:pt x="2064" y="3"/>
                    <a:pt x="2035" y="9"/>
                  </a:cubicBezTo>
                  <a:cubicBezTo>
                    <a:pt x="1935" y="9"/>
                    <a:pt x="1835" y="9"/>
                    <a:pt x="1735" y="42"/>
                  </a:cubicBezTo>
                  <a:cubicBezTo>
                    <a:pt x="1568" y="109"/>
                    <a:pt x="1402" y="175"/>
                    <a:pt x="1235" y="242"/>
                  </a:cubicBezTo>
                  <a:cubicBezTo>
                    <a:pt x="968" y="375"/>
                    <a:pt x="701" y="576"/>
                    <a:pt x="468" y="776"/>
                  </a:cubicBezTo>
                  <a:cubicBezTo>
                    <a:pt x="213" y="1031"/>
                    <a:pt x="87" y="1269"/>
                    <a:pt x="45" y="1391"/>
                  </a:cubicBezTo>
                  <a:lnTo>
                    <a:pt x="45" y="1391"/>
                  </a:lnTo>
                  <a:cubicBezTo>
                    <a:pt x="30" y="1397"/>
                    <a:pt x="15" y="1403"/>
                    <a:pt x="1" y="1410"/>
                  </a:cubicBezTo>
                  <a:cubicBezTo>
                    <a:pt x="13" y="1412"/>
                    <a:pt x="24" y="1415"/>
                    <a:pt x="36" y="1418"/>
                  </a:cubicBezTo>
                  <a:lnTo>
                    <a:pt x="36" y="1418"/>
                  </a:lnTo>
                  <a:cubicBezTo>
                    <a:pt x="26" y="1455"/>
                    <a:pt x="26" y="1476"/>
                    <a:pt x="34" y="1476"/>
                  </a:cubicBezTo>
                  <a:cubicBezTo>
                    <a:pt x="34" y="1478"/>
                    <a:pt x="35" y="1479"/>
                    <a:pt x="36" y="1479"/>
                  </a:cubicBezTo>
                  <a:cubicBezTo>
                    <a:pt x="42" y="1479"/>
                    <a:pt x="60" y="1461"/>
                    <a:pt x="91" y="1428"/>
                  </a:cubicBezTo>
                  <a:lnTo>
                    <a:pt x="91" y="1428"/>
                  </a:lnTo>
                  <a:cubicBezTo>
                    <a:pt x="165" y="1440"/>
                    <a:pt x="241" y="1446"/>
                    <a:pt x="317" y="1446"/>
                  </a:cubicBezTo>
                  <a:cubicBezTo>
                    <a:pt x="492" y="1446"/>
                    <a:pt x="670" y="1417"/>
                    <a:pt x="835" y="1376"/>
                  </a:cubicBezTo>
                  <a:cubicBezTo>
                    <a:pt x="1101" y="1309"/>
                    <a:pt x="1402" y="1209"/>
                    <a:pt x="1669" y="1076"/>
                  </a:cubicBezTo>
                  <a:cubicBezTo>
                    <a:pt x="1835" y="976"/>
                    <a:pt x="2002" y="909"/>
                    <a:pt x="2136" y="809"/>
                  </a:cubicBezTo>
                  <a:cubicBezTo>
                    <a:pt x="2236" y="742"/>
                    <a:pt x="2302" y="676"/>
                    <a:pt x="2402" y="576"/>
                  </a:cubicBezTo>
                  <a:cubicBezTo>
                    <a:pt x="2469" y="476"/>
                    <a:pt x="2502" y="309"/>
                    <a:pt x="2402" y="175"/>
                  </a:cubicBezTo>
                  <a:cubicBezTo>
                    <a:pt x="2347" y="65"/>
                    <a:pt x="2246" y="0"/>
                    <a:pt x="2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5"/>
            <p:cNvSpPr/>
            <p:nvPr/>
          </p:nvSpPr>
          <p:spPr>
            <a:xfrm>
              <a:off x="3082251" y="4095642"/>
              <a:ext cx="27422" cy="52177"/>
            </a:xfrm>
            <a:custGeom>
              <a:avLst/>
              <a:gdLst/>
              <a:ahLst/>
              <a:cxnLst/>
              <a:rect l="l" t="t" r="r" b="b"/>
              <a:pathLst>
                <a:path w="1368" h="2603" extrusionOk="0">
                  <a:moveTo>
                    <a:pt x="434" y="1"/>
                  </a:moveTo>
                  <a:cubicBezTo>
                    <a:pt x="267" y="1"/>
                    <a:pt x="134" y="101"/>
                    <a:pt x="100" y="234"/>
                  </a:cubicBezTo>
                  <a:cubicBezTo>
                    <a:pt x="34" y="334"/>
                    <a:pt x="34" y="434"/>
                    <a:pt x="0" y="534"/>
                  </a:cubicBezTo>
                  <a:cubicBezTo>
                    <a:pt x="0" y="735"/>
                    <a:pt x="0" y="901"/>
                    <a:pt x="34" y="1102"/>
                  </a:cubicBezTo>
                  <a:cubicBezTo>
                    <a:pt x="100" y="1402"/>
                    <a:pt x="234" y="1669"/>
                    <a:pt x="434" y="1935"/>
                  </a:cubicBezTo>
                  <a:cubicBezTo>
                    <a:pt x="729" y="2289"/>
                    <a:pt x="1023" y="2408"/>
                    <a:pt x="1088" y="2408"/>
                  </a:cubicBezTo>
                  <a:cubicBezTo>
                    <a:pt x="1097" y="2408"/>
                    <a:pt x="1101" y="2406"/>
                    <a:pt x="1101" y="2402"/>
                  </a:cubicBezTo>
                  <a:cubicBezTo>
                    <a:pt x="1134" y="2369"/>
                    <a:pt x="834" y="2202"/>
                    <a:pt x="601" y="1802"/>
                  </a:cubicBezTo>
                  <a:cubicBezTo>
                    <a:pt x="434" y="1569"/>
                    <a:pt x="334" y="1302"/>
                    <a:pt x="300" y="1035"/>
                  </a:cubicBezTo>
                  <a:cubicBezTo>
                    <a:pt x="267" y="868"/>
                    <a:pt x="267" y="735"/>
                    <a:pt x="300" y="568"/>
                  </a:cubicBezTo>
                  <a:cubicBezTo>
                    <a:pt x="300" y="388"/>
                    <a:pt x="354" y="262"/>
                    <a:pt x="413" y="262"/>
                  </a:cubicBezTo>
                  <a:cubicBezTo>
                    <a:pt x="420" y="262"/>
                    <a:pt x="427" y="264"/>
                    <a:pt x="434" y="268"/>
                  </a:cubicBezTo>
                  <a:cubicBezTo>
                    <a:pt x="501" y="268"/>
                    <a:pt x="667" y="368"/>
                    <a:pt x="734" y="501"/>
                  </a:cubicBezTo>
                  <a:cubicBezTo>
                    <a:pt x="834" y="668"/>
                    <a:pt x="901" y="801"/>
                    <a:pt x="968" y="968"/>
                  </a:cubicBezTo>
                  <a:cubicBezTo>
                    <a:pt x="1068" y="1235"/>
                    <a:pt x="1134" y="1502"/>
                    <a:pt x="1168" y="1802"/>
                  </a:cubicBezTo>
                  <a:cubicBezTo>
                    <a:pt x="1201" y="2302"/>
                    <a:pt x="1134" y="2603"/>
                    <a:pt x="1168" y="2603"/>
                  </a:cubicBezTo>
                  <a:cubicBezTo>
                    <a:pt x="1301" y="2369"/>
                    <a:pt x="1368" y="2069"/>
                    <a:pt x="1368" y="1802"/>
                  </a:cubicBezTo>
                  <a:cubicBezTo>
                    <a:pt x="1368" y="1502"/>
                    <a:pt x="1301" y="1202"/>
                    <a:pt x="1201" y="901"/>
                  </a:cubicBezTo>
                  <a:cubicBezTo>
                    <a:pt x="1134" y="735"/>
                    <a:pt x="1068" y="568"/>
                    <a:pt x="968" y="401"/>
                  </a:cubicBezTo>
                  <a:cubicBezTo>
                    <a:pt x="868" y="168"/>
                    <a:pt x="667" y="1"/>
                    <a:pt x="4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5"/>
            <p:cNvSpPr/>
            <p:nvPr/>
          </p:nvSpPr>
          <p:spPr>
            <a:xfrm>
              <a:off x="2478455" y="2387267"/>
              <a:ext cx="796388" cy="1810705"/>
            </a:xfrm>
            <a:custGeom>
              <a:avLst/>
              <a:gdLst/>
              <a:ahLst/>
              <a:cxnLst/>
              <a:rect l="l" t="t" r="r" b="b"/>
              <a:pathLst>
                <a:path w="39730" h="90332" extrusionOk="0">
                  <a:moveTo>
                    <a:pt x="24685" y="0"/>
                  </a:moveTo>
                  <a:lnTo>
                    <a:pt x="1" y="967"/>
                  </a:lnTo>
                  <a:lnTo>
                    <a:pt x="3870" y="90331"/>
                  </a:lnTo>
                  <a:lnTo>
                    <a:pt x="15045" y="90331"/>
                  </a:lnTo>
                  <a:lnTo>
                    <a:pt x="12143" y="10174"/>
                  </a:lnTo>
                  <a:lnTo>
                    <a:pt x="28154" y="89564"/>
                  </a:lnTo>
                  <a:lnTo>
                    <a:pt x="39729" y="87896"/>
                  </a:lnTo>
                  <a:lnTo>
                    <a:pt x="246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5"/>
            <p:cNvSpPr/>
            <p:nvPr/>
          </p:nvSpPr>
          <p:spPr>
            <a:xfrm>
              <a:off x="2917762" y="2164607"/>
              <a:ext cx="361752" cy="631879"/>
            </a:xfrm>
            <a:custGeom>
              <a:avLst/>
              <a:gdLst/>
              <a:ahLst/>
              <a:cxnLst/>
              <a:rect l="l" t="t" r="r" b="b"/>
              <a:pathLst>
                <a:path w="18047" h="31523" extrusionOk="0">
                  <a:moveTo>
                    <a:pt x="0" y="0"/>
                  </a:moveTo>
                  <a:lnTo>
                    <a:pt x="7706" y="25552"/>
                  </a:lnTo>
                  <a:cubicBezTo>
                    <a:pt x="7773" y="25885"/>
                    <a:pt x="7839" y="26286"/>
                    <a:pt x="7939" y="26786"/>
                  </a:cubicBezTo>
                  <a:cubicBezTo>
                    <a:pt x="8006" y="27186"/>
                    <a:pt x="8006" y="27620"/>
                    <a:pt x="7939" y="28020"/>
                  </a:cubicBezTo>
                  <a:cubicBezTo>
                    <a:pt x="7873" y="28554"/>
                    <a:pt x="7706" y="29021"/>
                    <a:pt x="7506" y="29521"/>
                  </a:cubicBezTo>
                  <a:cubicBezTo>
                    <a:pt x="7309" y="29859"/>
                    <a:pt x="7563" y="30267"/>
                    <a:pt x="7887" y="30267"/>
                  </a:cubicBezTo>
                  <a:cubicBezTo>
                    <a:pt x="7947" y="30267"/>
                    <a:pt x="8010" y="30253"/>
                    <a:pt x="8073" y="30222"/>
                  </a:cubicBezTo>
                  <a:cubicBezTo>
                    <a:pt x="8440" y="30055"/>
                    <a:pt x="9140" y="28954"/>
                    <a:pt x="9274" y="27420"/>
                  </a:cubicBezTo>
                  <a:cubicBezTo>
                    <a:pt x="9309" y="27014"/>
                    <a:pt x="9431" y="26855"/>
                    <a:pt x="9600" y="26855"/>
                  </a:cubicBezTo>
                  <a:cubicBezTo>
                    <a:pt x="10070" y="26855"/>
                    <a:pt x="10907" y="28081"/>
                    <a:pt x="11275" y="28621"/>
                  </a:cubicBezTo>
                  <a:cubicBezTo>
                    <a:pt x="11775" y="29321"/>
                    <a:pt x="13410" y="31489"/>
                    <a:pt x="13777" y="31523"/>
                  </a:cubicBezTo>
                  <a:cubicBezTo>
                    <a:pt x="14277" y="31523"/>
                    <a:pt x="14411" y="30989"/>
                    <a:pt x="13877" y="30288"/>
                  </a:cubicBezTo>
                  <a:cubicBezTo>
                    <a:pt x="13343" y="29588"/>
                    <a:pt x="11942" y="27386"/>
                    <a:pt x="12343" y="27120"/>
                  </a:cubicBezTo>
                  <a:cubicBezTo>
                    <a:pt x="12356" y="27110"/>
                    <a:pt x="12373" y="27106"/>
                    <a:pt x="12392" y="27106"/>
                  </a:cubicBezTo>
                  <a:cubicBezTo>
                    <a:pt x="12914" y="27106"/>
                    <a:pt x="15245" y="30555"/>
                    <a:pt x="15245" y="30555"/>
                  </a:cubicBezTo>
                  <a:cubicBezTo>
                    <a:pt x="15245" y="30555"/>
                    <a:pt x="15548" y="31239"/>
                    <a:pt x="15935" y="31239"/>
                  </a:cubicBezTo>
                  <a:cubicBezTo>
                    <a:pt x="15993" y="31239"/>
                    <a:pt x="16052" y="31224"/>
                    <a:pt x="16112" y="31189"/>
                  </a:cubicBezTo>
                  <a:cubicBezTo>
                    <a:pt x="16946" y="30689"/>
                    <a:pt x="13977" y="26953"/>
                    <a:pt x="13710" y="26586"/>
                  </a:cubicBezTo>
                  <a:cubicBezTo>
                    <a:pt x="13566" y="26417"/>
                    <a:pt x="13734" y="26214"/>
                    <a:pt x="13914" y="26214"/>
                  </a:cubicBezTo>
                  <a:cubicBezTo>
                    <a:pt x="13983" y="26214"/>
                    <a:pt x="14055" y="26245"/>
                    <a:pt x="14110" y="26319"/>
                  </a:cubicBezTo>
                  <a:cubicBezTo>
                    <a:pt x="14297" y="26568"/>
                    <a:pt x="16257" y="29637"/>
                    <a:pt x="17196" y="29637"/>
                  </a:cubicBezTo>
                  <a:cubicBezTo>
                    <a:pt x="17262" y="29637"/>
                    <a:pt x="17324" y="29621"/>
                    <a:pt x="17379" y="29588"/>
                  </a:cubicBezTo>
                  <a:cubicBezTo>
                    <a:pt x="18047" y="29221"/>
                    <a:pt x="14978" y="26486"/>
                    <a:pt x="14911" y="25518"/>
                  </a:cubicBezTo>
                  <a:cubicBezTo>
                    <a:pt x="14907" y="25393"/>
                    <a:pt x="14940" y="25339"/>
                    <a:pt x="15001" y="25339"/>
                  </a:cubicBezTo>
                  <a:cubicBezTo>
                    <a:pt x="15387" y="25339"/>
                    <a:pt x="16901" y="27454"/>
                    <a:pt x="17526" y="27454"/>
                  </a:cubicBezTo>
                  <a:cubicBezTo>
                    <a:pt x="17571" y="27454"/>
                    <a:pt x="17611" y="27443"/>
                    <a:pt x="17646" y="27420"/>
                  </a:cubicBezTo>
                  <a:cubicBezTo>
                    <a:pt x="17880" y="27286"/>
                    <a:pt x="18047" y="27153"/>
                    <a:pt x="16512" y="25452"/>
                  </a:cubicBezTo>
                  <a:cubicBezTo>
                    <a:pt x="15778" y="24618"/>
                    <a:pt x="12910" y="22083"/>
                    <a:pt x="12910" y="22083"/>
                  </a:cubicBezTo>
                  <a:lnTo>
                    <a:pt x="8006" y="467"/>
                  </a:lnTo>
                  <a:lnTo>
                    <a:pt x="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5"/>
            <p:cNvSpPr/>
            <p:nvPr/>
          </p:nvSpPr>
          <p:spPr>
            <a:xfrm>
              <a:off x="2199629" y="1578872"/>
              <a:ext cx="915395" cy="849186"/>
            </a:xfrm>
            <a:custGeom>
              <a:avLst/>
              <a:gdLst/>
              <a:ahLst/>
              <a:cxnLst/>
              <a:rect l="l" t="t" r="r" b="b"/>
              <a:pathLst>
                <a:path w="45667" h="42364" extrusionOk="0">
                  <a:moveTo>
                    <a:pt x="26620" y="0"/>
                  </a:moveTo>
                  <a:lnTo>
                    <a:pt x="17013" y="2002"/>
                  </a:lnTo>
                  <a:cubicBezTo>
                    <a:pt x="16813" y="2068"/>
                    <a:pt x="11509" y="5237"/>
                    <a:pt x="11075" y="5904"/>
                  </a:cubicBezTo>
                  <a:cubicBezTo>
                    <a:pt x="11075" y="5904"/>
                    <a:pt x="9241" y="7239"/>
                    <a:pt x="8574" y="10775"/>
                  </a:cubicBezTo>
                  <a:cubicBezTo>
                    <a:pt x="7740" y="15011"/>
                    <a:pt x="5705" y="21682"/>
                    <a:pt x="5071" y="22116"/>
                  </a:cubicBezTo>
                  <a:cubicBezTo>
                    <a:pt x="4437" y="22583"/>
                    <a:pt x="1" y="24785"/>
                    <a:pt x="1" y="24785"/>
                  </a:cubicBezTo>
                  <a:lnTo>
                    <a:pt x="3804" y="32824"/>
                  </a:lnTo>
                  <a:cubicBezTo>
                    <a:pt x="3804" y="32824"/>
                    <a:pt x="9941" y="30956"/>
                    <a:pt x="13544" y="26986"/>
                  </a:cubicBezTo>
                  <a:lnTo>
                    <a:pt x="13677" y="42364"/>
                  </a:lnTo>
                  <a:lnTo>
                    <a:pt x="39329" y="41663"/>
                  </a:lnTo>
                  <a:lnTo>
                    <a:pt x="35926" y="29721"/>
                  </a:lnTo>
                  <a:lnTo>
                    <a:pt x="37761" y="35592"/>
                  </a:lnTo>
                  <a:lnTo>
                    <a:pt x="45667" y="34692"/>
                  </a:lnTo>
                  <a:cubicBezTo>
                    <a:pt x="45667" y="34692"/>
                    <a:pt x="41631" y="16579"/>
                    <a:pt x="40496" y="9807"/>
                  </a:cubicBezTo>
                  <a:cubicBezTo>
                    <a:pt x="40230" y="8373"/>
                    <a:pt x="39629" y="7039"/>
                    <a:pt x="38695" y="5904"/>
                  </a:cubicBezTo>
                  <a:cubicBezTo>
                    <a:pt x="37594" y="4637"/>
                    <a:pt x="36260" y="3569"/>
                    <a:pt x="34792" y="2735"/>
                  </a:cubicBezTo>
                  <a:cubicBezTo>
                    <a:pt x="31323" y="1001"/>
                    <a:pt x="26620" y="0"/>
                    <a:pt x="2662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5"/>
            <p:cNvSpPr/>
            <p:nvPr/>
          </p:nvSpPr>
          <p:spPr>
            <a:xfrm>
              <a:off x="2435659" y="1891073"/>
              <a:ext cx="14733" cy="34838"/>
            </a:xfrm>
            <a:custGeom>
              <a:avLst/>
              <a:gdLst/>
              <a:ahLst/>
              <a:cxnLst/>
              <a:rect l="l" t="t" r="r" b="b"/>
              <a:pathLst>
                <a:path w="735" h="1738" extrusionOk="0">
                  <a:moveTo>
                    <a:pt x="10" y="1"/>
                  </a:moveTo>
                  <a:cubicBezTo>
                    <a:pt x="7" y="1"/>
                    <a:pt x="4" y="2"/>
                    <a:pt x="1" y="3"/>
                  </a:cubicBezTo>
                  <a:cubicBezTo>
                    <a:pt x="34" y="303"/>
                    <a:pt x="101" y="603"/>
                    <a:pt x="268" y="904"/>
                  </a:cubicBezTo>
                  <a:cubicBezTo>
                    <a:pt x="468" y="1371"/>
                    <a:pt x="668" y="1738"/>
                    <a:pt x="735" y="1738"/>
                  </a:cubicBezTo>
                  <a:cubicBezTo>
                    <a:pt x="701" y="1404"/>
                    <a:pt x="601" y="1104"/>
                    <a:pt x="468" y="837"/>
                  </a:cubicBezTo>
                  <a:cubicBezTo>
                    <a:pt x="276" y="358"/>
                    <a:pt x="85"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5"/>
            <p:cNvSpPr/>
            <p:nvPr/>
          </p:nvSpPr>
          <p:spPr>
            <a:xfrm>
              <a:off x="2446363" y="1896465"/>
              <a:ext cx="26099" cy="408577"/>
            </a:xfrm>
            <a:custGeom>
              <a:avLst/>
              <a:gdLst/>
              <a:ahLst/>
              <a:cxnLst/>
              <a:rect l="l" t="t" r="r" b="b"/>
              <a:pathLst>
                <a:path w="1302" h="20383" extrusionOk="0">
                  <a:moveTo>
                    <a:pt x="1" y="1"/>
                  </a:moveTo>
                  <a:cubicBezTo>
                    <a:pt x="1" y="68"/>
                    <a:pt x="1" y="134"/>
                    <a:pt x="1" y="201"/>
                  </a:cubicBezTo>
                  <a:cubicBezTo>
                    <a:pt x="1" y="368"/>
                    <a:pt x="34" y="568"/>
                    <a:pt x="67" y="801"/>
                  </a:cubicBezTo>
                  <a:cubicBezTo>
                    <a:pt x="101" y="1335"/>
                    <a:pt x="201" y="2069"/>
                    <a:pt x="267" y="2970"/>
                  </a:cubicBezTo>
                  <a:cubicBezTo>
                    <a:pt x="468" y="4804"/>
                    <a:pt x="668" y="7339"/>
                    <a:pt x="801" y="10175"/>
                  </a:cubicBezTo>
                  <a:cubicBezTo>
                    <a:pt x="968" y="12977"/>
                    <a:pt x="1035" y="15545"/>
                    <a:pt x="1135" y="17380"/>
                  </a:cubicBezTo>
                  <a:cubicBezTo>
                    <a:pt x="1168" y="18281"/>
                    <a:pt x="1201" y="19014"/>
                    <a:pt x="1235" y="19582"/>
                  </a:cubicBezTo>
                  <a:cubicBezTo>
                    <a:pt x="1268" y="19815"/>
                    <a:pt x="1268" y="20015"/>
                    <a:pt x="1268" y="20149"/>
                  </a:cubicBezTo>
                  <a:cubicBezTo>
                    <a:pt x="1268" y="20215"/>
                    <a:pt x="1268" y="20282"/>
                    <a:pt x="1268" y="20382"/>
                  </a:cubicBezTo>
                  <a:cubicBezTo>
                    <a:pt x="1302" y="20282"/>
                    <a:pt x="1302" y="20215"/>
                    <a:pt x="1302" y="20149"/>
                  </a:cubicBezTo>
                  <a:lnTo>
                    <a:pt x="1302" y="19548"/>
                  </a:lnTo>
                  <a:cubicBezTo>
                    <a:pt x="1302" y="19014"/>
                    <a:pt x="1302" y="18281"/>
                    <a:pt x="1302" y="17380"/>
                  </a:cubicBezTo>
                  <a:cubicBezTo>
                    <a:pt x="1235" y="15512"/>
                    <a:pt x="1201" y="12977"/>
                    <a:pt x="1035" y="10141"/>
                  </a:cubicBezTo>
                  <a:cubicBezTo>
                    <a:pt x="901" y="7339"/>
                    <a:pt x="668" y="4804"/>
                    <a:pt x="434" y="2936"/>
                  </a:cubicBezTo>
                  <a:cubicBezTo>
                    <a:pt x="334" y="2036"/>
                    <a:pt x="234" y="1302"/>
                    <a:pt x="134" y="768"/>
                  </a:cubicBezTo>
                  <a:cubicBezTo>
                    <a:pt x="101" y="535"/>
                    <a:pt x="67" y="368"/>
                    <a:pt x="34" y="201"/>
                  </a:cubicBezTo>
                  <a:cubicBezTo>
                    <a:pt x="34" y="134"/>
                    <a:pt x="34" y="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5"/>
            <p:cNvSpPr/>
            <p:nvPr/>
          </p:nvSpPr>
          <p:spPr>
            <a:xfrm>
              <a:off x="2877632" y="1864954"/>
              <a:ext cx="20085" cy="16938"/>
            </a:xfrm>
            <a:custGeom>
              <a:avLst/>
              <a:gdLst/>
              <a:ahLst/>
              <a:cxnLst/>
              <a:rect l="l" t="t" r="r" b="b"/>
              <a:pathLst>
                <a:path w="1002" h="845" extrusionOk="0">
                  <a:moveTo>
                    <a:pt x="952" y="0"/>
                  </a:moveTo>
                  <a:cubicBezTo>
                    <a:pt x="887" y="0"/>
                    <a:pt x="674" y="129"/>
                    <a:pt x="435" y="339"/>
                  </a:cubicBezTo>
                  <a:cubicBezTo>
                    <a:pt x="201" y="572"/>
                    <a:pt x="1" y="772"/>
                    <a:pt x="68" y="839"/>
                  </a:cubicBezTo>
                  <a:cubicBezTo>
                    <a:pt x="71" y="842"/>
                    <a:pt x="77" y="844"/>
                    <a:pt x="84" y="844"/>
                  </a:cubicBezTo>
                  <a:cubicBezTo>
                    <a:pt x="149" y="844"/>
                    <a:pt x="362" y="715"/>
                    <a:pt x="601" y="505"/>
                  </a:cubicBezTo>
                  <a:cubicBezTo>
                    <a:pt x="835" y="272"/>
                    <a:pt x="1002" y="72"/>
                    <a:pt x="968" y="5"/>
                  </a:cubicBezTo>
                  <a:cubicBezTo>
                    <a:pt x="965" y="2"/>
                    <a:pt x="959" y="0"/>
                    <a:pt x="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5"/>
            <p:cNvSpPr/>
            <p:nvPr/>
          </p:nvSpPr>
          <p:spPr>
            <a:xfrm>
              <a:off x="2395549" y="1688659"/>
              <a:ext cx="576394" cy="47366"/>
            </a:xfrm>
            <a:custGeom>
              <a:avLst/>
              <a:gdLst/>
              <a:ahLst/>
              <a:cxnLst/>
              <a:rect l="l" t="t" r="r" b="b"/>
              <a:pathLst>
                <a:path w="28755" h="2363" extrusionOk="0">
                  <a:moveTo>
                    <a:pt x="26789" y="1"/>
                  </a:moveTo>
                  <a:cubicBezTo>
                    <a:pt x="26032" y="1"/>
                    <a:pt x="25275" y="63"/>
                    <a:pt x="24518" y="161"/>
                  </a:cubicBezTo>
                  <a:cubicBezTo>
                    <a:pt x="23217" y="294"/>
                    <a:pt x="21683" y="594"/>
                    <a:pt x="19981" y="928"/>
                  </a:cubicBezTo>
                  <a:cubicBezTo>
                    <a:pt x="18280" y="1228"/>
                    <a:pt x="16412" y="1528"/>
                    <a:pt x="14411" y="1762"/>
                  </a:cubicBezTo>
                  <a:cubicBezTo>
                    <a:pt x="12008" y="2023"/>
                    <a:pt x="9572" y="2166"/>
                    <a:pt x="7138" y="2166"/>
                  </a:cubicBezTo>
                  <a:cubicBezTo>
                    <a:pt x="6159" y="2166"/>
                    <a:pt x="5180" y="2143"/>
                    <a:pt x="4203" y="2095"/>
                  </a:cubicBezTo>
                  <a:cubicBezTo>
                    <a:pt x="2903" y="2062"/>
                    <a:pt x="1868" y="1962"/>
                    <a:pt x="1135" y="1928"/>
                  </a:cubicBezTo>
                  <a:lnTo>
                    <a:pt x="301" y="1862"/>
                  </a:lnTo>
                  <a:cubicBezTo>
                    <a:pt x="251" y="1845"/>
                    <a:pt x="201" y="1837"/>
                    <a:pt x="151" y="1837"/>
                  </a:cubicBezTo>
                  <a:cubicBezTo>
                    <a:pt x="101" y="1837"/>
                    <a:pt x="51" y="1845"/>
                    <a:pt x="0" y="1862"/>
                  </a:cubicBezTo>
                  <a:cubicBezTo>
                    <a:pt x="101" y="1862"/>
                    <a:pt x="201" y="1895"/>
                    <a:pt x="301" y="1895"/>
                  </a:cubicBezTo>
                  <a:lnTo>
                    <a:pt x="1135" y="1995"/>
                  </a:lnTo>
                  <a:cubicBezTo>
                    <a:pt x="1835" y="2095"/>
                    <a:pt x="2903" y="2195"/>
                    <a:pt x="4203" y="2262"/>
                  </a:cubicBezTo>
                  <a:cubicBezTo>
                    <a:pt x="5349" y="2329"/>
                    <a:pt x="6490" y="2362"/>
                    <a:pt x="7629" y="2362"/>
                  </a:cubicBezTo>
                  <a:cubicBezTo>
                    <a:pt x="9908" y="2362"/>
                    <a:pt x="12176" y="2229"/>
                    <a:pt x="14444" y="1962"/>
                  </a:cubicBezTo>
                  <a:cubicBezTo>
                    <a:pt x="16446" y="1762"/>
                    <a:pt x="18314" y="1461"/>
                    <a:pt x="20015" y="1128"/>
                  </a:cubicBezTo>
                  <a:cubicBezTo>
                    <a:pt x="21716" y="794"/>
                    <a:pt x="23250" y="494"/>
                    <a:pt x="24551" y="327"/>
                  </a:cubicBezTo>
                  <a:cubicBezTo>
                    <a:pt x="25380" y="217"/>
                    <a:pt x="26232" y="152"/>
                    <a:pt x="27088" y="152"/>
                  </a:cubicBezTo>
                  <a:cubicBezTo>
                    <a:pt x="27265" y="152"/>
                    <a:pt x="27443" y="155"/>
                    <a:pt x="27620" y="161"/>
                  </a:cubicBezTo>
                  <a:cubicBezTo>
                    <a:pt x="27987" y="161"/>
                    <a:pt x="28254" y="227"/>
                    <a:pt x="28454" y="227"/>
                  </a:cubicBezTo>
                  <a:lnTo>
                    <a:pt x="28754" y="227"/>
                  </a:lnTo>
                  <a:cubicBezTo>
                    <a:pt x="28654" y="194"/>
                    <a:pt x="28554" y="161"/>
                    <a:pt x="28454" y="127"/>
                  </a:cubicBezTo>
                  <a:cubicBezTo>
                    <a:pt x="28254" y="94"/>
                    <a:pt x="27987" y="60"/>
                    <a:pt x="27620" y="27"/>
                  </a:cubicBezTo>
                  <a:cubicBezTo>
                    <a:pt x="27343" y="9"/>
                    <a:pt x="27066" y="1"/>
                    <a:pt x="267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5"/>
            <p:cNvSpPr/>
            <p:nvPr/>
          </p:nvSpPr>
          <p:spPr>
            <a:xfrm>
              <a:off x="2378832" y="1808588"/>
              <a:ext cx="633222" cy="58451"/>
            </a:xfrm>
            <a:custGeom>
              <a:avLst/>
              <a:gdLst/>
              <a:ahLst/>
              <a:cxnLst/>
              <a:rect l="l" t="t" r="r" b="b"/>
              <a:pathLst>
                <a:path w="31590" h="2916" extrusionOk="0">
                  <a:moveTo>
                    <a:pt x="31466" y="0"/>
                  </a:moveTo>
                  <a:cubicBezTo>
                    <a:pt x="31390" y="0"/>
                    <a:pt x="31323" y="15"/>
                    <a:pt x="31256" y="15"/>
                  </a:cubicBezTo>
                  <a:lnTo>
                    <a:pt x="30322" y="215"/>
                  </a:lnTo>
                  <a:lnTo>
                    <a:pt x="26986" y="916"/>
                  </a:lnTo>
                  <a:cubicBezTo>
                    <a:pt x="23351" y="1716"/>
                    <a:pt x="19615" y="2283"/>
                    <a:pt x="15879" y="2584"/>
                  </a:cubicBezTo>
                  <a:cubicBezTo>
                    <a:pt x="14609" y="2652"/>
                    <a:pt x="13336" y="2685"/>
                    <a:pt x="12062" y="2685"/>
                  </a:cubicBezTo>
                  <a:cubicBezTo>
                    <a:pt x="9585" y="2685"/>
                    <a:pt x="7104" y="2559"/>
                    <a:pt x="4637" y="2317"/>
                  </a:cubicBezTo>
                  <a:cubicBezTo>
                    <a:pt x="3203" y="2183"/>
                    <a:pt x="2069" y="2050"/>
                    <a:pt x="1268" y="1983"/>
                  </a:cubicBezTo>
                  <a:lnTo>
                    <a:pt x="334" y="1883"/>
                  </a:lnTo>
                  <a:lnTo>
                    <a:pt x="1" y="1883"/>
                  </a:lnTo>
                  <a:cubicBezTo>
                    <a:pt x="134" y="1916"/>
                    <a:pt x="234" y="1916"/>
                    <a:pt x="334" y="1950"/>
                  </a:cubicBezTo>
                  <a:lnTo>
                    <a:pt x="1268" y="2083"/>
                  </a:lnTo>
                  <a:cubicBezTo>
                    <a:pt x="2035" y="2217"/>
                    <a:pt x="3203" y="2350"/>
                    <a:pt x="4637" y="2484"/>
                  </a:cubicBezTo>
                  <a:cubicBezTo>
                    <a:pt x="7150" y="2775"/>
                    <a:pt x="9678" y="2916"/>
                    <a:pt x="12211" y="2916"/>
                  </a:cubicBezTo>
                  <a:cubicBezTo>
                    <a:pt x="13444" y="2916"/>
                    <a:pt x="14678" y="2883"/>
                    <a:pt x="15912" y="2817"/>
                  </a:cubicBezTo>
                  <a:cubicBezTo>
                    <a:pt x="19648" y="2517"/>
                    <a:pt x="23351" y="1950"/>
                    <a:pt x="27020" y="1083"/>
                  </a:cubicBezTo>
                  <a:cubicBezTo>
                    <a:pt x="28454" y="782"/>
                    <a:pt x="29588" y="515"/>
                    <a:pt x="30356" y="315"/>
                  </a:cubicBezTo>
                  <a:lnTo>
                    <a:pt x="31256" y="82"/>
                  </a:lnTo>
                  <a:cubicBezTo>
                    <a:pt x="31356" y="82"/>
                    <a:pt x="31490" y="48"/>
                    <a:pt x="31590" y="15"/>
                  </a:cubicBezTo>
                  <a:cubicBezTo>
                    <a:pt x="31545" y="4"/>
                    <a:pt x="31505" y="0"/>
                    <a:pt x="3146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5"/>
            <p:cNvSpPr/>
            <p:nvPr/>
          </p:nvSpPr>
          <p:spPr>
            <a:xfrm>
              <a:off x="2891683" y="1930582"/>
              <a:ext cx="145106" cy="14493"/>
            </a:xfrm>
            <a:custGeom>
              <a:avLst/>
              <a:gdLst/>
              <a:ahLst/>
              <a:cxnLst/>
              <a:rect l="l" t="t" r="r" b="b"/>
              <a:pathLst>
                <a:path w="7239" h="723" extrusionOk="0">
                  <a:moveTo>
                    <a:pt x="7239" y="0"/>
                  </a:moveTo>
                  <a:lnTo>
                    <a:pt x="7239" y="0"/>
                  </a:lnTo>
                  <a:cubicBezTo>
                    <a:pt x="6872" y="33"/>
                    <a:pt x="6505" y="67"/>
                    <a:pt x="6172" y="134"/>
                  </a:cubicBezTo>
                  <a:cubicBezTo>
                    <a:pt x="5504" y="234"/>
                    <a:pt x="4604" y="367"/>
                    <a:pt x="3603" y="434"/>
                  </a:cubicBezTo>
                  <a:cubicBezTo>
                    <a:pt x="2602" y="534"/>
                    <a:pt x="1702" y="567"/>
                    <a:pt x="1068" y="567"/>
                  </a:cubicBezTo>
                  <a:cubicBezTo>
                    <a:pt x="916" y="553"/>
                    <a:pt x="764" y="545"/>
                    <a:pt x="614" y="545"/>
                  </a:cubicBezTo>
                  <a:cubicBezTo>
                    <a:pt x="403" y="545"/>
                    <a:pt x="196" y="561"/>
                    <a:pt x="0" y="601"/>
                  </a:cubicBezTo>
                  <a:cubicBezTo>
                    <a:pt x="334" y="667"/>
                    <a:pt x="701" y="701"/>
                    <a:pt x="1068" y="701"/>
                  </a:cubicBezTo>
                  <a:cubicBezTo>
                    <a:pt x="1413" y="714"/>
                    <a:pt x="1764" y="722"/>
                    <a:pt x="2119" y="722"/>
                  </a:cubicBezTo>
                  <a:cubicBezTo>
                    <a:pt x="2620" y="722"/>
                    <a:pt x="3128" y="706"/>
                    <a:pt x="3636" y="667"/>
                  </a:cubicBezTo>
                  <a:cubicBezTo>
                    <a:pt x="4504" y="601"/>
                    <a:pt x="5338" y="467"/>
                    <a:pt x="6205" y="300"/>
                  </a:cubicBezTo>
                  <a:cubicBezTo>
                    <a:pt x="6538" y="234"/>
                    <a:pt x="6905" y="134"/>
                    <a:pt x="723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5"/>
            <p:cNvSpPr/>
            <p:nvPr/>
          </p:nvSpPr>
          <p:spPr>
            <a:xfrm>
              <a:off x="2459072" y="1998274"/>
              <a:ext cx="428622" cy="26099"/>
            </a:xfrm>
            <a:custGeom>
              <a:avLst/>
              <a:gdLst/>
              <a:ahLst/>
              <a:cxnLst/>
              <a:rect l="l" t="t" r="r" b="b"/>
              <a:pathLst>
                <a:path w="21383" h="1302" extrusionOk="0">
                  <a:moveTo>
                    <a:pt x="21282" y="0"/>
                  </a:moveTo>
                  <a:cubicBezTo>
                    <a:pt x="21249" y="0"/>
                    <a:pt x="21216" y="9"/>
                    <a:pt x="21182" y="26"/>
                  </a:cubicBezTo>
                  <a:lnTo>
                    <a:pt x="20548" y="92"/>
                  </a:lnTo>
                  <a:cubicBezTo>
                    <a:pt x="20015" y="159"/>
                    <a:pt x="19247" y="259"/>
                    <a:pt x="18280" y="392"/>
                  </a:cubicBezTo>
                  <a:cubicBezTo>
                    <a:pt x="16345" y="626"/>
                    <a:pt x="13677" y="893"/>
                    <a:pt x="10741" y="993"/>
                  </a:cubicBezTo>
                  <a:cubicBezTo>
                    <a:pt x="9257" y="1060"/>
                    <a:pt x="7848" y="1085"/>
                    <a:pt x="6563" y="1085"/>
                  </a:cubicBezTo>
                  <a:cubicBezTo>
                    <a:pt x="5279" y="1085"/>
                    <a:pt x="4120" y="1060"/>
                    <a:pt x="3136" y="1026"/>
                  </a:cubicBezTo>
                  <a:cubicBezTo>
                    <a:pt x="2169" y="993"/>
                    <a:pt x="1401" y="960"/>
                    <a:pt x="868" y="926"/>
                  </a:cubicBezTo>
                  <a:lnTo>
                    <a:pt x="0" y="926"/>
                  </a:lnTo>
                  <a:cubicBezTo>
                    <a:pt x="67" y="960"/>
                    <a:pt x="167" y="960"/>
                    <a:pt x="234" y="960"/>
                  </a:cubicBezTo>
                  <a:lnTo>
                    <a:pt x="868" y="1026"/>
                  </a:lnTo>
                  <a:cubicBezTo>
                    <a:pt x="1401" y="1093"/>
                    <a:pt x="2169" y="1160"/>
                    <a:pt x="3136" y="1193"/>
                  </a:cubicBezTo>
                  <a:cubicBezTo>
                    <a:pt x="4297" y="1253"/>
                    <a:pt x="5734" y="1301"/>
                    <a:pt x="7339" y="1301"/>
                  </a:cubicBezTo>
                  <a:cubicBezTo>
                    <a:pt x="8409" y="1301"/>
                    <a:pt x="9554" y="1280"/>
                    <a:pt x="10741" y="1226"/>
                  </a:cubicBezTo>
                  <a:cubicBezTo>
                    <a:pt x="13710" y="1093"/>
                    <a:pt x="16379" y="826"/>
                    <a:pt x="18280" y="559"/>
                  </a:cubicBezTo>
                  <a:cubicBezTo>
                    <a:pt x="19247" y="426"/>
                    <a:pt x="20048" y="292"/>
                    <a:pt x="20548" y="192"/>
                  </a:cubicBezTo>
                  <a:lnTo>
                    <a:pt x="21182" y="59"/>
                  </a:lnTo>
                  <a:cubicBezTo>
                    <a:pt x="21249" y="59"/>
                    <a:pt x="21316" y="59"/>
                    <a:pt x="21382" y="26"/>
                  </a:cubicBezTo>
                  <a:cubicBezTo>
                    <a:pt x="21349" y="9"/>
                    <a:pt x="21316" y="0"/>
                    <a:pt x="212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5"/>
            <p:cNvSpPr/>
            <p:nvPr/>
          </p:nvSpPr>
          <p:spPr>
            <a:xfrm>
              <a:off x="2907739" y="2053598"/>
              <a:ext cx="153124" cy="23673"/>
            </a:xfrm>
            <a:custGeom>
              <a:avLst/>
              <a:gdLst/>
              <a:ahLst/>
              <a:cxnLst/>
              <a:rect l="l" t="t" r="r" b="b"/>
              <a:pathLst>
                <a:path w="7639" h="1181" extrusionOk="0">
                  <a:moveTo>
                    <a:pt x="7639" y="1"/>
                  </a:moveTo>
                  <a:lnTo>
                    <a:pt x="7639" y="1"/>
                  </a:lnTo>
                  <a:cubicBezTo>
                    <a:pt x="7272" y="68"/>
                    <a:pt x="6872" y="168"/>
                    <a:pt x="6538" y="268"/>
                  </a:cubicBezTo>
                  <a:cubicBezTo>
                    <a:pt x="5637" y="501"/>
                    <a:pt x="4770" y="668"/>
                    <a:pt x="3869" y="801"/>
                  </a:cubicBezTo>
                  <a:cubicBezTo>
                    <a:pt x="2969" y="935"/>
                    <a:pt x="2068" y="1002"/>
                    <a:pt x="1134" y="1035"/>
                  </a:cubicBezTo>
                  <a:cubicBezTo>
                    <a:pt x="767" y="1035"/>
                    <a:pt x="400" y="1035"/>
                    <a:pt x="0" y="1068"/>
                  </a:cubicBezTo>
                  <a:cubicBezTo>
                    <a:pt x="300" y="1143"/>
                    <a:pt x="582" y="1181"/>
                    <a:pt x="858" y="1181"/>
                  </a:cubicBezTo>
                  <a:cubicBezTo>
                    <a:pt x="951" y="1181"/>
                    <a:pt x="1042" y="1177"/>
                    <a:pt x="1134" y="1168"/>
                  </a:cubicBezTo>
                  <a:cubicBezTo>
                    <a:pt x="1294" y="1174"/>
                    <a:pt x="1454" y="1177"/>
                    <a:pt x="1612" y="1177"/>
                  </a:cubicBezTo>
                  <a:cubicBezTo>
                    <a:pt x="2378" y="1177"/>
                    <a:pt x="3129" y="1112"/>
                    <a:pt x="3903" y="1002"/>
                  </a:cubicBezTo>
                  <a:cubicBezTo>
                    <a:pt x="4803" y="901"/>
                    <a:pt x="5704" y="701"/>
                    <a:pt x="6571" y="434"/>
                  </a:cubicBezTo>
                  <a:cubicBezTo>
                    <a:pt x="6938" y="334"/>
                    <a:pt x="7305" y="201"/>
                    <a:pt x="76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5"/>
            <p:cNvSpPr/>
            <p:nvPr/>
          </p:nvSpPr>
          <p:spPr>
            <a:xfrm>
              <a:off x="2930470" y="2169939"/>
              <a:ext cx="161823" cy="28384"/>
            </a:xfrm>
            <a:custGeom>
              <a:avLst/>
              <a:gdLst/>
              <a:ahLst/>
              <a:cxnLst/>
              <a:rect l="l" t="t" r="r" b="b"/>
              <a:pathLst>
                <a:path w="8073" h="1416" extrusionOk="0">
                  <a:moveTo>
                    <a:pt x="8073" y="1"/>
                  </a:moveTo>
                  <a:lnTo>
                    <a:pt x="8073" y="1"/>
                  </a:lnTo>
                  <a:cubicBezTo>
                    <a:pt x="7672" y="68"/>
                    <a:pt x="7272" y="168"/>
                    <a:pt x="6905" y="268"/>
                  </a:cubicBezTo>
                  <a:cubicBezTo>
                    <a:pt x="6171" y="468"/>
                    <a:pt x="5171" y="701"/>
                    <a:pt x="4070" y="902"/>
                  </a:cubicBezTo>
                  <a:cubicBezTo>
                    <a:pt x="2969" y="1068"/>
                    <a:pt x="1935" y="1202"/>
                    <a:pt x="1201" y="1235"/>
                  </a:cubicBezTo>
                  <a:cubicBezTo>
                    <a:pt x="801" y="1269"/>
                    <a:pt x="400" y="1302"/>
                    <a:pt x="0" y="1369"/>
                  </a:cubicBezTo>
                  <a:cubicBezTo>
                    <a:pt x="283" y="1392"/>
                    <a:pt x="566" y="1416"/>
                    <a:pt x="849" y="1416"/>
                  </a:cubicBezTo>
                  <a:cubicBezTo>
                    <a:pt x="967" y="1416"/>
                    <a:pt x="1084" y="1412"/>
                    <a:pt x="1201" y="1402"/>
                  </a:cubicBezTo>
                  <a:cubicBezTo>
                    <a:pt x="2168" y="1369"/>
                    <a:pt x="3136" y="1269"/>
                    <a:pt x="4103" y="1102"/>
                  </a:cubicBezTo>
                  <a:cubicBezTo>
                    <a:pt x="5070" y="935"/>
                    <a:pt x="6004" y="701"/>
                    <a:pt x="6938" y="435"/>
                  </a:cubicBezTo>
                  <a:cubicBezTo>
                    <a:pt x="7305" y="335"/>
                    <a:pt x="7706" y="168"/>
                    <a:pt x="80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5"/>
            <p:cNvSpPr/>
            <p:nvPr/>
          </p:nvSpPr>
          <p:spPr>
            <a:xfrm>
              <a:off x="2474446" y="2174329"/>
              <a:ext cx="425275" cy="27742"/>
            </a:xfrm>
            <a:custGeom>
              <a:avLst/>
              <a:gdLst/>
              <a:ahLst/>
              <a:cxnLst/>
              <a:rect l="l" t="t" r="r" b="b"/>
              <a:pathLst>
                <a:path w="21216" h="1384" extrusionOk="0">
                  <a:moveTo>
                    <a:pt x="76" y="1"/>
                  </a:moveTo>
                  <a:cubicBezTo>
                    <a:pt x="49" y="1"/>
                    <a:pt x="23" y="4"/>
                    <a:pt x="1" y="15"/>
                  </a:cubicBezTo>
                  <a:cubicBezTo>
                    <a:pt x="67" y="15"/>
                    <a:pt x="134" y="49"/>
                    <a:pt x="201" y="82"/>
                  </a:cubicBezTo>
                  <a:lnTo>
                    <a:pt x="835" y="216"/>
                  </a:lnTo>
                  <a:cubicBezTo>
                    <a:pt x="1335" y="349"/>
                    <a:pt x="2102" y="516"/>
                    <a:pt x="3069" y="683"/>
                  </a:cubicBezTo>
                  <a:cubicBezTo>
                    <a:pt x="4003" y="883"/>
                    <a:pt x="5171" y="1050"/>
                    <a:pt x="6439" y="1150"/>
                  </a:cubicBezTo>
                  <a:cubicBezTo>
                    <a:pt x="7706" y="1283"/>
                    <a:pt x="9140" y="1383"/>
                    <a:pt x="10608" y="1383"/>
                  </a:cubicBezTo>
                  <a:cubicBezTo>
                    <a:pt x="12109" y="1383"/>
                    <a:pt x="13477" y="1316"/>
                    <a:pt x="14778" y="1183"/>
                  </a:cubicBezTo>
                  <a:cubicBezTo>
                    <a:pt x="16079" y="1050"/>
                    <a:pt x="17213" y="883"/>
                    <a:pt x="18147" y="716"/>
                  </a:cubicBezTo>
                  <a:cubicBezTo>
                    <a:pt x="19114" y="549"/>
                    <a:pt x="19881" y="382"/>
                    <a:pt x="20415" y="249"/>
                  </a:cubicBezTo>
                  <a:lnTo>
                    <a:pt x="21016" y="82"/>
                  </a:lnTo>
                  <a:cubicBezTo>
                    <a:pt x="21082" y="49"/>
                    <a:pt x="21149" y="49"/>
                    <a:pt x="21216" y="15"/>
                  </a:cubicBezTo>
                  <a:lnTo>
                    <a:pt x="21016" y="15"/>
                  </a:lnTo>
                  <a:lnTo>
                    <a:pt x="20415" y="149"/>
                  </a:lnTo>
                  <a:cubicBezTo>
                    <a:pt x="19881" y="282"/>
                    <a:pt x="19114" y="416"/>
                    <a:pt x="18147" y="549"/>
                  </a:cubicBezTo>
                  <a:cubicBezTo>
                    <a:pt x="17180" y="716"/>
                    <a:pt x="16079" y="883"/>
                    <a:pt x="14778" y="983"/>
                  </a:cubicBezTo>
                  <a:cubicBezTo>
                    <a:pt x="13651" y="1069"/>
                    <a:pt x="12450" y="1156"/>
                    <a:pt x="11194" y="1156"/>
                  </a:cubicBezTo>
                  <a:cubicBezTo>
                    <a:pt x="11000" y="1156"/>
                    <a:pt x="10805" y="1154"/>
                    <a:pt x="10608" y="1150"/>
                  </a:cubicBezTo>
                  <a:cubicBezTo>
                    <a:pt x="9140" y="1150"/>
                    <a:pt x="7739" y="1083"/>
                    <a:pt x="6472" y="983"/>
                  </a:cubicBezTo>
                  <a:cubicBezTo>
                    <a:pt x="5171" y="849"/>
                    <a:pt x="4037" y="716"/>
                    <a:pt x="3103" y="549"/>
                  </a:cubicBezTo>
                  <a:cubicBezTo>
                    <a:pt x="2135" y="382"/>
                    <a:pt x="1368" y="249"/>
                    <a:pt x="835" y="149"/>
                  </a:cubicBezTo>
                  <a:lnTo>
                    <a:pt x="234" y="15"/>
                  </a:lnTo>
                  <a:cubicBezTo>
                    <a:pt x="190" y="15"/>
                    <a:pt x="130" y="1"/>
                    <a:pt x="7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5"/>
            <p:cNvSpPr/>
            <p:nvPr/>
          </p:nvSpPr>
          <p:spPr>
            <a:xfrm>
              <a:off x="2327356" y="1956139"/>
              <a:ext cx="123718" cy="9000"/>
            </a:xfrm>
            <a:custGeom>
              <a:avLst/>
              <a:gdLst/>
              <a:ahLst/>
              <a:cxnLst/>
              <a:rect l="l" t="t" r="r" b="b"/>
              <a:pathLst>
                <a:path w="6172" h="449" extrusionOk="0">
                  <a:moveTo>
                    <a:pt x="3031" y="118"/>
                  </a:moveTo>
                  <a:cubicBezTo>
                    <a:pt x="3029" y="118"/>
                    <a:pt x="3026" y="120"/>
                    <a:pt x="3021" y="126"/>
                  </a:cubicBezTo>
                  <a:lnTo>
                    <a:pt x="3036" y="126"/>
                  </a:lnTo>
                  <a:cubicBezTo>
                    <a:pt x="3036" y="126"/>
                    <a:pt x="3036" y="118"/>
                    <a:pt x="3031" y="118"/>
                  </a:cubicBezTo>
                  <a:close/>
                  <a:moveTo>
                    <a:pt x="5721" y="1"/>
                  </a:moveTo>
                  <a:cubicBezTo>
                    <a:pt x="5571" y="1"/>
                    <a:pt x="5421" y="9"/>
                    <a:pt x="5270" y="26"/>
                  </a:cubicBezTo>
                  <a:lnTo>
                    <a:pt x="4270" y="59"/>
                  </a:lnTo>
                  <a:lnTo>
                    <a:pt x="3703" y="93"/>
                  </a:lnTo>
                  <a:lnTo>
                    <a:pt x="3069" y="93"/>
                  </a:lnTo>
                  <a:cubicBezTo>
                    <a:pt x="3061" y="101"/>
                    <a:pt x="3063" y="103"/>
                    <a:pt x="3068" y="103"/>
                  </a:cubicBezTo>
                  <a:cubicBezTo>
                    <a:pt x="3073" y="103"/>
                    <a:pt x="3081" y="101"/>
                    <a:pt x="3086" y="101"/>
                  </a:cubicBezTo>
                  <a:cubicBezTo>
                    <a:pt x="3094" y="101"/>
                    <a:pt x="3086" y="109"/>
                    <a:pt x="3002" y="159"/>
                  </a:cubicBezTo>
                  <a:cubicBezTo>
                    <a:pt x="3011" y="143"/>
                    <a:pt x="3017" y="132"/>
                    <a:pt x="3021" y="126"/>
                  </a:cubicBezTo>
                  <a:lnTo>
                    <a:pt x="2468" y="126"/>
                  </a:lnTo>
                  <a:lnTo>
                    <a:pt x="1868" y="193"/>
                  </a:lnTo>
                  <a:lnTo>
                    <a:pt x="901" y="260"/>
                  </a:lnTo>
                  <a:cubicBezTo>
                    <a:pt x="600" y="293"/>
                    <a:pt x="300" y="326"/>
                    <a:pt x="0" y="393"/>
                  </a:cubicBezTo>
                  <a:cubicBezTo>
                    <a:pt x="176" y="432"/>
                    <a:pt x="363" y="448"/>
                    <a:pt x="549" y="448"/>
                  </a:cubicBezTo>
                  <a:cubicBezTo>
                    <a:pt x="680" y="448"/>
                    <a:pt x="810" y="440"/>
                    <a:pt x="934" y="426"/>
                  </a:cubicBezTo>
                  <a:lnTo>
                    <a:pt x="1935" y="393"/>
                  </a:lnTo>
                  <a:lnTo>
                    <a:pt x="2502" y="360"/>
                  </a:lnTo>
                  <a:lnTo>
                    <a:pt x="2835" y="326"/>
                  </a:lnTo>
                  <a:lnTo>
                    <a:pt x="3121" y="326"/>
                  </a:lnTo>
                  <a:cubicBezTo>
                    <a:pt x="3117" y="330"/>
                    <a:pt x="3116" y="331"/>
                    <a:pt x="3117" y="331"/>
                  </a:cubicBezTo>
                  <a:cubicBezTo>
                    <a:pt x="3118" y="331"/>
                    <a:pt x="3122" y="329"/>
                    <a:pt x="3126" y="326"/>
                  </a:cubicBezTo>
                  <a:lnTo>
                    <a:pt x="3136" y="326"/>
                  </a:lnTo>
                  <a:cubicBezTo>
                    <a:pt x="3136" y="326"/>
                    <a:pt x="3136" y="332"/>
                    <a:pt x="3140" y="332"/>
                  </a:cubicBezTo>
                  <a:cubicBezTo>
                    <a:pt x="3142" y="332"/>
                    <a:pt x="3145" y="330"/>
                    <a:pt x="3150" y="326"/>
                  </a:cubicBezTo>
                  <a:lnTo>
                    <a:pt x="3402" y="326"/>
                  </a:lnTo>
                  <a:lnTo>
                    <a:pt x="3703" y="293"/>
                  </a:lnTo>
                  <a:lnTo>
                    <a:pt x="4303" y="260"/>
                  </a:lnTo>
                  <a:cubicBezTo>
                    <a:pt x="4670" y="226"/>
                    <a:pt x="5004" y="193"/>
                    <a:pt x="5270" y="159"/>
                  </a:cubicBezTo>
                  <a:cubicBezTo>
                    <a:pt x="5571" y="159"/>
                    <a:pt x="5871" y="126"/>
                    <a:pt x="6171" y="26"/>
                  </a:cubicBezTo>
                  <a:cubicBezTo>
                    <a:pt x="6021" y="9"/>
                    <a:pt x="5871" y="1"/>
                    <a:pt x="57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5"/>
            <p:cNvSpPr/>
            <p:nvPr/>
          </p:nvSpPr>
          <p:spPr>
            <a:xfrm>
              <a:off x="2303282" y="2020163"/>
              <a:ext cx="150458" cy="116401"/>
            </a:xfrm>
            <a:custGeom>
              <a:avLst/>
              <a:gdLst/>
              <a:ahLst/>
              <a:cxnLst/>
              <a:rect l="l" t="t" r="r" b="b"/>
              <a:pathLst>
                <a:path w="7506" h="5807" extrusionOk="0">
                  <a:moveTo>
                    <a:pt x="0" y="1"/>
                  </a:moveTo>
                  <a:lnTo>
                    <a:pt x="0" y="1"/>
                  </a:lnTo>
                  <a:cubicBezTo>
                    <a:pt x="400" y="268"/>
                    <a:pt x="801" y="501"/>
                    <a:pt x="1201" y="735"/>
                  </a:cubicBezTo>
                  <a:cubicBezTo>
                    <a:pt x="1935" y="1168"/>
                    <a:pt x="2936" y="1802"/>
                    <a:pt x="4003" y="2603"/>
                  </a:cubicBezTo>
                  <a:cubicBezTo>
                    <a:pt x="4937" y="3237"/>
                    <a:pt x="5771" y="3970"/>
                    <a:pt x="6572" y="4771"/>
                  </a:cubicBezTo>
                  <a:cubicBezTo>
                    <a:pt x="7150" y="5382"/>
                    <a:pt x="7450" y="5807"/>
                    <a:pt x="7501" y="5807"/>
                  </a:cubicBezTo>
                  <a:cubicBezTo>
                    <a:pt x="7503" y="5807"/>
                    <a:pt x="7504" y="5806"/>
                    <a:pt x="7506" y="5805"/>
                  </a:cubicBezTo>
                  <a:cubicBezTo>
                    <a:pt x="7472" y="5705"/>
                    <a:pt x="7405" y="5572"/>
                    <a:pt x="7339" y="5505"/>
                  </a:cubicBezTo>
                  <a:cubicBezTo>
                    <a:pt x="7139" y="5205"/>
                    <a:pt x="6905" y="4938"/>
                    <a:pt x="6672" y="4671"/>
                  </a:cubicBezTo>
                  <a:cubicBezTo>
                    <a:pt x="5904" y="3837"/>
                    <a:pt x="5070" y="3070"/>
                    <a:pt x="4136" y="2403"/>
                  </a:cubicBezTo>
                  <a:cubicBezTo>
                    <a:pt x="3236" y="1736"/>
                    <a:pt x="2268" y="1135"/>
                    <a:pt x="1268" y="601"/>
                  </a:cubicBezTo>
                  <a:cubicBezTo>
                    <a:pt x="901" y="401"/>
                    <a:pt x="567" y="234"/>
                    <a:pt x="367" y="134"/>
                  </a:cubicBezTo>
                  <a:cubicBezTo>
                    <a:pt x="134" y="34"/>
                    <a:pt x="0"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5"/>
            <p:cNvSpPr/>
            <p:nvPr/>
          </p:nvSpPr>
          <p:spPr>
            <a:xfrm>
              <a:off x="2245112" y="2052275"/>
              <a:ext cx="94953" cy="158476"/>
            </a:xfrm>
            <a:custGeom>
              <a:avLst/>
              <a:gdLst/>
              <a:ahLst/>
              <a:cxnLst/>
              <a:rect l="l" t="t" r="r" b="b"/>
              <a:pathLst>
                <a:path w="4737" h="7906" extrusionOk="0">
                  <a:moveTo>
                    <a:pt x="0" y="0"/>
                  </a:moveTo>
                  <a:lnTo>
                    <a:pt x="0" y="0"/>
                  </a:lnTo>
                  <a:cubicBezTo>
                    <a:pt x="33" y="134"/>
                    <a:pt x="67" y="234"/>
                    <a:pt x="134" y="367"/>
                  </a:cubicBezTo>
                  <a:cubicBezTo>
                    <a:pt x="234" y="567"/>
                    <a:pt x="367" y="867"/>
                    <a:pt x="567" y="1234"/>
                  </a:cubicBezTo>
                  <a:cubicBezTo>
                    <a:pt x="967" y="1968"/>
                    <a:pt x="1568" y="2936"/>
                    <a:pt x="2268" y="4036"/>
                  </a:cubicBezTo>
                  <a:cubicBezTo>
                    <a:pt x="2969" y="5104"/>
                    <a:pt x="3603" y="6071"/>
                    <a:pt x="4036" y="6772"/>
                  </a:cubicBezTo>
                  <a:cubicBezTo>
                    <a:pt x="4236" y="7172"/>
                    <a:pt x="4503" y="7539"/>
                    <a:pt x="4737" y="7906"/>
                  </a:cubicBezTo>
                  <a:cubicBezTo>
                    <a:pt x="4703" y="7806"/>
                    <a:pt x="4670" y="7672"/>
                    <a:pt x="4603" y="7572"/>
                  </a:cubicBezTo>
                  <a:cubicBezTo>
                    <a:pt x="4537" y="7372"/>
                    <a:pt x="4370" y="7072"/>
                    <a:pt x="4170" y="6705"/>
                  </a:cubicBezTo>
                  <a:cubicBezTo>
                    <a:pt x="3769" y="5971"/>
                    <a:pt x="3136" y="5004"/>
                    <a:pt x="2469" y="3903"/>
                  </a:cubicBezTo>
                  <a:cubicBezTo>
                    <a:pt x="1768" y="2835"/>
                    <a:pt x="1134" y="1868"/>
                    <a:pt x="701" y="1168"/>
                  </a:cubicBezTo>
                  <a:cubicBezTo>
                    <a:pt x="500" y="767"/>
                    <a:pt x="267" y="367"/>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5"/>
            <p:cNvSpPr/>
            <p:nvPr/>
          </p:nvSpPr>
          <p:spPr>
            <a:xfrm>
              <a:off x="2430989" y="1167689"/>
              <a:ext cx="307591" cy="526422"/>
            </a:xfrm>
            <a:custGeom>
              <a:avLst/>
              <a:gdLst/>
              <a:ahLst/>
              <a:cxnLst/>
              <a:rect l="l" t="t" r="r" b="b"/>
              <a:pathLst>
                <a:path w="15345" h="26262" extrusionOk="0">
                  <a:moveTo>
                    <a:pt x="7159" y="1"/>
                  </a:moveTo>
                  <a:cubicBezTo>
                    <a:pt x="6943" y="1"/>
                    <a:pt x="6725" y="11"/>
                    <a:pt x="6505" y="32"/>
                  </a:cubicBezTo>
                  <a:lnTo>
                    <a:pt x="6138" y="99"/>
                  </a:lnTo>
                  <a:cubicBezTo>
                    <a:pt x="2569" y="632"/>
                    <a:pt x="0" y="3835"/>
                    <a:pt x="267" y="7437"/>
                  </a:cubicBezTo>
                  <a:cubicBezTo>
                    <a:pt x="501" y="10806"/>
                    <a:pt x="801" y="14509"/>
                    <a:pt x="1101" y="16277"/>
                  </a:cubicBezTo>
                  <a:cubicBezTo>
                    <a:pt x="1702" y="19979"/>
                    <a:pt x="5471" y="19979"/>
                    <a:pt x="5471" y="19979"/>
                  </a:cubicBezTo>
                  <a:cubicBezTo>
                    <a:pt x="5471" y="19979"/>
                    <a:pt x="5638" y="21014"/>
                    <a:pt x="5838" y="22314"/>
                  </a:cubicBezTo>
                  <a:cubicBezTo>
                    <a:pt x="6220" y="24607"/>
                    <a:pt x="8183" y="26262"/>
                    <a:pt x="10479" y="26262"/>
                  </a:cubicBezTo>
                  <a:cubicBezTo>
                    <a:pt x="10588" y="26262"/>
                    <a:pt x="10698" y="26258"/>
                    <a:pt x="10808" y="26251"/>
                  </a:cubicBezTo>
                  <a:cubicBezTo>
                    <a:pt x="13410" y="26050"/>
                    <a:pt x="15345" y="23782"/>
                    <a:pt x="15145" y="21214"/>
                  </a:cubicBezTo>
                  <a:lnTo>
                    <a:pt x="14010" y="6470"/>
                  </a:lnTo>
                  <a:cubicBezTo>
                    <a:pt x="13759" y="2790"/>
                    <a:pt x="10720" y="1"/>
                    <a:pt x="715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5"/>
            <p:cNvSpPr/>
            <p:nvPr/>
          </p:nvSpPr>
          <p:spPr>
            <a:xfrm>
              <a:off x="2477794" y="1346771"/>
              <a:ext cx="22090" cy="20887"/>
            </a:xfrm>
            <a:custGeom>
              <a:avLst/>
              <a:gdLst/>
              <a:ahLst/>
              <a:cxnLst/>
              <a:rect l="l" t="t" r="r" b="b"/>
              <a:pathLst>
                <a:path w="1102" h="1042" extrusionOk="0">
                  <a:moveTo>
                    <a:pt x="559" y="1"/>
                  </a:moveTo>
                  <a:cubicBezTo>
                    <a:pt x="540" y="1"/>
                    <a:pt x="520" y="2"/>
                    <a:pt x="501" y="4"/>
                  </a:cubicBezTo>
                  <a:cubicBezTo>
                    <a:pt x="201" y="38"/>
                    <a:pt x="0" y="271"/>
                    <a:pt x="0" y="571"/>
                  </a:cubicBezTo>
                  <a:cubicBezTo>
                    <a:pt x="62" y="850"/>
                    <a:pt x="267" y="1042"/>
                    <a:pt x="536" y="1042"/>
                  </a:cubicBezTo>
                  <a:cubicBezTo>
                    <a:pt x="557" y="1042"/>
                    <a:pt x="579" y="1041"/>
                    <a:pt x="601" y="1038"/>
                  </a:cubicBezTo>
                  <a:cubicBezTo>
                    <a:pt x="901" y="1005"/>
                    <a:pt x="1101" y="738"/>
                    <a:pt x="1068" y="471"/>
                  </a:cubicBezTo>
                  <a:cubicBezTo>
                    <a:pt x="1037" y="193"/>
                    <a:pt x="805" y="1"/>
                    <a:pt x="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5"/>
            <p:cNvSpPr/>
            <p:nvPr/>
          </p:nvSpPr>
          <p:spPr>
            <a:xfrm>
              <a:off x="2457067" y="1335907"/>
              <a:ext cx="42816" cy="15014"/>
            </a:xfrm>
            <a:custGeom>
              <a:avLst/>
              <a:gdLst/>
              <a:ahLst/>
              <a:cxnLst/>
              <a:rect l="l" t="t" r="r" b="b"/>
              <a:pathLst>
                <a:path w="2136" h="749" extrusionOk="0">
                  <a:moveTo>
                    <a:pt x="1166" y="0"/>
                  </a:moveTo>
                  <a:cubicBezTo>
                    <a:pt x="1097" y="0"/>
                    <a:pt x="1031" y="5"/>
                    <a:pt x="968" y="13"/>
                  </a:cubicBezTo>
                  <a:cubicBezTo>
                    <a:pt x="667" y="79"/>
                    <a:pt x="367" y="213"/>
                    <a:pt x="167" y="413"/>
                  </a:cubicBezTo>
                  <a:cubicBezTo>
                    <a:pt x="34" y="580"/>
                    <a:pt x="0" y="713"/>
                    <a:pt x="0" y="746"/>
                  </a:cubicBezTo>
                  <a:cubicBezTo>
                    <a:pt x="5" y="748"/>
                    <a:pt x="10" y="749"/>
                    <a:pt x="16" y="749"/>
                  </a:cubicBezTo>
                  <a:cubicBezTo>
                    <a:pt x="132" y="749"/>
                    <a:pt x="461" y="441"/>
                    <a:pt x="1001" y="346"/>
                  </a:cubicBezTo>
                  <a:cubicBezTo>
                    <a:pt x="1089" y="336"/>
                    <a:pt x="1173" y="332"/>
                    <a:pt x="1253" y="332"/>
                  </a:cubicBezTo>
                  <a:cubicBezTo>
                    <a:pt x="1640" y="332"/>
                    <a:pt x="1926" y="427"/>
                    <a:pt x="2029" y="427"/>
                  </a:cubicBezTo>
                  <a:cubicBezTo>
                    <a:pt x="2050" y="427"/>
                    <a:pt x="2064" y="423"/>
                    <a:pt x="2068" y="413"/>
                  </a:cubicBezTo>
                  <a:cubicBezTo>
                    <a:pt x="2135" y="313"/>
                    <a:pt x="2035" y="246"/>
                    <a:pt x="1835" y="146"/>
                  </a:cubicBezTo>
                  <a:cubicBezTo>
                    <a:pt x="1631" y="44"/>
                    <a:pt x="1388" y="0"/>
                    <a:pt x="1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5"/>
            <p:cNvSpPr/>
            <p:nvPr/>
          </p:nvSpPr>
          <p:spPr>
            <a:xfrm>
              <a:off x="2589465" y="1330054"/>
              <a:ext cx="22070" cy="20887"/>
            </a:xfrm>
            <a:custGeom>
              <a:avLst/>
              <a:gdLst/>
              <a:ahLst/>
              <a:cxnLst/>
              <a:rect l="l" t="t" r="r" b="b"/>
              <a:pathLst>
                <a:path w="1101" h="1042" extrusionOk="0">
                  <a:moveTo>
                    <a:pt x="559" y="1"/>
                  </a:moveTo>
                  <a:cubicBezTo>
                    <a:pt x="539" y="1"/>
                    <a:pt x="520" y="2"/>
                    <a:pt x="500" y="4"/>
                  </a:cubicBezTo>
                  <a:cubicBezTo>
                    <a:pt x="200" y="38"/>
                    <a:pt x="0" y="305"/>
                    <a:pt x="33" y="571"/>
                  </a:cubicBezTo>
                  <a:cubicBezTo>
                    <a:pt x="64" y="850"/>
                    <a:pt x="296" y="1042"/>
                    <a:pt x="542" y="1042"/>
                  </a:cubicBezTo>
                  <a:cubicBezTo>
                    <a:pt x="562" y="1042"/>
                    <a:pt x="581" y="1041"/>
                    <a:pt x="600" y="1038"/>
                  </a:cubicBezTo>
                  <a:cubicBezTo>
                    <a:pt x="901" y="1005"/>
                    <a:pt x="1101" y="772"/>
                    <a:pt x="1067" y="471"/>
                  </a:cubicBezTo>
                  <a:cubicBezTo>
                    <a:pt x="1037" y="193"/>
                    <a:pt x="805" y="1"/>
                    <a:pt x="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5"/>
            <p:cNvSpPr/>
            <p:nvPr/>
          </p:nvSpPr>
          <p:spPr>
            <a:xfrm>
              <a:off x="2568718" y="1321194"/>
              <a:ext cx="42816" cy="14472"/>
            </a:xfrm>
            <a:custGeom>
              <a:avLst/>
              <a:gdLst/>
              <a:ahLst/>
              <a:cxnLst/>
              <a:rect l="l" t="t" r="r" b="b"/>
              <a:pathLst>
                <a:path w="2136" h="722" extrusionOk="0">
                  <a:moveTo>
                    <a:pt x="1181" y="1"/>
                  </a:moveTo>
                  <a:cubicBezTo>
                    <a:pt x="1110" y="1"/>
                    <a:pt x="1039" y="5"/>
                    <a:pt x="968" y="13"/>
                  </a:cubicBezTo>
                  <a:cubicBezTo>
                    <a:pt x="668" y="46"/>
                    <a:pt x="401" y="179"/>
                    <a:pt x="168" y="413"/>
                  </a:cubicBezTo>
                  <a:cubicBezTo>
                    <a:pt x="34" y="546"/>
                    <a:pt x="1" y="713"/>
                    <a:pt x="34" y="713"/>
                  </a:cubicBezTo>
                  <a:cubicBezTo>
                    <a:pt x="40" y="719"/>
                    <a:pt x="47" y="721"/>
                    <a:pt x="56" y="721"/>
                  </a:cubicBezTo>
                  <a:cubicBezTo>
                    <a:pt x="158" y="721"/>
                    <a:pt x="482" y="407"/>
                    <a:pt x="1002" y="346"/>
                  </a:cubicBezTo>
                  <a:cubicBezTo>
                    <a:pt x="1110" y="328"/>
                    <a:pt x="1214" y="321"/>
                    <a:pt x="1310" y="321"/>
                  </a:cubicBezTo>
                  <a:cubicBezTo>
                    <a:pt x="1679" y="321"/>
                    <a:pt x="1950" y="425"/>
                    <a:pt x="2059" y="425"/>
                  </a:cubicBezTo>
                  <a:cubicBezTo>
                    <a:pt x="2079" y="425"/>
                    <a:pt x="2094" y="422"/>
                    <a:pt x="2102" y="413"/>
                  </a:cubicBezTo>
                  <a:cubicBezTo>
                    <a:pt x="2136" y="313"/>
                    <a:pt x="2036" y="246"/>
                    <a:pt x="1836" y="146"/>
                  </a:cubicBezTo>
                  <a:cubicBezTo>
                    <a:pt x="1632" y="44"/>
                    <a:pt x="1408" y="1"/>
                    <a:pt x="1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5"/>
            <p:cNvSpPr/>
            <p:nvPr/>
          </p:nvSpPr>
          <p:spPr>
            <a:xfrm>
              <a:off x="2509886" y="1330795"/>
              <a:ext cx="30769" cy="98321"/>
            </a:xfrm>
            <a:custGeom>
              <a:avLst/>
              <a:gdLst/>
              <a:ahLst/>
              <a:cxnLst/>
              <a:rect l="l" t="t" r="r" b="b"/>
              <a:pathLst>
                <a:path w="1535" h="4905" extrusionOk="0">
                  <a:moveTo>
                    <a:pt x="1101" y="1"/>
                  </a:moveTo>
                  <a:cubicBezTo>
                    <a:pt x="734" y="968"/>
                    <a:pt x="501" y="1969"/>
                    <a:pt x="334" y="2969"/>
                  </a:cubicBezTo>
                  <a:lnTo>
                    <a:pt x="67" y="4137"/>
                  </a:lnTo>
                  <a:cubicBezTo>
                    <a:pt x="1" y="4337"/>
                    <a:pt x="1" y="4537"/>
                    <a:pt x="67" y="4737"/>
                  </a:cubicBezTo>
                  <a:cubicBezTo>
                    <a:pt x="134" y="4804"/>
                    <a:pt x="234" y="4871"/>
                    <a:pt x="367" y="4904"/>
                  </a:cubicBezTo>
                  <a:lnTo>
                    <a:pt x="601" y="4904"/>
                  </a:lnTo>
                  <a:cubicBezTo>
                    <a:pt x="935" y="4904"/>
                    <a:pt x="1235" y="4837"/>
                    <a:pt x="1535" y="4771"/>
                  </a:cubicBezTo>
                  <a:cubicBezTo>
                    <a:pt x="1359" y="4732"/>
                    <a:pt x="1172" y="4715"/>
                    <a:pt x="986" y="4715"/>
                  </a:cubicBezTo>
                  <a:cubicBezTo>
                    <a:pt x="855" y="4715"/>
                    <a:pt x="725" y="4724"/>
                    <a:pt x="601" y="4737"/>
                  </a:cubicBezTo>
                  <a:cubicBezTo>
                    <a:pt x="468" y="4737"/>
                    <a:pt x="301" y="4737"/>
                    <a:pt x="267" y="4637"/>
                  </a:cubicBezTo>
                  <a:cubicBezTo>
                    <a:pt x="234" y="4471"/>
                    <a:pt x="234" y="4337"/>
                    <a:pt x="301" y="4204"/>
                  </a:cubicBezTo>
                  <a:lnTo>
                    <a:pt x="568" y="3036"/>
                  </a:lnTo>
                  <a:cubicBezTo>
                    <a:pt x="801" y="2035"/>
                    <a:pt x="1001" y="1035"/>
                    <a:pt x="1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5"/>
            <p:cNvSpPr/>
            <p:nvPr/>
          </p:nvSpPr>
          <p:spPr>
            <a:xfrm>
              <a:off x="2558696" y="1270620"/>
              <a:ext cx="54182" cy="13891"/>
            </a:xfrm>
            <a:custGeom>
              <a:avLst/>
              <a:gdLst/>
              <a:ahLst/>
              <a:cxnLst/>
              <a:rect l="l" t="t" r="r" b="b"/>
              <a:pathLst>
                <a:path w="2703" h="693" extrusionOk="0">
                  <a:moveTo>
                    <a:pt x="1335" y="1"/>
                  </a:moveTo>
                  <a:cubicBezTo>
                    <a:pt x="968" y="34"/>
                    <a:pt x="634" y="101"/>
                    <a:pt x="334" y="267"/>
                  </a:cubicBezTo>
                  <a:cubicBezTo>
                    <a:pt x="101" y="401"/>
                    <a:pt x="1" y="568"/>
                    <a:pt x="34" y="634"/>
                  </a:cubicBezTo>
                  <a:cubicBezTo>
                    <a:pt x="66" y="677"/>
                    <a:pt x="143" y="692"/>
                    <a:pt x="254" y="692"/>
                  </a:cubicBezTo>
                  <a:cubicBezTo>
                    <a:pt x="490" y="692"/>
                    <a:pt x="882" y="624"/>
                    <a:pt x="1335" y="601"/>
                  </a:cubicBezTo>
                  <a:cubicBezTo>
                    <a:pt x="1452" y="595"/>
                    <a:pt x="1565" y="594"/>
                    <a:pt x="1672" y="594"/>
                  </a:cubicBezTo>
                  <a:cubicBezTo>
                    <a:pt x="1888" y="594"/>
                    <a:pt x="2081" y="601"/>
                    <a:pt x="2240" y="601"/>
                  </a:cubicBezTo>
                  <a:cubicBezTo>
                    <a:pt x="2477" y="601"/>
                    <a:pt x="2636" y="584"/>
                    <a:pt x="2669" y="501"/>
                  </a:cubicBezTo>
                  <a:cubicBezTo>
                    <a:pt x="2703" y="434"/>
                    <a:pt x="2569" y="301"/>
                    <a:pt x="2336" y="201"/>
                  </a:cubicBezTo>
                  <a:cubicBezTo>
                    <a:pt x="2002" y="67"/>
                    <a:pt x="1668" y="1"/>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5"/>
            <p:cNvSpPr/>
            <p:nvPr/>
          </p:nvSpPr>
          <p:spPr>
            <a:xfrm>
              <a:off x="2455063" y="1302051"/>
              <a:ext cx="40812" cy="15956"/>
            </a:xfrm>
            <a:custGeom>
              <a:avLst/>
              <a:gdLst/>
              <a:ahLst/>
              <a:cxnLst/>
              <a:rect l="l" t="t" r="r" b="b"/>
              <a:pathLst>
                <a:path w="2036" h="796" extrusionOk="0">
                  <a:moveTo>
                    <a:pt x="1204" y="0"/>
                  </a:moveTo>
                  <a:cubicBezTo>
                    <a:pt x="838" y="0"/>
                    <a:pt x="467" y="134"/>
                    <a:pt x="200" y="401"/>
                  </a:cubicBezTo>
                  <a:cubicBezTo>
                    <a:pt x="67" y="567"/>
                    <a:pt x="0" y="701"/>
                    <a:pt x="100" y="768"/>
                  </a:cubicBezTo>
                  <a:cubicBezTo>
                    <a:pt x="120" y="787"/>
                    <a:pt x="149" y="795"/>
                    <a:pt x="187" y="795"/>
                  </a:cubicBezTo>
                  <a:cubicBezTo>
                    <a:pt x="346" y="795"/>
                    <a:pt x="658" y="655"/>
                    <a:pt x="1034" y="601"/>
                  </a:cubicBezTo>
                  <a:cubicBezTo>
                    <a:pt x="1501" y="501"/>
                    <a:pt x="1935" y="534"/>
                    <a:pt x="2002" y="401"/>
                  </a:cubicBezTo>
                  <a:cubicBezTo>
                    <a:pt x="2035" y="334"/>
                    <a:pt x="1935" y="200"/>
                    <a:pt x="1735" y="100"/>
                  </a:cubicBezTo>
                  <a:cubicBezTo>
                    <a:pt x="1568" y="34"/>
                    <a:pt x="1386" y="0"/>
                    <a:pt x="1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2618871" y="1175988"/>
              <a:ext cx="106339" cy="208207"/>
            </a:xfrm>
            <a:custGeom>
              <a:avLst/>
              <a:gdLst/>
              <a:ahLst/>
              <a:cxnLst/>
              <a:rect l="l" t="t" r="r" b="b"/>
              <a:pathLst>
                <a:path w="5305" h="10387" extrusionOk="0">
                  <a:moveTo>
                    <a:pt x="2348" y="1"/>
                  </a:moveTo>
                  <a:cubicBezTo>
                    <a:pt x="2131" y="1"/>
                    <a:pt x="1922" y="53"/>
                    <a:pt x="1735" y="185"/>
                  </a:cubicBezTo>
                  <a:cubicBezTo>
                    <a:pt x="1168" y="552"/>
                    <a:pt x="534" y="1853"/>
                    <a:pt x="134" y="2420"/>
                  </a:cubicBezTo>
                  <a:lnTo>
                    <a:pt x="1" y="2620"/>
                  </a:lnTo>
                  <a:lnTo>
                    <a:pt x="34" y="2620"/>
                  </a:lnTo>
                  <a:cubicBezTo>
                    <a:pt x="701" y="2987"/>
                    <a:pt x="1168" y="3587"/>
                    <a:pt x="1402" y="4321"/>
                  </a:cubicBezTo>
                  <a:lnTo>
                    <a:pt x="1435" y="4388"/>
                  </a:lnTo>
                  <a:cubicBezTo>
                    <a:pt x="1735" y="5422"/>
                    <a:pt x="1869" y="6489"/>
                    <a:pt x="2169" y="7524"/>
                  </a:cubicBezTo>
                  <a:cubicBezTo>
                    <a:pt x="2436" y="8558"/>
                    <a:pt x="3036" y="9492"/>
                    <a:pt x="3904" y="10159"/>
                  </a:cubicBezTo>
                  <a:cubicBezTo>
                    <a:pt x="4107" y="10288"/>
                    <a:pt x="4381" y="10387"/>
                    <a:pt x="4620" y="10387"/>
                  </a:cubicBezTo>
                  <a:cubicBezTo>
                    <a:pt x="4813" y="10387"/>
                    <a:pt x="4982" y="10323"/>
                    <a:pt x="5071" y="10159"/>
                  </a:cubicBezTo>
                  <a:cubicBezTo>
                    <a:pt x="5138" y="9992"/>
                    <a:pt x="5171" y="9825"/>
                    <a:pt x="5138" y="9658"/>
                  </a:cubicBezTo>
                  <a:cubicBezTo>
                    <a:pt x="4938" y="7090"/>
                    <a:pt x="5305" y="4755"/>
                    <a:pt x="4871" y="2086"/>
                  </a:cubicBezTo>
                  <a:cubicBezTo>
                    <a:pt x="4771" y="1386"/>
                    <a:pt x="4304" y="752"/>
                    <a:pt x="3670" y="418"/>
                  </a:cubicBezTo>
                  <a:cubicBezTo>
                    <a:pt x="3267" y="217"/>
                    <a:pt x="2790" y="1"/>
                    <a:pt x="23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2691754" y="1328811"/>
              <a:ext cx="59554" cy="78977"/>
            </a:xfrm>
            <a:custGeom>
              <a:avLst/>
              <a:gdLst/>
              <a:ahLst/>
              <a:cxnLst/>
              <a:rect l="l" t="t" r="r" b="b"/>
              <a:pathLst>
                <a:path w="2971" h="3940" extrusionOk="0">
                  <a:moveTo>
                    <a:pt x="1163" y="0"/>
                  </a:moveTo>
                  <a:cubicBezTo>
                    <a:pt x="570" y="0"/>
                    <a:pt x="32" y="251"/>
                    <a:pt x="1" y="266"/>
                  </a:cubicBezTo>
                  <a:cubicBezTo>
                    <a:pt x="1" y="266"/>
                    <a:pt x="401" y="3836"/>
                    <a:pt x="401" y="3902"/>
                  </a:cubicBezTo>
                  <a:cubicBezTo>
                    <a:pt x="408" y="3917"/>
                    <a:pt x="537" y="3939"/>
                    <a:pt x="732" y="3939"/>
                  </a:cubicBezTo>
                  <a:cubicBezTo>
                    <a:pt x="1431" y="3939"/>
                    <a:pt x="2971" y="3650"/>
                    <a:pt x="2736" y="1667"/>
                  </a:cubicBezTo>
                  <a:cubicBezTo>
                    <a:pt x="2577" y="321"/>
                    <a:pt x="1834" y="0"/>
                    <a:pt x="11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2712481" y="1344847"/>
              <a:ext cx="23433" cy="45141"/>
            </a:xfrm>
            <a:custGeom>
              <a:avLst/>
              <a:gdLst/>
              <a:ahLst/>
              <a:cxnLst/>
              <a:rect l="l" t="t" r="r" b="b"/>
              <a:pathLst>
                <a:path w="1169" h="2252" extrusionOk="0">
                  <a:moveTo>
                    <a:pt x="334" y="0"/>
                  </a:moveTo>
                  <a:cubicBezTo>
                    <a:pt x="234" y="0"/>
                    <a:pt x="168" y="34"/>
                    <a:pt x="101" y="100"/>
                  </a:cubicBezTo>
                  <a:cubicBezTo>
                    <a:pt x="34" y="134"/>
                    <a:pt x="34" y="200"/>
                    <a:pt x="1" y="267"/>
                  </a:cubicBezTo>
                  <a:cubicBezTo>
                    <a:pt x="1" y="367"/>
                    <a:pt x="67" y="400"/>
                    <a:pt x="67" y="400"/>
                  </a:cubicBezTo>
                  <a:cubicBezTo>
                    <a:pt x="67" y="400"/>
                    <a:pt x="34" y="334"/>
                    <a:pt x="67" y="267"/>
                  </a:cubicBezTo>
                  <a:cubicBezTo>
                    <a:pt x="95" y="185"/>
                    <a:pt x="168" y="125"/>
                    <a:pt x="248" y="125"/>
                  </a:cubicBezTo>
                  <a:cubicBezTo>
                    <a:pt x="266" y="125"/>
                    <a:pt x="283" y="128"/>
                    <a:pt x="301" y="134"/>
                  </a:cubicBezTo>
                  <a:cubicBezTo>
                    <a:pt x="468" y="167"/>
                    <a:pt x="601" y="267"/>
                    <a:pt x="668" y="434"/>
                  </a:cubicBezTo>
                  <a:cubicBezTo>
                    <a:pt x="801" y="601"/>
                    <a:pt x="868" y="801"/>
                    <a:pt x="868" y="1034"/>
                  </a:cubicBezTo>
                  <a:cubicBezTo>
                    <a:pt x="935" y="1435"/>
                    <a:pt x="801" y="1835"/>
                    <a:pt x="501" y="2068"/>
                  </a:cubicBezTo>
                  <a:cubicBezTo>
                    <a:pt x="443" y="2107"/>
                    <a:pt x="372" y="2124"/>
                    <a:pt x="304" y="2124"/>
                  </a:cubicBezTo>
                  <a:cubicBezTo>
                    <a:pt x="256" y="2124"/>
                    <a:pt x="209" y="2115"/>
                    <a:pt x="168" y="2102"/>
                  </a:cubicBezTo>
                  <a:cubicBezTo>
                    <a:pt x="101" y="2068"/>
                    <a:pt x="34" y="2068"/>
                    <a:pt x="34" y="2068"/>
                  </a:cubicBezTo>
                  <a:lnTo>
                    <a:pt x="34" y="2068"/>
                  </a:lnTo>
                  <a:cubicBezTo>
                    <a:pt x="34" y="2068"/>
                    <a:pt x="34" y="2102"/>
                    <a:pt x="134" y="2202"/>
                  </a:cubicBezTo>
                  <a:cubicBezTo>
                    <a:pt x="201" y="2235"/>
                    <a:pt x="276" y="2252"/>
                    <a:pt x="351" y="2252"/>
                  </a:cubicBezTo>
                  <a:cubicBezTo>
                    <a:pt x="426" y="2252"/>
                    <a:pt x="501" y="2235"/>
                    <a:pt x="568" y="2202"/>
                  </a:cubicBezTo>
                  <a:cubicBezTo>
                    <a:pt x="968" y="1935"/>
                    <a:pt x="1168" y="1468"/>
                    <a:pt x="1068" y="1034"/>
                  </a:cubicBezTo>
                  <a:cubicBezTo>
                    <a:pt x="1035" y="767"/>
                    <a:pt x="968" y="534"/>
                    <a:pt x="835" y="334"/>
                  </a:cubicBezTo>
                  <a:cubicBezTo>
                    <a:pt x="735" y="134"/>
                    <a:pt x="534" y="0"/>
                    <a:pt x="3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2366805" y="1136118"/>
              <a:ext cx="299573" cy="165552"/>
            </a:xfrm>
            <a:custGeom>
              <a:avLst/>
              <a:gdLst/>
              <a:ahLst/>
              <a:cxnLst/>
              <a:rect l="l" t="t" r="r" b="b"/>
              <a:pathLst>
                <a:path w="14945" h="8259" extrusionOk="0">
                  <a:moveTo>
                    <a:pt x="11255" y="0"/>
                  </a:moveTo>
                  <a:cubicBezTo>
                    <a:pt x="10062" y="0"/>
                    <a:pt x="8740" y="741"/>
                    <a:pt x="7706" y="1273"/>
                  </a:cubicBezTo>
                  <a:cubicBezTo>
                    <a:pt x="6938" y="1674"/>
                    <a:pt x="6238" y="2141"/>
                    <a:pt x="5404" y="2241"/>
                  </a:cubicBezTo>
                  <a:cubicBezTo>
                    <a:pt x="4837" y="2241"/>
                    <a:pt x="4270" y="2207"/>
                    <a:pt x="3736" y="2074"/>
                  </a:cubicBezTo>
                  <a:cubicBezTo>
                    <a:pt x="3413" y="1993"/>
                    <a:pt x="3078" y="1949"/>
                    <a:pt x="2737" y="1949"/>
                  </a:cubicBezTo>
                  <a:cubicBezTo>
                    <a:pt x="2516" y="1949"/>
                    <a:pt x="2292" y="1968"/>
                    <a:pt x="2068" y="2007"/>
                  </a:cubicBezTo>
                  <a:cubicBezTo>
                    <a:pt x="1501" y="2074"/>
                    <a:pt x="1034" y="2508"/>
                    <a:pt x="867" y="3041"/>
                  </a:cubicBezTo>
                  <a:cubicBezTo>
                    <a:pt x="759" y="3504"/>
                    <a:pt x="1005" y="3966"/>
                    <a:pt x="1407" y="4139"/>
                  </a:cubicBezTo>
                  <a:lnTo>
                    <a:pt x="1407" y="4139"/>
                  </a:lnTo>
                  <a:cubicBezTo>
                    <a:pt x="1357" y="4133"/>
                    <a:pt x="1307" y="4130"/>
                    <a:pt x="1258" y="4130"/>
                  </a:cubicBezTo>
                  <a:cubicBezTo>
                    <a:pt x="586" y="4130"/>
                    <a:pt x="0" y="4663"/>
                    <a:pt x="0" y="5376"/>
                  </a:cubicBezTo>
                  <a:cubicBezTo>
                    <a:pt x="0" y="6090"/>
                    <a:pt x="545" y="6615"/>
                    <a:pt x="1186" y="6636"/>
                  </a:cubicBezTo>
                  <a:lnTo>
                    <a:pt x="1186" y="6636"/>
                  </a:lnTo>
                  <a:cubicBezTo>
                    <a:pt x="999" y="6796"/>
                    <a:pt x="878" y="7069"/>
                    <a:pt x="934" y="7311"/>
                  </a:cubicBezTo>
                  <a:cubicBezTo>
                    <a:pt x="1101" y="7745"/>
                    <a:pt x="1468" y="8078"/>
                    <a:pt x="1935" y="8145"/>
                  </a:cubicBezTo>
                  <a:cubicBezTo>
                    <a:pt x="2230" y="8223"/>
                    <a:pt x="2529" y="8258"/>
                    <a:pt x="2828" y="8258"/>
                  </a:cubicBezTo>
                  <a:cubicBezTo>
                    <a:pt x="3680" y="8258"/>
                    <a:pt x="4530" y="7973"/>
                    <a:pt x="5271" y="7578"/>
                  </a:cubicBezTo>
                  <a:cubicBezTo>
                    <a:pt x="6305" y="7044"/>
                    <a:pt x="7239" y="6344"/>
                    <a:pt x="8239" y="5777"/>
                  </a:cubicBezTo>
                  <a:cubicBezTo>
                    <a:pt x="9179" y="5261"/>
                    <a:pt x="10669" y="4415"/>
                    <a:pt x="11785" y="4415"/>
                  </a:cubicBezTo>
                  <a:cubicBezTo>
                    <a:pt x="11897" y="4415"/>
                    <a:pt x="12005" y="4424"/>
                    <a:pt x="12109" y="4442"/>
                  </a:cubicBezTo>
                  <a:cubicBezTo>
                    <a:pt x="12833" y="4587"/>
                    <a:pt x="13456" y="5260"/>
                    <a:pt x="13870" y="5260"/>
                  </a:cubicBezTo>
                  <a:cubicBezTo>
                    <a:pt x="13933" y="5260"/>
                    <a:pt x="13991" y="5245"/>
                    <a:pt x="14043" y="5209"/>
                  </a:cubicBezTo>
                  <a:cubicBezTo>
                    <a:pt x="14444" y="4909"/>
                    <a:pt x="14677" y="4442"/>
                    <a:pt x="14677" y="3942"/>
                  </a:cubicBezTo>
                  <a:cubicBezTo>
                    <a:pt x="14677" y="3475"/>
                    <a:pt x="14577" y="2975"/>
                    <a:pt x="14410" y="2541"/>
                  </a:cubicBezTo>
                  <a:lnTo>
                    <a:pt x="14477" y="2541"/>
                  </a:lnTo>
                  <a:cubicBezTo>
                    <a:pt x="14944" y="1440"/>
                    <a:pt x="13009" y="239"/>
                    <a:pt x="11708" y="39"/>
                  </a:cubicBezTo>
                  <a:cubicBezTo>
                    <a:pt x="11560" y="12"/>
                    <a:pt x="11408" y="0"/>
                    <a:pt x="112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2422971" y="1321434"/>
              <a:ext cx="282173" cy="268242"/>
            </a:xfrm>
            <a:custGeom>
              <a:avLst/>
              <a:gdLst/>
              <a:ahLst/>
              <a:cxnLst/>
              <a:rect l="l" t="t" r="r" b="b"/>
              <a:pathLst>
                <a:path w="14077" h="13382" extrusionOk="0">
                  <a:moveTo>
                    <a:pt x="11875" y="1"/>
                  </a:moveTo>
                  <a:cubicBezTo>
                    <a:pt x="11875" y="701"/>
                    <a:pt x="12576" y="2736"/>
                    <a:pt x="12342" y="3403"/>
                  </a:cubicBezTo>
                  <a:cubicBezTo>
                    <a:pt x="12142" y="4070"/>
                    <a:pt x="11675" y="4637"/>
                    <a:pt x="11041" y="4938"/>
                  </a:cubicBezTo>
                  <a:cubicBezTo>
                    <a:pt x="10746" y="5056"/>
                    <a:pt x="10439" y="5097"/>
                    <a:pt x="10127" y="5097"/>
                  </a:cubicBezTo>
                  <a:cubicBezTo>
                    <a:pt x="9407" y="5097"/>
                    <a:pt x="8655" y="4877"/>
                    <a:pt x="7933" y="4877"/>
                  </a:cubicBezTo>
                  <a:cubicBezTo>
                    <a:pt x="7732" y="4877"/>
                    <a:pt x="7534" y="4894"/>
                    <a:pt x="7339" y="4938"/>
                  </a:cubicBezTo>
                  <a:cubicBezTo>
                    <a:pt x="6017" y="5228"/>
                    <a:pt x="5038" y="6577"/>
                    <a:pt x="3739" y="6577"/>
                  </a:cubicBezTo>
                  <a:cubicBezTo>
                    <a:pt x="3694" y="6577"/>
                    <a:pt x="3649" y="6575"/>
                    <a:pt x="3603" y="6572"/>
                  </a:cubicBezTo>
                  <a:cubicBezTo>
                    <a:pt x="3202" y="6539"/>
                    <a:pt x="2802" y="6405"/>
                    <a:pt x="2435" y="6238"/>
                  </a:cubicBezTo>
                  <a:cubicBezTo>
                    <a:pt x="2035" y="6038"/>
                    <a:pt x="1635" y="5972"/>
                    <a:pt x="1234" y="5938"/>
                  </a:cubicBezTo>
                  <a:cubicBezTo>
                    <a:pt x="801" y="5972"/>
                    <a:pt x="334" y="6205"/>
                    <a:pt x="267" y="6605"/>
                  </a:cubicBezTo>
                  <a:cubicBezTo>
                    <a:pt x="200" y="6972"/>
                    <a:pt x="0" y="7539"/>
                    <a:pt x="634" y="7806"/>
                  </a:cubicBezTo>
                  <a:cubicBezTo>
                    <a:pt x="267" y="8240"/>
                    <a:pt x="200" y="8840"/>
                    <a:pt x="400" y="9374"/>
                  </a:cubicBezTo>
                  <a:cubicBezTo>
                    <a:pt x="601" y="10041"/>
                    <a:pt x="1168" y="10542"/>
                    <a:pt x="1868" y="10675"/>
                  </a:cubicBezTo>
                  <a:cubicBezTo>
                    <a:pt x="1868" y="11576"/>
                    <a:pt x="2669" y="12576"/>
                    <a:pt x="3503" y="12910"/>
                  </a:cubicBezTo>
                  <a:cubicBezTo>
                    <a:pt x="4280" y="13233"/>
                    <a:pt x="5167" y="13381"/>
                    <a:pt x="6067" y="13381"/>
                  </a:cubicBezTo>
                  <a:cubicBezTo>
                    <a:pt x="7214" y="13381"/>
                    <a:pt x="8383" y="13140"/>
                    <a:pt x="9373" y="12710"/>
                  </a:cubicBezTo>
                  <a:cubicBezTo>
                    <a:pt x="11008" y="11976"/>
                    <a:pt x="12242" y="10441"/>
                    <a:pt x="13143" y="8907"/>
                  </a:cubicBezTo>
                  <a:cubicBezTo>
                    <a:pt x="13777" y="7740"/>
                    <a:pt x="14077" y="6405"/>
                    <a:pt x="14043" y="5038"/>
                  </a:cubicBezTo>
                  <a:cubicBezTo>
                    <a:pt x="13977" y="3703"/>
                    <a:pt x="13777" y="2369"/>
                    <a:pt x="13476" y="1068"/>
                  </a:cubicBezTo>
                  <a:lnTo>
                    <a:pt x="118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2527946" y="1495104"/>
              <a:ext cx="40130" cy="10223"/>
            </a:xfrm>
            <a:custGeom>
              <a:avLst/>
              <a:gdLst/>
              <a:ahLst/>
              <a:cxnLst/>
              <a:rect l="l" t="t" r="r" b="b"/>
              <a:pathLst>
                <a:path w="2002" h="510" extrusionOk="0">
                  <a:moveTo>
                    <a:pt x="1109" y="1"/>
                  </a:moveTo>
                  <a:cubicBezTo>
                    <a:pt x="1062" y="1"/>
                    <a:pt x="1015" y="4"/>
                    <a:pt x="968" y="10"/>
                  </a:cubicBezTo>
                  <a:cubicBezTo>
                    <a:pt x="701" y="10"/>
                    <a:pt x="434" y="110"/>
                    <a:pt x="234" y="276"/>
                  </a:cubicBezTo>
                  <a:cubicBezTo>
                    <a:pt x="67" y="376"/>
                    <a:pt x="0" y="477"/>
                    <a:pt x="0" y="510"/>
                  </a:cubicBezTo>
                  <a:cubicBezTo>
                    <a:pt x="0" y="510"/>
                    <a:pt x="100" y="443"/>
                    <a:pt x="267" y="343"/>
                  </a:cubicBezTo>
                  <a:cubicBezTo>
                    <a:pt x="501" y="210"/>
                    <a:pt x="734" y="143"/>
                    <a:pt x="968" y="110"/>
                  </a:cubicBezTo>
                  <a:cubicBezTo>
                    <a:pt x="1234" y="110"/>
                    <a:pt x="1468" y="143"/>
                    <a:pt x="1701" y="243"/>
                  </a:cubicBezTo>
                  <a:cubicBezTo>
                    <a:pt x="1865" y="298"/>
                    <a:pt x="1962" y="352"/>
                    <a:pt x="1992" y="352"/>
                  </a:cubicBezTo>
                  <a:cubicBezTo>
                    <a:pt x="1998" y="352"/>
                    <a:pt x="2002" y="349"/>
                    <a:pt x="2002" y="343"/>
                  </a:cubicBezTo>
                  <a:cubicBezTo>
                    <a:pt x="2002" y="343"/>
                    <a:pt x="1935" y="243"/>
                    <a:pt x="1735" y="143"/>
                  </a:cubicBezTo>
                  <a:cubicBezTo>
                    <a:pt x="1543" y="61"/>
                    <a:pt x="1328" y="1"/>
                    <a:pt x="110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2425015" y="1441143"/>
              <a:ext cx="210593" cy="150698"/>
            </a:xfrm>
            <a:custGeom>
              <a:avLst/>
              <a:gdLst/>
              <a:ahLst/>
              <a:cxnLst/>
              <a:rect l="l" t="t" r="r" b="b"/>
              <a:pathLst>
                <a:path w="10506" h="7518" extrusionOk="0">
                  <a:moveTo>
                    <a:pt x="995" y="0"/>
                  </a:moveTo>
                  <a:lnTo>
                    <a:pt x="995" y="0"/>
                  </a:lnTo>
                  <a:cubicBezTo>
                    <a:pt x="830" y="34"/>
                    <a:pt x="664" y="100"/>
                    <a:pt x="499" y="200"/>
                  </a:cubicBezTo>
                  <a:cubicBezTo>
                    <a:pt x="265" y="333"/>
                    <a:pt x="98" y="600"/>
                    <a:pt x="65" y="900"/>
                  </a:cubicBezTo>
                  <a:cubicBezTo>
                    <a:pt x="0" y="1255"/>
                    <a:pt x="155" y="1642"/>
                    <a:pt x="437" y="1878"/>
                  </a:cubicBezTo>
                  <a:lnTo>
                    <a:pt x="437" y="1878"/>
                  </a:lnTo>
                  <a:cubicBezTo>
                    <a:pt x="126" y="2371"/>
                    <a:pt x="37" y="2984"/>
                    <a:pt x="232" y="3502"/>
                  </a:cubicBezTo>
                  <a:cubicBezTo>
                    <a:pt x="265" y="3669"/>
                    <a:pt x="365" y="3802"/>
                    <a:pt x="465" y="3936"/>
                  </a:cubicBezTo>
                  <a:cubicBezTo>
                    <a:pt x="565" y="4069"/>
                    <a:pt x="665" y="4169"/>
                    <a:pt x="799" y="4303"/>
                  </a:cubicBezTo>
                  <a:cubicBezTo>
                    <a:pt x="1083" y="4524"/>
                    <a:pt x="1367" y="4655"/>
                    <a:pt x="1708" y="4725"/>
                  </a:cubicBezTo>
                  <a:lnTo>
                    <a:pt x="1708" y="4725"/>
                  </a:lnTo>
                  <a:cubicBezTo>
                    <a:pt x="1817" y="5403"/>
                    <a:pt x="2147" y="6015"/>
                    <a:pt x="2667" y="6438"/>
                  </a:cubicBezTo>
                  <a:cubicBezTo>
                    <a:pt x="3100" y="6804"/>
                    <a:pt x="3634" y="7071"/>
                    <a:pt x="4168" y="7238"/>
                  </a:cubicBezTo>
                  <a:cubicBezTo>
                    <a:pt x="4668" y="7405"/>
                    <a:pt x="5202" y="7505"/>
                    <a:pt x="5736" y="7505"/>
                  </a:cubicBezTo>
                  <a:cubicBezTo>
                    <a:pt x="5852" y="7513"/>
                    <a:pt x="5969" y="7517"/>
                    <a:pt x="6086" y="7517"/>
                  </a:cubicBezTo>
                  <a:cubicBezTo>
                    <a:pt x="6438" y="7517"/>
                    <a:pt x="6795" y="7480"/>
                    <a:pt x="7170" y="7405"/>
                  </a:cubicBezTo>
                  <a:cubicBezTo>
                    <a:pt x="7570" y="7338"/>
                    <a:pt x="7971" y="7238"/>
                    <a:pt x="8371" y="7105"/>
                  </a:cubicBezTo>
                  <a:cubicBezTo>
                    <a:pt x="8938" y="6938"/>
                    <a:pt x="9472" y="6671"/>
                    <a:pt x="10005" y="6371"/>
                  </a:cubicBezTo>
                  <a:cubicBezTo>
                    <a:pt x="10139" y="6304"/>
                    <a:pt x="10272" y="6204"/>
                    <a:pt x="10406" y="6104"/>
                  </a:cubicBezTo>
                  <a:lnTo>
                    <a:pt x="10506" y="6004"/>
                  </a:lnTo>
                  <a:cubicBezTo>
                    <a:pt x="10439" y="6004"/>
                    <a:pt x="10406" y="6037"/>
                    <a:pt x="10372" y="6071"/>
                  </a:cubicBezTo>
                  <a:cubicBezTo>
                    <a:pt x="10272" y="6137"/>
                    <a:pt x="10139" y="6237"/>
                    <a:pt x="9939" y="6337"/>
                  </a:cubicBezTo>
                  <a:cubicBezTo>
                    <a:pt x="9438" y="6638"/>
                    <a:pt x="8871" y="6871"/>
                    <a:pt x="8304" y="7038"/>
                  </a:cubicBezTo>
                  <a:cubicBezTo>
                    <a:pt x="7904" y="7171"/>
                    <a:pt x="7504" y="7271"/>
                    <a:pt x="7103" y="7338"/>
                  </a:cubicBezTo>
                  <a:cubicBezTo>
                    <a:pt x="6636" y="7405"/>
                    <a:pt x="6169" y="7405"/>
                    <a:pt x="5702" y="7405"/>
                  </a:cubicBezTo>
                  <a:cubicBezTo>
                    <a:pt x="5202" y="7372"/>
                    <a:pt x="4668" y="7271"/>
                    <a:pt x="4201" y="7138"/>
                  </a:cubicBezTo>
                  <a:cubicBezTo>
                    <a:pt x="3667" y="6971"/>
                    <a:pt x="3167" y="6704"/>
                    <a:pt x="2733" y="6337"/>
                  </a:cubicBezTo>
                  <a:cubicBezTo>
                    <a:pt x="2200" y="5937"/>
                    <a:pt x="1900" y="5337"/>
                    <a:pt x="1799" y="4670"/>
                  </a:cubicBezTo>
                  <a:lnTo>
                    <a:pt x="1799" y="4636"/>
                  </a:lnTo>
                  <a:lnTo>
                    <a:pt x="1766" y="4636"/>
                  </a:lnTo>
                  <a:cubicBezTo>
                    <a:pt x="1433" y="4570"/>
                    <a:pt x="1132" y="4403"/>
                    <a:pt x="865" y="4203"/>
                  </a:cubicBezTo>
                  <a:cubicBezTo>
                    <a:pt x="732" y="4103"/>
                    <a:pt x="632" y="4002"/>
                    <a:pt x="532" y="3869"/>
                  </a:cubicBezTo>
                  <a:cubicBezTo>
                    <a:pt x="432" y="3736"/>
                    <a:pt x="365" y="3602"/>
                    <a:pt x="298" y="3469"/>
                  </a:cubicBezTo>
                  <a:cubicBezTo>
                    <a:pt x="132" y="2935"/>
                    <a:pt x="198" y="2335"/>
                    <a:pt x="532" y="1868"/>
                  </a:cubicBezTo>
                  <a:lnTo>
                    <a:pt x="532" y="1834"/>
                  </a:lnTo>
                  <a:lnTo>
                    <a:pt x="499" y="1801"/>
                  </a:lnTo>
                  <a:cubicBezTo>
                    <a:pt x="232" y="1567"/>
                    <a:pt x="65" y="1234"/>
                    <a:pt x="132" y="867"/>
                  </a:cubicBezTo>
                  <a:cubicBezTo>
                    <a:pt x="165" y="600"/>
                    <a:pt x="298" y="367"/>
                    <a:pt x="532" y="200"/>
                  </a:cubicBezTo>
                  <a:cubicBezTo>
                    <a:pt x="664" y="100"/>
                    <a:pt x="830" y="34"/>
                    <a:pt x="9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2536486" y="1459043"/>
              <a:ext cx="30929" cy="24695"/>
            </a:xfrm>
            <a:custGeom>
              <a:avLst/>
              <a:gdLst/>
              <a:ahLst/>
              <a:cxnLst/>
              <a:rect l="l" t="t" r="r" b="b"/>
              <a:pathLst>
                <a:path w="1543" h="1232" extrusionOk="0">
                  <a:moveTo>
                    <a:pt x="1019" y="1"/>
                  </a:moveTo>
                  <a:cubicBezTo>
                    <a:pt x="862" y="1"/>
                    <a:pt x="707" y="60"/>
                    <a:pt x="575" y="174"/>
                  </a:cubicBezTo>
                  <a:lnTo>
                    <a:pt x="542" y="174"/>
                  </a:lnTo>
                  <a:cubicBezTo>
                    <a:pt x="0" y="483"/>
                    <a:pt x="635" y="1231"/>
                    <a:pt x="1105" y="1231"/>
                  </a:cubicBezTo>
                  <a:cubicBezTo>
                    <a:pt x="1243" y="1231"/>
                    <a:pt x="1366" y="1167"/>
                    <a:pt x="1442" y="1008"/>
                  </a:cubicBezTo>
                  <a:cubicBezTo>
                    <a:pt x="1509" y="875"/>
                    <a:pt x="1542" y="708"/>
                    <a:pt x="1542" y="574"/>
                  </a:cubicBezTo>
                  <a:cubicBezTo>
                    <a:pt x="1542" y="408"/>
                    <a:pt x="1476" y="241"/>
                    <a:pt x="1375" y="107"/>
                  </a:cubicBezTo>
                  <a:cubicBezTo>
                    <a:pt x="1260" y="35"/>
                    <a:pt x="1139" y="1"/>
                    <a:pt x="101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2540635" y="1456477"/>
              <a:ext cx="28785" cy="31611"/>
            </a:xfrm>
            <a:custGeom>
              <a:avLst/>
              <a:gdLst/>
              <a:ahLst/>
              <a:cxnLst/>
              <a:rect l="l" t="t" r="r" b="b"/>
              <a:pathLst>
                <a:path w="1436" h="1577" extrusionOk="0">
                  <a:moveTo>
                    <a:pt x="679" y="0"/>
                  </a:moveTo>
                  <a:cubicBezTo>
                    <a:pt x="610" y="0"/>
                    <a:pt x="539" y="12"/>
                    <a:pt x="468" y="35"/>
                  </a:cubicBezTo>
                  <a:cubicBezTo>
                    <a:pt x="168" y="135"/>
                    <a:pt x="1" y="235"/>
                    <a:pt x="1" y="269"/>
                  </a:cubicBezTo>
                  <a:cubicBezTo>
                    <a:pt x="7" y="275"/>
                    <a:pt x="19" y="278"/>
                    <a:pt x="35" y="278"/>
                  </a:cubicBezTo>
                  <a:cubicBezTo>
                    <a:pt x="103" y="278"/>
                    <a:pt x="258" y="229"/>
                    <a:pt x="501" y="202"/>
                  </a:cubicBezTo>
                  <a:cubicBezTo>
                    <a:pt x="546" y="193"/>
                    <a:pt x="588" y="189"/>
                    <a:pt x="630" y="189"/>
                  </a:cubicBezTo>
                  <a:cubicBezTo>
                    <a:pt x="742" y="189"/>
                    <a:pt x="846" y="220"/>
                    <a:pt x="968" y="269"/>
                  </a:cubicBezTo>
                  <a:cubicBezTo>
                    <a:pt x="1102" y="369"/>
                    <a:pt x="1202" y="536"/>
                    <a:pt x="1202" y="736"/>
                  </a:cubicBezTo>
                  <a:cubicBezTo>
                    <a:pt x="1168" y="902"/>
                    <a:pt x="1102" y="1103"/>
                    <a:pt x="968" y="1236"/>
                  </a:cubicBezTo>
                  <a:cubicBezTo>
                    <a:pt x="868" y="1336"/>
                    <a:pt x="701" y="1403"/>
                    <a:pt x="568" y="1436"/>
                  </a:cubicBezTo>
                  <a:cubicBezTo>
                    <a:pt x="301" y="1436"/>
                    <a:pt x="140" y="1331"/>
                    <a:pt x="107" y="1331"/>
                  </a:cubicBezTo>
                  <a:cubicBezTo>
                    <a:pt x="103" y="1331"/>
                    <a:pt x="101" y="1332"/>
                    <a:pt x="101" y="1336"/>
                  </a:cubicBezTo>
                  <a:cubicBezTo>
                    <a:pt x="68" y="1336"/>
                    <a:pt x="201" y="1536"/>
                    <a:pt x="535" y="1570"/>
                  </a:cubicBezTo>
                  <a:cubicBezTo>
                    <a:pt x="561" y="1574"/>
                    <a:pt x="587" y="1576"/>
                    <a:pt x="614" y="1576"/>
                  </a:cubicBezTo>
                  <a:cubicBezTo>
                    <a:pt x="787" y="1576"/>
                    <a:pt x="957" y="1485"/>
                    <a:pt x="1102" y="1369"/>
                  </a:cubicBezTo>
                  <a:cubicBezTo>
                    <a:pt x="1302" y="1203"/>
                    <a:pt x="1402" y="969"/>
                    <a:pt x="1402" y="736"/>
                  </a:cubicBezTo>
                  <a:cubicBezTo>
                    <a:pt x="1435" y="469"/>
                    <a:pt x="1269" y="202"/>
                    <a:pt x="1035" y="102"/>
                  </a:cubicBezTo>
                  <a:cubicBezTo>
                    <a:pt x="927" y="37"/>
                    <a:pt x="806" y="0"/>
                    <a:pt x="6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2406253" y="1168571"/>
              <a:ext cx="234707" cy="104374"/>
            </a:xfrm>
            <a:custGeom>
              <a:avLst/>
              <a:gdLst/>
              <a:ahLst/>
              <a:cxnLst/>
              <a:rect l="l" t="t" r="r" b="b"/>
              <a:pathLst>
                <a:path w="11709" h="5207" extrusionOk="0">
                  <a:moveTo>
                    <a:pt x="9355" y="1"/>
                  </a:moveTo>
                  <a:cubicBezTo>
                    <a:pt x="8985" y="1"/>
                    <a:pt x="8625" y="102"/>
                    <a:pt x="8306" y="288"/>
                  </a:cubicBezTo>
                  <a:cubicBezTo>
                    <a:pt x="7839" y="555"/>
                    <a:pt x="7439" y="922"/>
                    <a:pt x="7105" y="1322"/>
                  </a:cubicBezTo>
                  <a:cubicBezTo>
                    <a:pt x="6405" y="2189"/>
                    <a:pt x="5971" y="3357"/>
                    <a:pt x="5037" y="4191"/>
                  </a:cubicBezTo>
                  <a:cubicBezTo>
                    <a:pt x="4406" y="4729"/>
                    <a:pt x="3610" y="5021"/>
                    <a:pt x="2800" y="5021"/>
                  </a:cubicBezTo>
                  <a:cubicBezTo>
                    <a:pt x="2455" y="5021"/>
                    <a:pt x="2107" y="4968"/>
                    <a:pt x="1768" y="4858"/>
                  </a:cubicBezTo>
                  <a:cubicBezTo>
                    <a:pt x="1301" y="4691"/>
                    <a:pt x="867" y="4391"/>
                    <a:pt x="534" y="4024"/>
                  </a:cubicBezTo>
                  <a:cubicBezTo>
                    <a:pt x="234" y="3691"/>
                    <a:pt x="134" y="3257"/>
                    <a:pt x="234" y="2823"/>
                  </a:cubicBezTo>
                  <a:cubicBezTo>
                    <a:pt x="367" y="2490"/>
                    <a:pt x="667" y="2256"/>
                    <a:pt x="1034" y="2256"/>
                  </a:cubicBezTo>
                  <a:cubicBezTo>
                    <a:pt x="1301" y="2256"/>
                    <a:pt x="1535" y="2423"/>
                    <a:pt x="1601" y="2690"/>
                  </a:cubicBezTo>
                  <a:cubicBezTo>
                    <a:pt x="1635" y="2823"/>
                    <a:pt x="1635" y="3023"/>
                    <a:pt x="1535" y="3157"/>
                  </a:cubicBezTo>
                  <a:cubicBezTo>
                    <a:pt x="1468" y="3257"/>
                    <a:pt x="1435" y="3324"/>
                    <a:pt x="1435" y="3324"/>
                  </a:cubicBezTo>
                  <a:cubicBezTo>
                    <a:pt x="1501" y="3290"/>
                    <a:pt x="1535" y="3257"/>
                    <a:pt x="1568" y="3190"/>
                  </a:cubicBezTo>
                  <a:cubicBezTo>
                    <a:pt x="1701" y="3023"/>
                    <a:pt x="1735" y="2823"/>
                    <a:pt x="1701" y="2656"/>
                  </a:cubicBezTo>
                  <a:cubicBezTo>
                    <a:pt x="1635" y="2356"/>
                    <a:pt x="1368" y="2123"/>
                    <a:pt x="1068" y="2123"/>
                  </a:cubicBezTo>
                  <a:cubicBezTo>
                    <a:pt x="1043" y="2121"/>
                    <a:pt x="1019" y="2120"/>
                    <a:pt x="995" y="2120"/>
                  </a:cubicBezTo>
                  <a:cubicBezTo>
                    <a:pt x="593" y="2120"/>
                    <a:pt x="260" y="2379"/>
                    <a:pt x="134" y="2757"/>
                  </a:cubicBezTo>
                  <a:cubicBezTo>
                    <a:pt x="0" y="3224"/>
                    <a:pt x="100" y="3724"/>
                    <a:pt x="400" y="4124"/>
                  </a:cubicBezTo>
                  <a:cubicBezTo>
                    <a:pt x="767" y="4524"/>
                    <a:pt x="1201" y="4825"/>
                    <a:pt x="1735" y="4991"/>
                  </a:cubicBezTo>
                  <a:cubicBezTo>
                    <a:pt x="2124" y="5136"/>
                    <a:pt x="2532" y="5206"/>
                    <a:pt x="2938" y="5206"/>
                  </a:cubicBezTo>
                  <a:cubicBezTo>
                    <a:pt x="3751" y="5206"/>
                    <a:pt x="4559" y="4925"/>
                    <a:pt x="5204" y="4391"/>
                  </a:cubicBezTo>
                  <a:cubicBezTo>
                    <a:pt x="6171" y="3490"/>
                    <a:pt x="6605" y="2290"/>
                    <a:pt x="7272" y="1456"/>
                  </a:cubicBezTo>
                  <a:cubicBezTo>
                    <a:pt x="7572" y="1055"/>
                    <a:pt x="7973" y="688"/>
                    <a:pt x="8406" y="455"/>
                  </a:cubicBezTo>
                  <a:cubicBezTo>
                    <a:pt x="8727" y="251"/>
                    <a:pt x="9099" y="148"/>
                    <a:pt x="9478" y="148"/>
                  </a:cubicBezTo>
                  <a:cubicBezTo>
                    <a:pt x="9532" y="148"/>
                    <a:pt x="9586" y="150"/>
                    <a:pt x="9640" y="155"/>
                  </a:cubicBezTo>
                  <a:cubicBezTo>
                    <a:pt x="10308" y="221"/>
                    <a:pt x="10908" y="522"/>
                    <a:pt x="11308" y="1022"/>
                  </a:cubicBezTo>
                  <a:cubicBezTo>
                    <a:pt x="11475" y="1222"/>
                    <a:pt x="11575" y="1422"/>
                    <a:pt x="11709" y="1656"/>
                  </a:cubicBezTo>
                  <a:cubicBezTo>
                    <a:pt x="11642" y="1389"/>
                    <a:pt x="11508" y="1189"/>
                    <a:pt x="11375" y="989"/>
                  </a:cubicBezTo>
                  <a:cubicBezTo>
                    <a:pt x="10941" y="422"/>
                    <a:pt x="10341" y="88"/>
                    <a:pt x="9640" y="21"/>
                  </a:cubicBezTo>
                  <a:cubicBezTo>
                    <a:pt x="9545" y="8"/>
                    <a:pt x="9450" y="1"/>
                    <a:pt x="93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2647635" y="1195331"/>
              <a:ext cx="69556" cy="52578"/>
            </a:xfrm>
            <a:custGeom>
              <a:avLst/>
              <a:gdLst/>
              <a:ahLst/>
              <a:cxnLst/>
              <a:rect l="l" t="t" r="r" b="b"/>
              <a:pathLst>
                <a:path w="3470" h="2623" extrusionOk="0">
                  <a:moveTo>
                    <a:pt x="1274" y="0"/>
                  </a:moveTo>
                  <a:cubicBezTo>
                    <a:pt x="1075" y="0"/>
                    <a:pt x="871" y="28"/>
                    <a:pt x="667" y="87"/>
                  </a:cubicBezTo>
                  <a:cubicBezTo>
                    <a:pt x="400" y="121"/>
                    <a:pt x="167" y="254"/>
                    <a:pt x="0" y="421"/>
                  </a:cubicBezTo>
                  <a:cubicBezTo>
                    <a:pt x="4" y="424"/>
                    <a:pt x="10" y="426"/>
                    <a:pt x="18" y="426"/>
                  </a:cubicBezTo>
                  <a:cubicBezTo>
                    <a:pt x="86" y="426"/>
                    <a:pt x="313" y="310"/>
                    <a:pt x="701" y="221"/>
                  </a:cubicBezTo>
                  <a:cubicBezTo>
                    <a:pt x="847" y="191"/>
                    <a:pt x="992" y="177"/>
                    <a:pt x="1135" y="177"/>
                  </a:cubicBezTo>
                  <a:cubicBezTo>
                    <a:pt x="2138" y="177"/>
                    <a:pt x="3036" y="867"/>
                    <a:pt x="3269" y="1889"/>
                  </a:cubicBezTo>
                  <a:cubicBezTo>
                    <a:pt x="3369" y="2322"/>
                    <a:pt x="3336" y="2622"/>
                    <a:pt x="3369" y="2622"/>
                  </a:cubicBezTo>
                  <a:cubicBezTo>
                    <a:pt x="3469" y="2356"/>
                    <a:pt x="3469" y="2122"/>
                    <a:pt x="3403" y="1855"/>
                  </a:cubicBezTo>
                  <a:cubicBezTo>
                    <a:pt x="3235" y="763"/>
                    <a:pt x="2315" y="0"/>
                    <a:pt x="12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2477132" y="2323744"/>
              <a:ext cx="484107" cy="16738"/>
            </a:xfrm>
            <a:custGeom>
              <a:avLst/>
              <a:gdLst/>
              <a:ahLst/>
              <a:cxnLst/>
              <a:rect l="l" t="t" r="r" b="b"/>
              <a:pathLst>
                <a:path w="24151" h="835" extrusionOk="0">
                  <a:moveTo>
                    <a:pt x="7372" y="0"/>
                  </a:moveTo>
                  <a:cubicBezTo>
                    <a:pt x="5938" y="33"/>
                    <a:pt x="4637" y="33"/>
                    <a:pt x="3536" y="100"/>
                  </a:cubicBezTo>
                  <a:cubicBezTo>
                    <a:pt x="3002" y="134"/>
                    <a:pt x="2502" y="200"/>
                    <a:pt x="2068" y="234"/>
                  </a:cubicBezTo>
                  <a:cubicBezTo>
                    <a:pt x="1635" y="267"/>
                    <a:pt x="1268" y="300"/>
                    <a:pt x="934" y="334"/>
                  </a:cubicBezTo>
                  <a:lnTo>
                    <a:pt x="234" y="434"/>
                  </a:lnTo>
                  <a:cubicBezTo>
                    <a:pt x="167" y="434"/>
                    <a:pt x="100" y="467"/>
                    <a:pt x="0" y="500"/>
                  </a:cubicBezTo>
                  <a:lnTo>
                    <a:pt x="267" y="500"/>
                  </a:lnTo>
                  <a:lnTo>
                    <a:pt x="967" y="434"/>
                  </a:lnTo>
                  <a:cubicBezTo>
                    <a:pt x="1268" y="400"/>
                    <a:pt x="1635" y="367"/>
                    <a:pt x="2068" y="334"/>
                  </a:cubicBezTo>
                  <a:cubicBezTo>
                    <a:pt x="2502" y="334"/>
                    <a:pt x="3002" y="267"/>
                    <a:pt x="3536" y="267"/>
                  </a:cubicBezTo>
                  <a:cubicBezTo>
                    <a:pt x="4314" y="243"/>
                    <a:pt x="5193" y="220"/>
                    <a:pt x="6148" y="220"/>
                  </a:cubicBezTo>
                  <a:cubicBezTo>
                    <a:pt x="6543" y="220"/>
                    <a:pt x="6952" y="224"/>
                    <a:pt x="7372" y="234"/>
                  </a:cubicBezTo>
                  <a:cubicBezTo>
                    <a:pt x="8806" y="234"/>
                    <a:pt x="10407" y="300"/>
                    <a:pt x="12075" y="367"/>
                  </a:cubicBezTo>
                  <a:cubicBezTo>
                    <a:pt x="15411" y="534"/>
                    <a:pt x="18447" y="734"/>
                    <a:pt x="20615" y="801"/>
                  </a:cubicBezTo>
                  <a:cubicBezTo>
                    <a:pt x="21716" y="834"/>
                    <a:pt x="22616" y="834"/>
                    <a:pt x="23217" y="834"/>
                  </a:cubicBezTo>
                  <a:lnTo>
                    <a:pt x="24151" y="834"/>
                  </a:lnTo>
                  <a:cubicBezTo>
                    <a:pt x="24084" y="801"/>
                    <a:pt x="24017" y="767"/>
                    <a:pt x="23917" y="767"/>
                  </a:cubicBezTo>
                  <a:lnTo>
                    <a:pt x="23217" y="734"/>
                  </a:lnTo>
                  <a:cubicBezTo>
                    <a:pt x="22616" y="701"/>
                    <a:pt x="21716" y="667"/>
                    <a:pt x="20648" y="634"/>
                  </a:cubicBezTo>
                  <a:lnTo>
                    <a:pt x="12109" y="134"/>
                  </a:lnTo>
                  <a:cubicBezTo>
                    <a:pt x="10407" y="67"/>
                    <a:pt x="8840" y="0"/>
                    <a:pt x="737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2889679" y="1869064"/>
              <a:ext cx="60195" cy="424613"/>
            </a:xfrm>
            <a:custGeom>
              <a:avLst/>
              <a:gdLst/>
              <a:ahLst/>
              <a:cxnLst/>
              <a:rect l="l" t="t" r="r" b="b"/>
              <a:pathLst>
                <a:path w="3003" h="21183" extrusionOk="0">
                  <a:moveTo>
                    <a:pt x="0" y="0"/>
                  </a:moveTo>
                  <a:cubicBezTo>
                    <a:pt x="0" y="67"/>
                    <a:pt x="0" y="134"/>
                    <a:pt x="0" y="200"/>
                  </a:cubicBezTo>
                  <a:lnTo>
                    <a:pt x="0" y="834"/>
                  </a:lnTo>
                  <a:cubicBezTo>
                    <a:pt x="34" y="1368"/>
                    <a:pt x="67" y="2168"/>
                    <a:pt x="134" y="3136"/>
                  </a:cubicBezTo>
                  <a:cubicBezTo>
                    <a:pt x="234" y="5071"/>
                    <a:pt x="401" y="7739"/>
                    <a:pt x="734" y="10708"/>
                  </a:cubicBezTo>
                  <a:cubicBezTo>
                    <a:pt x="1001" y="13210"/>
                    <a:pt x="1468" y="15711"/>
                    <a:pt x="2135" y="18147"/>
                  </a:cubicBezTo>
                  <a:cubicBezTo>
                    <a:pt x="2402" y="19081"/>
                    <a:pt x="2602" y="19848"/>
                    <a:pt x="2736" y="20381"/>
                  </a:cubicBezTo>
                  <a:cubicBezTo>
                    <a:pt x="2836" y="20615"/>
                    <a:pt x="2869" y="20815"/>
                    <a:pt x="2936" y="20949"/>
                  </a:cubicBezTo>
                  <a:cubicBezTo>
                    <a:pt x="2936" y="21049"/>
                    <a:pt x="2969" y="21115"/>
                    <a:pt x="3003" y="21182"/>
                  </a:cubicBezTo>
                  <a:cubicBezTo>
                    <a:pt x="3003" y="21082"/>
                    <a:pt x="3003" y="21015"/>
                    <a:pt x="2969" y="20949"/>
                  </a:cubicBezTo>
                  <a:cubicBezTo>
                    <a:pt x="2936" y="20782"/>
                    <a:pt x="2902" y="20582"/>
                    <a:pt x="2836" y="20348"/>
                  </a:cubicBezTo>
                  <a:cubicBezTo>
                    <a:pt x="2702" y="19781"/>
                    <a:pt x="2502" y="19014"/>
                    <a:pt x="2302" y="18113"/>
                  </a:cubicBezTo>
                  <a:cubicBezTo>
                    <a:pt x="1668" y="15678"/>
                    <a:pt x="1235" y="13176"/>
                    <a:pt x="968" y="10675"/>
                  </a:cubicBezTo>
                  <a:cubicBezTo>
                    <a:pt x="634" y="7739"/>
                    <a:pt x="434" y="5071"/>
                    <a:pt x="267" y="3136"/>
                  </a:cubicBezTo>
                  <a:cubicBezTo>
                    <a:pt x="201" y="2168"/>
                    <a:pt x="134" y="1401"/>
                    <a:pt x="100" y="834"/>
                  </a:cubicBezTo>
                  <a:cubicBezTo>
                    <a:pt x="67" y="601"/>
                    <a:pt x="34" y="367"/>
                    <a:pt x="34" y="200"/>
                  </a:cubicBezTo>
                  <a:cubicBezTo>
                    <a:pt x="34" y="134"/>
                    <a:pt x="34" y="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5"/>
            <p:cNvSpPr/>
            <p:nvPr/>
          </p:nvSpPr>
          <p:spPr>
            <a:xfrm>
              <a:off x="2690411" y="2424711"/>
              <a:ext cx="46164" cy="168518"/>
            </a:xfrm>
            <a:custGeom>
              <a:avLst/>
              <a:gdLst/>
              <a:ahLst/>
              <a:cxnLst/>
              <a:rect l="l" t="t" r="r" b="b"/>
              <a:pathLst>
                <a:path w="2303" h="8407" extrusionOk="0">
                  <a:moveTo>
                    <a:pt x="34" y="0"/>
                  </a:moveTo>
                  <a:lnTo>
                    <a:pt x="34" y="0"/>
                  </a:lnTo>
                  <a:cubicBezTo>
                    <a:pt x="1" y="434"/>
                    <a:pt x="1" y="901"/>
                    <a:pt x="68" y="1368"/>
                  </a:cubicBezTo>
                  <a:cubicBezTo>
                    <a:pt x="101" y="2235"/>
                    <a:pt x="201" y="3402"/>
                    <a:pt x="301" y="4703"/>
                  </a:cubicBezTo>
                  <a:cubicBezTo>
                    <a:pt x="368" y="5371"/>
                    <a:pt x="401" y="5971"/>
                    <a:pt x="468" y="6538"/>
                  </a:cubicBezTo>
                  <a:cubicBezTo>
                    <a:pt x="468" y="7072"/>
                    <a:pt x="668" y="7572"/>
                    <a:pt x="1002" y="7972"/>
                  </a:cubicBezTo>
                  <a:cubicBezTo>
                    <a:pt x="1235" y="8239"/>
                    <a:pt x="1569" y="8406"/>
                    <a:pt x="1936" y="8406"/>
                  </a:cubicBezTo>
                  <a:cubicBezTo>
                    <a:pt x="2169" y="8373"/>
                    <a:pt x="2303" y="8273"/>
                    <a:pt x="2303" y="8273"/>
                  </a:cubicBezTo>
                  <a:lnTo>
                    <a:pt x="2303" y="8273"/>
                  </a:lnTo>
                  <a:cubicBezTo>
                    <a:pt x="2169" y="8306"/>
                    <a:pt x="2069" y="8339"/>
                    <a:pt x="1936" y="8339"/>
                  </a:cubicBezTo>
                  <a:cubicBezTo>
                    <a:pt x="1602" y="8306"/>
                    <a:pt x="1302" y="8139"/>
                    <a:pt x="1102" y="7872"/>
                  </a:cubicBezTo>
                  <a:cubicBezTo>
                    <a:pt x="835" y="7472"/>
                    <a:pt x="668" y="7005"/>
                    <a:pt x="668" y="6538"/>
                  </a:cubicBezTo>
                  <a:cubicBezTo>
                    <a:pt x="601" y="5938"/>
                    <a:pt x="568" y="5337"/>
                    <a:pt x="501" y="4703"/>
                  </a:cubicBezTo>
                  <a:cubicBezTo>
                    <a:pt x="401" y="3402"/>
                    <a:pt x="301" y="2202"/>
                    <a:pt x="201" y="1368"/>
                  </a:cubicBezTo>
                  <a:cubicBezTo>
                    <a:pt x="201" y="901"/>
                    <a:pt x="134" y="434"/>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5"/>
            <p:cNvSpPr/>
            <p:nvPr/>
          </p:nvSpPr>
          <p:spPr>
            <a:xfrm>
              <a:off x="2862257" y="2425373"/>
              <a:ext cx="131074" cy="87396"/>
            </a:xfrm>
            <a:custGeom>
              <a:avLst/>
              <a:gdLst/>
              <a:ahLst/>
              <a:cxnLst/>
              <a:rect l="l" t="t" r="r" b="b"/>
              <a:pathLst>
                <a:path w="6539" h="4360" extrusionOk="0">
                  <a:moveTo>
                    <a:pt x="1" y="0"/>
                  </a:moveTo>
                  <a:cubicBezTo>
                    <a:pt x="1" y="134"/>
                    <a:pt x="1" y="234"/>
                    <a:pt x="67" y="367"/>
                  </a:cubicBezTo>
                  <a:cubicBezTo>
                    <a:pt x="134" y="668"/>
                    <a:pt x="201" y="968"/>
                    <a:pt x="334" y="1268"/>
                  </a:cubicBezTo>
                  <a:cubicBezTo>
                    <a:pt x="735" y="2269"/>
                    <a:pt x="1402" y="3136"/>
                    <a:pt x="2302" y="3736"/>
                  </a:cubicBezTo>
                  <a:cubicBezTo>
                    <a:pt x="2949" y="4152"/>
                    <a:pt x="3676" y="4360"/>
                    <a:pt x="4416" y="4360"/>
                  </a:cubicBezTo>
                  <a:cubicBezTo>
                    <a:pt x="4745" y="4360"/>
                    <a:pt x="5076" y="4319"/>
                    <a:pt x="5405" y="4237"/>
                  </a:cubicBezTo>
                  <a:cubicBezTo>
                    <a:pt x="5705" y="4137"/>
                    <a:pt x="6005" y="4003"/>
                    <a:pt x="6272" y="3803"/>
                  </a:cubicBezTo>
                  <a:cubicBezTo>
                    <a:pt x="6472" y="3670"/>
                    <a:pt x="6539" y="3570"/>
                    <a:pt x="6539" y="3570"/>
                  </a:cubicBezTo>
                  <a:lnTo>
                    <a:pt x="6539" y="3570"/>
                  </a:lnTo>
                  <a:cubicBezTo>
                    <a:pt x="6172" y="3803"/>
                    <a:pt x="5772" y="3970"/>
                    <a:pt x="5371" y="4103"/>
                  </a:cubicBezTo>
                  <a:cubicBezTo>
                    <a:pt x="5107" y="4154"/>
                    <a:pt x="4843" y="4179"/>
                    <a:pt x="4581" y="4179"/>
                  </a:cubicBezTo>
                  <a:cubicBezTo>
                    <a:pt x="3818" y="4179"/>
                    <a:pt x="3073" y="3967"/>
                    <a:pt x="2402" y="3570"/>
                  </a:cubicBezTo>
                  <a:cubicBezTo>
                    <a:pt x="1569" y="2969"/>
                    <a:pt x="901" y="2169"/>
                    <a:pt x="468" y="1201"/>
                  </a:cubicBezTo>
                  <a:cubicBezTo>
                    <a:pt x="168" y="467"/>
                    <a:pt x="34"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2723846" y="2429402"/>
              <a:ext cx="25437" cy="23513"/>
            </a:xfrm>
            <a:custGeom>
              <a:avLst/>
              <a:gdLst/>
              <a:ahLst/>
              <a:cxnLst/>
              <a:rect l="l" t="t" r="r" b="b"/>
              <a:pathLst>
                <a:path w="1269" h="1173" extrusionOk="0">
                  <a:moveTo>
                    <a:pt x="722" y="0"/>
                  </a:moveTo>
                  <a:cubicBezTo>
                    <a:pt x="668" y="0"/>
                    <a:pt x="635" y="19"/>
                    <a:pt x="635" y="33"/>
                  </a:cubicBezTo>
                  <a:cubicBezTo>
                    <a:pt x="601" y="66"/>
                    <a:pt x="801" y="66"/>
                    <a:pt x="968" y="300"/>
                  </a:cubicBezTo>
                  <a:cubicBezTo>
                    <a:pt x="1068" y="400"/>
                    <a:pt x="1068" y="567"/>
                    <a:pt x="1035" y="700"/>
                  </a:cubicBezTo>
                  <a:cubicBezTo>
                    <a:pt x="963" y="880"/>
                    <a:pt x="804" y="973"/>
                    <a:pt x="641" y="973"/>
                  </a:cubicBezTo>
                  <a:cubicBezTo>
                    <a:pt x="502" y="973"/>
                    <a:pt x="360" y="905"/>
                    <a:pt x="268" y="767"/>
                  </a:cubicBezTo>
                  <a:cubicBezTo>
                    <a:pt x="201" y="633"/>
                    <a:pt x="201" y="500"/>
                    <a:pt x="268" y="366"/>
                  </a:cubicBezTo>
                  <a:cubicBezTo>
                    <a:pt x="368" y="133"/>
                    <a:pt x="568" y="100"/>
                    <a:pt x="568" y="66"/>
                  </a:cubicBezTo>
                  <a:cubicBezTo>
                    <a:pt x="568" y="55"/>
                    <a:pt x="542" y="44"/>
                    <a:pt x="500" y="44"/>
                  </a:cubicBezTo>
                  <a:cubicBezTo>
                    <a:pt x="416" y="44"/>
                    <a:pt x="268" y="89"/>
                    <a:pt x="134" y="266"/>
                  </a:cubicBezTo>
                  <a:cubicBezTo>
                    <a:pt x="34" y="433"/>
                    <a:pt x="1" y="667"/>
                    <a:pt x="101" y="833"/>
                  </a:cubicBezTo>
                  <a:cubicBezTo>
                    <a:pt x="191" y="1043"/>
                    <a:pt x="415" y="1172"/>
                    <a:pt x="629" y="1172"/>
                  </a:cubicBezTo>
                  <a:cubicBezTo>
                    <a:pt x="653" y="1172"/>
                    <a:pt x="677" y="1170"/>
                    <a:pt x="701" y="1167"/>
                  </a:cubicBezTo>
                  <a:cubicBezTo>
                    <a:pt x="968" y="1167"/>
                    <a:pt x="1168" y="967"/>
                    <a:pt x="1235" y="733"/>
                  </a:cubicBezTo>
                  <a:cubicBezTo>
                    <a:pt x="1268" y="533"/>
                    <a:pt x="1202" y="333"/>
                    <a:pt x="1068" y="200"/>
                  </a:cubicBezTo>
                  <a:cubicBezTo>
                    <a:pt x="930" y="41"/>
                    <a:pt x="803" y="0"/>
                    <a:pt x="7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a:off x="2490502" y="2427377"/>
              <a:ext cx="69556" cy="114357"/>
            </a:xfrm>
            <a:custGeom>
              <a:avLst/>
              <a:gdLst/>
              <a:ahLst/>
              <a:cxnLst/>
              <a:rect l="l" t="t" r="r" b="b"/>
              <a:pathLst>
                <a:path w="3470" h="5705" extrusionOk="0">
                  <a:moveTo>
                    <a:pt x="3102" y="0"/>
                  </a:moveTo>
                  <a:cubicBezTo>
                    <a:pt x="3036" y="0"/>
                    <a:pt x="3169" y="367"/>
                    <a:pt x="3169" y="1035"/>
                  </a:cubicBezTo>
                  <a:cubicBezTo>
                    <a:pt x="3236" y="2736"/>
                    <a:pt x="2369" y="4337"/>
                    <a:pt x="934" y="5204"/>
                  </a:cubicBezTo>
                  <a:cubicBezTo>
                    <a:pt x="400" y="5538"/>
                    <a:pt x="0" y="5671"/>
                    <a:pt x="0" y="5705"/>
                  </a:cubicBezTo>
                  <a:cubicBezTo>
                    <a:pt x="367" y="5671"/>
                    <a:pt x="701" y="5538"/>
                    <a:pt x="1001" y="5338"/>
                  </a:cubicBezTo>
                  <a:cubicBezTo>
                    <a:pt x="2569" y="4504"/>
                    <a:pt x="3469" y="2802"/>
                    <a:pt x="3336" y="1035"/>
                  </a:cubicBezTo>
                  <a:cubicBezTo>
                    <a:pt x="3336" y="668"/>
                    <a:pt x="3236" y="301"/>
                    <a:pt x="31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5"/>
            <p:cNvSpPr/>
            <p:nvPr/>
          </p:nvSpPr>
          <p:spPr>
            <a:xfrm>
              <a:off x="2334693" y="1509998"/>
              <a:ext cx="67572" cy="43478"/>
            </a:xfrm>
            <a:custGeom>
              <a:avLst/>
              <a:gdLst/>
              <a:ahLst/>
              <a:cxnLst/>
              <a:rect l="l" t="t" r="r" b="b"/>
              <a:pathLst>
                <a:path w="3371" h="2169" extrusionOk="0">
                  <a:moveTo>
                    <a:pt x="1" y="0"/>
                  </a:moveTo>
                  <a:cubicBezTo>
                    <a:pt x="468" y="434"/>
                    <a:pt x="1035" y="834"/>
                    <a:pt x="1602" y="1168"/>
                  </a:cubicBezTo>
                  <a:cubicBezTo>
                    <a:pt x="2169" y="1568"/>
                    <a:pt x="2736" y="1902"/>
                    <a:pt x="3370" y="2169"/>
                  </a:cubicBezTo>
                  <a:cubicBezTo>
                    <a:pt x="2303" y="1301"/>
                    <a:pt x="1168" y="6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5"/>
            <p:cNvSpPr/>
            <p:nvPr/>
          </p:nvSpPr>
          <p:spPr>
            <a:xfrm>
              <a:off x="2330684" y="1471211"/>
              <a:ext cx="74247" cy="12969"/>
            </a:xfrm>
            <a:custGeom>
              <a:avLst/>
              <a:gdLst/>
              <a:ahLst/>
              <a:cxnLst/>
              <a:rect l="l" t="t" r="r" b="b"/>
              <a:pathLst>
                <a:path w="3704" h="647" extrusionOk="0">
                  <a:moveTo>
                    <a:pt x="3703" y="1"/>
                  </a:moveTo>
                  <a:cubicBezTo>
                    <a:pt x="3070" y="34"/>
                    <a:pt x="2469" y="134"/>
                    <a:pt x="1835" y="268"/>
                  </a:cubicBezTo>
                  <a:cubicBezTo>
                    <a:pt x="1202" y="334"/>
                    <a:pt x="601" y="468"/>
                    <a:pt x="1" y="634"/>
                  </a:cubicBezTo>
                  <a:cubicBezTo>
                    <a:pt x="143" y="642"/>
                    <a:pt x="286" y="646"/>
                    <a:pt x="428" y="646"/>
                  </a:cubicBezTo>
                  <a:cubicBezTo>
                    <a:pt x="918" y="646"/>
                    <a:pt x="1403" y="597"/>
                    <a:pt x="1869" y="468"/>
                  </a:cubicBezTo>
                  <a:cubicBezTo>
                    <a:pt x="2503" y="401"/>
                    <a:pt x="3136" y="234"/>
                    <a:pt x="37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5"/>
            <p:cNvSpPr/>
            <p:nvPr/>
          </p:nvSpPr>
          <p:spPr>
            <a:xfrm>
              <a:off x="2330684" y="1412338"/>
              <a:ext cx="50173" cy="50213"/>
            </a:xfrm>
            <a:custGeom>
              <a:avLst/>
              <a:gdLst/>
              <a:ahLst/>
              <a:cxnLst/>
              <a:rect l="l" t="t" r="r" b="b"/>
              <a:pathLst>
                <a:path w="2503" h="2505" extrusionOk="0">
                  <a:moveTo>
                    <a:pt x="2494" y="1"/>
                  </a:moveTo>
                  <a:cubicBezTo>
                    <a:pt x="2393" y="1"/>
                    <a:pt x="1780" y="459"/>
                    <a:pt x="1135" y="1136"/>
                  </a:cubicBezTo>
                  <a:cubicBezTo>
                    <a:pt x="668" y="1537"/>
                    <a:pt x="301" y="2004"/>
                    <a:pt x="1" y="2504"/>
                  </a:cubicBezTo>
                  <a:cubicBezTo>
                    <a:pt x="468" y="2170"/>
                    <a:pt x="901" y="1737"/>
                    <a:pt x="1268" y="1303"/>
                  </a:cubicBezTo>
                  <a:cubicBezTo>
                    <a:pt x="1702" y="903"/>
                    <a:pt x="2102" y="469"/>
                    <a:pt x="2503" y="2"/>
                  </a:cubicBezTo>
                  <a:cubicBezTo>
                    <a:pt x="2500" y="1"/>
                    <a:pt x="2497" y="1"/>
                    <a:pt x="24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1791052" y="1470549"/>
              <a:ext cx="271530" cy="545304"/>
            </a:xfrm>
            <a:custGeom>
              <a:avLst/>
              <a:gdLst/>
              <a:ahLst/>
              <a:cxnLst/>
              <a:rect l="l" t="t" r="r" b="b"/>
              <a:pathLst>
                <a:path w="13546" h="27204" extrusionOk="0">
                  <a:moveTo>
                    <a:pt x="12145" y="0"/>
                  </a:moveTo>
                  <a:lnTo>
                    <a:pt x="7375" y="2102"/>
                  </a:lnTo>
                  <a:cubicBezTo>
                    <a:pt x="7942" y="3036"/>
                    <a:pt x="8342" y="4070"/>
                    <a:pt x="8575" y="5171"/>
                  </a:cubicBezTo>
                  <a:cubicBezTo>
                    <a:pt x="8742" y="6271"/>
                    <a:pt x="8475" y="7506"/>
                    <a:pt x="7641" y="8206"/>
                  </a:cubicBezTo>
                  <a:cubicBezTo>
                    <a:pt x="6941" y="8807"/>
                    <a:pt x="5974" y="9007"/>
                    <a:pt x="5240" y="9540"/>
                  </a:cubicBezTo>
                  <a:cubicBezTo>
                    <a:pt x="4139" y="10341"/>
                    <a:pt x="3739" y="11742"/>
                    <a:pt x="3605" y="13110"/>
                  </a:cubicBezTo>
                  <a:cubicBezTo>
                    <a:pt x="3472" y="14444"/>
                    <a:pt x="3505" y="15812"/>
                    <a:pt x="3071" y="17079"/>
                  </a:cubicBezTo>
                  <a:cubicBezTo>
                    <a:pt x="2504" y="18747"/>
                    <a:pt x="1137" y="20048"/>
                    <a:pt x="736" y="21716"/>
                  </a:cubicBezTo>
                  <a:cubicBezTo>
                    <a:pt x="0" y="24688"/>
                    <a:pt x="2353" y="27203"/>
                    <a:pt x="5033" y="27203"/>
                  </a:cubicBezTo>
                  <a:cubicBezTo>
                    <a:pt x="5752" y="27203"/>
                    <a:pt x="6495" y="27022"/>
                    <a:pt x="7208" y="26619"/>
                  </a:cubicBezTo>
                  <a:cubicBezTo>
                    <a:pt x="9343" y="25385"/>
                    <a:pt x="10076" y="22717"/>
                    <a:pt x="10610" y="20315"/>
                  </a:cubicBezTo>
                  <a:cubicBezTo>
                    <a:pt x="12078" y="13643"/>
                    <a:pt x="13546" y="6672"/>
                    <a:pt x="121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165533" y="1476563"/>
              <a:ext cx="158496" cy="251505"/>
            </a:xfrm>
            <a:custGeom>
              <a:avLst/>
              <a:gdLst/>
              <a:ahLst/>
              <a:cxnLst/>
              <a:rect l="l" t="t" r="r" b="b"/>
              <a:pathLst>
                <a:path w="7907" h="12547" extrusionOk="0">
                  <a:moveTo>
                    <a:pt x="3703" y="1"/>
                  </a:moveTo>
                  <a:lnTo>
                    <a:pt x="1" y="3937"/>
                  </a:lnTo>
                  <a:lnTo>
                    <a:pt x="734" y="11409"/>
                  </a:lnTo>
                  <a:lnTo>
                    <a:pt x="1035" y="11609"/>
                  </a:lnTo>
                  <a:cubicBezTo>
                    <a:pt x="1932" y="12228"/>
                    <a:pt x="2993" y="12547"/>
                    <a:pt x="4061" y="12547"/>
                  </a:cubicBezTo>
                  <a:cubicBezTo>
                    <a:pt x="4661" y="12547"/>
                    <a:pt x="5262" y="12447"/>
                    <a:pt x="5838" y="12243"/>
                  </a:cubicBezTo>
                  <a:cubicBezTo>
                    <a:pt x="6238" y="12109"/>
                    <a:pt x="6639" y="11876"/>
                    <a:pt x="6972" y="11542"/>
                  </a:cubicBezTo>
                  <a:cubicBezTo>
                    <a:pt x="7773" y="10608"/>
                    <a:pt x="7906" y="9274"/>
                    <a:pt x="7272" y="8206"/>
                  </a:cubicBezTo>
                  <a:cubicBezTo>
                    <a:pt x="6906" y="7573"/>
                    <a:pt x="6238" y="7072"/>
                    <a:pt x="5972" y="6338"/>
                  </a:cubicBezTo>
                  <a:cubicBezTo>
                    <a:pt x="5705" y="5638"/>
                    <a:pt x="5972" y="4704"/>
                    <a:pt x="6005" y="3870"/>
                  </a:cubicBezTo>
                  <a:cubicBezTo>
                    <a:pt x="6038" y="2269"/>
                    <a:pt x="5138" y="768"/>
                    <a:pt x="37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1962277" y="1205815"/>
              <a:ext cx="353714" cy="423290"/>
            </a:xfrm>
            <a:custGeom>
              <a:avLst/>
              <a:gdLst/>
              <a:ahLst/>
              <a:cxnLst/>
              <a:rect l="l" t="t" r="r" b="b"/>
              <a:pathLst>
                <a:path w="17646" h="21117" extrusionOk="0">
                  <a:moveTo>
                    <a:pt x="12655" y="0"/>
                  </a:moveTo>
                  <a:cubicBezTo>
                    <a:pt x="10846" y="0"/>
                    <a:pt x="9037" y="1160"/>
                    <a:pt x="7605" y="2366"/>
                  </a:cubicBezTo>
                  <a:cubicBezTo>
                    <a:pt x="7099" y="1914"/>
                    <a:pt x="6427" y="1648"/>
                    <a:pt x="5651" y="1648"/>
                  </a:cubicBezTo>
                  <a:cubicBezTo>
                    <a:pt x="4995" y="1648"/>
                    <a:pt x="4266" y="1838"/>
                    <a:pt x="3503" y="2266"/>
                  </a:cubicBezTo>
                  <a:cubicBezTo>
                    <a:pt x="2402" y="2900"/>
                    <a:pt x="400" y="4001"/>
                    <a:pt x="0" y="5202"/>
                  </a:cubicBezTo>
                  <a:lnTo>
                    <a:pt x="1735" y="9305"/>
                  </a:lnTo>
                  <a:cubicBezTo>
                    <a:pt x="1868" y="11806"/>
                    <a:pt x="2235" y="14341"/>
                    <a:pt x="3402" y="16543"/>
                  </a:cubicBezTo>
                  <a:cubicBezTo>
                    <a:pt x="4570" y="18778"/>
                    <a:pt x="6638" y="20613"/>
                    <a:pt x="9107" y="21046"/>
                  </a:cubicBezTo>
                  <a:cubicBezTo>
                    <a:pt x="9398" y="21094"/>
                    <a:pt x="9694" y="21117"/>
                    <a:pt x="9991" y="21117"/>
                  </a:cubicBezTo>
                  <a:cubicBezTo>
                    <a:pt x="12202" y="21117"/>
                    <a:pt x="14442" y="19832"/>
                    <a:pt x="15178" y="17744"/>
                  </a:cubicBezTo>
                  <a:cubicBezTo>
                    <a:pt x="15378" y="17110"/>
                    <a:pt x="15444" y="16410"/>
                    <a:pt x="15811" y="15843"/>
                  </a:cubicBezTo>
                  <a:cubicBezTo>
                    <a:pt x="16212" y="15142"/>
                    <a:pt x="16979" y="14708"/>
                    <a:pt x="17312" y="13874"/>
                  </a:cubicBezTo>
                  <a:cubicBezTo>
                    <a:pt x="17646" y="13074"/>
                    <a:pt x="17346" y="12107"/>
                    <a:pt x="16979" y="11306"/>
                  </a:cubicBezTo>
                  <a:cubicBezTo>
                    <a:pt x="16612" y="10505"/>
                    <a:pt x="16145" y="9705"/>
                    <a:pt x="16112" y="8804"/>
                  </a:cubicBezTo>
                  <a:cubicBezTo>
                    <a:pt x="16045" y="7503"/>
                    <a:pt x="16945" y="6336"/>
                    <a:pt x="17179" y="5068"/>
                  </a:cubicBezTo>
                  <a:cubicBezTo>
                    <a:pt x="17579" y="2867"/>
                    <a:pt x="15811" y="698"/>
                    <a:pt x="13676" y="131"/>
                  </a:cubicBezTo>
                  <a:cubicBezTo>
                    <a:pt x="13338" y="41"/>
                    <a:pt x="12996" y="0"/>
                    <a:pt x="126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1999039" y="1292950"/>
              <a:ext cx="254772" cy="521070"/>
            </a:xfrm>
            <a:custGeom>
              <a:avLst/>
              <a:gdLst/>
              <a:ahLst/>
              <a:cxnLst/>
              <a:rect l="l" t="t" r="r" b="b"/>
              <a:pathLst>
                <a:path w="12710" h="25995" extrusionOk="0">
                  <a:moveTo>
                    <a:pt x="7967" y="1"/>
                  </a:moveTo>
                  <a:cubicBezTo>
                    <a:pt x="7749" y="1"/>
                    <a:pt x="7528" y="18"/>
                    <a:pt x="7306" y="54"/>
                  </a:cubicBezTo>
                  <a:lnTo>
                    <a:pt x="1" y="2556"/>
                  </a:lnTo>
                  <a:lnTo>
                    <a:pt x="501" y="22303"/>
                  </a:lnTo>
                  <a:cubicBezTo>
                    <a:pt x="657" y="24398"/>
                    <a:pt x="2513" y="25994"/>
                    <a:pt x="4723" y="25994"/>
                  </a:cubicBezTo>
                  <a:cubicBezTo>
                    <a:pt x="4871" y="25994"/>
                    <a:pt x="5020" y="25987"/>
                    <a:pt x="5171" y="25973"/>
                  </a:cubicBezTo>
                  <a:cubicBezTo>
                    <a:pt x="7606" y="25772"/>
                    <a:pt x="9474" y="23771"/>
                    <a:pt x="9341" y="21469"/>
                  </a:cubicBezTo>
                  <a:cubicBezTo>
                    <a:pt x="9207" y="19068"/>
                    <a:pt x="9074" y="16566"/>
                    <a:pt x="9074" y="16566"/>
                  </a:cubicBezTo>
                  <a:cubicBezTo>
                    <a:pt x="9074" y="16566"/>
                    <a:pt x="12143" y="15832"/>
                    <a:pt x="12510" y="11762"/>
                  </a:cubicBezTo>
                  <a:cubicBezTo>
                    <a:pt x="12710" y="9694"/>
                    <a:pt x="12376" y="6258"/>
                    <a:pt x="12009" y="3523"/>
                  </a:cubicBezTo>
                  <a:cubicBezTo>
                    <a:pt x="11738" y="1477"/>
                    <a:pt x="9975" y="1"/>
                    <a:pt x="796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210995" y="1412960"/>
              <a:ext cx="21428" cy="19584"/>
            </a:xfrm>
            <a:custGeom>
              <a:avLst/>
              <a:gdLst/>
              <a:ahLst/>
              <a:cxnLst/>
              <a:rect l="l" t="t" r="r" b="b"/>
              <a:pathLst>
                <a:path w="1069" h="977" extrusionOk="0">
                  <a:moveTo>
                    <a:pt x="561" y="0"/>
                  </a:moveTo>
                  <a:cubicBezTo>
                    <a:pt x="541" y="0"/>
                    <a:pt x="521" y="2"/>
                    <a:pt x="501" y="5"/>
                  </a:cubicBezTo>
                  <a:cubicBezTo>
                    <a:pt x="201" y="38"/>
                    <a:pt x="1" y="271"/>
                    <a:pt x="34" y="572"/>
                  </a:cubicBezTo>
                  <a:cubicBezTo>
                    <a:pt x="65" y="816"/>
                    <a:pt x="263" y="976"/>
                    <a:pt x="526" y="976"/>
                  </a:cubicBezTo>
                  <a:cubicBezTo>
                    <a:pt x="551" y="976"/>
                    <a:pt x="576" y="975"/>
                    <a:pt x="601" y="972"/>
                  </a:cubicBezTo>
                  <a:cubicBezTo>
                    <a:pt x="868" y="939"/>
                    <a:pt x="1068" y="672"/>
                    <a:pt x="1035" y="405"/>
                  </a:cubicBezTo>
                  <a:cubicBezTo>
                    <a:pt x="1004" y="161"/>
                    <a:pt x="779" y="0"/>
                    <a:pt x="5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189607" y="1400833"/>
              <a:ext cx="42816" cy="12428"/>
            </a:xfrm>
            <a:custGeom>
              <a:avLst/>
              <a:gdLst/>
              <a:ahLst/>
              <a:cxnLst/>
              <a:rect l="l" t="t" r="r" b="b"/>
              <a:pathLst>
                <a:path w="2136" h="620" extrusionOk="0">
                  <a:moveTo>
                    <a:pt x="1215" y="1"/>
                  </a:moveTo>
                  <a:cubicBezTo>
                    <a:pt x="1167" y="1"/>
                    <a:pt x="1118" y="4"/>
                    <a:pt x="1068" y="9"/>
                  </a:cubicBezTo>
                  <a:cubicBezTo>
                    <a:pt x="768" y="9"/>
                    <a:pt x="467" y="109"/>
                    <a:pt x="267" y="309"/>
                  </a:cubicBezTo>
                  <a:cubicBezTo>
                    <a:pt x="101" y="443"/>
                    <a:pt x="0" y="543"/>
                    <a:pt x="67" y="610"/>
                  </a:cubicBezTo>
                  <a:cubicBezTo>
                    <a:pt x="74" y="616"/>
                    <a:pt x="83" y="619"/>
                    <a:pt x="96" y="619"/>
                  </a:cubicBezTo>
                  <a:cubicBezTo>
                    <a:pt x="209" y="619"/>
                    <a:pt x="557" y="373"/>
                    <a:pt x="1068" y="343"/>
                  </a:cubicBezTo>
                  <a:cubicBezTo>
                    <a:pt x="1132" y="335"/>
                    <a:pt x="1194" y="332"/>
                    <a:pt x="1253" y="332"/>
                  </a:cubicBezTo>
                  <a:cubicBezTo>
                    <a:pt x="1662" y="332"/>
                    <a:pt x="1959" y="487"/>
                    <a:pt x="2067" y="487"/>
                  </a:cubicBezTo>
                  <a:cubicBezTo>
                    <a:pt x="2083" y="487"/>
                    <a:pt x="2094" y="484"/>
                    <a:pt x="2102" y="476"/>
                  </a:cubicBezTo>
                  <a:cubicBezTo>
                    <a:pt x="2135" y="443"/>
                    <a:pt x="2069" y="343"/>
                    <a:pt x="1902" y="209"/>
                  </a:cubicBezTo>
                  <a:cubicBezTo>
                    <a:pt x="1679" y="70"/>
                    <a:pt x="1457" y="1"/>
                    <a:pt x="1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103353" y="1424145"/>
              <a:ext cx="21408" cy="19764"/>
            </a:xfrm>
            <a:custGeom>
              <a:avLst/>
              <a:gdLst/>
              <a:ahLst/>
              <a:cxnLst/>
              <a:rect l="l" t="t" r="r" b="b"/>
              <a:pathLst>
                <a:path w="1068" h="986" extrusionOk="0">
                  <a:moveTo>
                    <a:pt x="605" y="1"/>
                  </a:moveTo>
                  <a:cubicBezTo>
                    <a:pt x="570" y="1"/>
                    <a:pt x="536" y="5"/>
                    <a:pt x="501" y="14"/>
                  </a:cubicBezTo>
                  <a:cubicBezTo>
                    <a:pt x="201" y="14"/>
                    <a:pt x="0" y="281"/>
                    <a:pt x="34" y="581"/>
                  </a:cubicBezTo>
                  <a:cubicBezTo>
                    <a:pt x="64" y="825"/>
                    <a:pt x="290" y="985"/>
                    <a:pt x="533" y="985"/>
                  </a:cubicBezTo>
                  <a:cubicBezTo>
                    <a:pt x="555" y="985"/>
                    <a:pt x="578" y="984"/>
                    <a:pt x="601" y="981"/>
                  </a:cubicBezTo>
                  <a:cubicBezTo>
                    <a:pt x="868" y="948"/>
                    <a:pt x="1068" y="714"/>
                    <a:pt x="1068" y="447"/>
                  </a:cubicBezTo>
                  <a:cubicBezTo>
                    <a:pt x="1039" y="186"/>
                    <a:pt x="833" y="1"/>
                    <a:pt x="6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080622" y="1410194"/>
              <a:ext cx="42135" cy="12288"/>
            </a:xfrm>
            <a:custGeom>
              <a:avLst/>
              <a:gdLst/>
              <a:ahLst/>
              <a:cxnLst/>
              <a:rect l="l" t="t" r="r" b="b"/>
              <a:pathLst>
                <a:path w="2102" h="613" extrusionOk="0">
                  <a:moveTo>
                    <a:pt x="1184" y="1"/>
                  </a:moveTo>
                  <a:cubicBezTo>
                    <a:pt x="1134" y="1"/>
                    <a:pt x="1084" y="4"/>
                    <a:pt x="1034" y="9"/>
                  </a:cubicBezTo>
                  <a:cubicBezTo>
                    <a:pt x="767" y="9"/>
                    <a:pt x="467" y="109"/>
                    <a:pt x="234" y="309"/>
                  </a:cubicBezTo>
                  <a:cubicBezTo>
                    <a:pt x="67" y="443"/>
                    <a:pt x="0" y="543"/>
                    <a:pt x="34" y="610"/>
                  </a:cubicBezTo>
                  <a:cubicBezTo>
                    <a:pt x="37" y="611"/>
                    <a:pt x="42" y="612"/>
                    <a:pt x="47" y="612"/>
                  </a:cubicBezTo>
                  <a:cubicBezTo>
                    <a:pt x="143" y="612"/>
                    <a:pt x="530" y="341"/>
                    <a:pt x="1068" y="309"/>
                  </a:cubicBezTo>
                  <a:cubicBezTo>
                    <a:pt x="1099" y="307"/>
                    <a:pt x="1131" y="306"/>
                    <a:pt x="1161" y="306"/>
                  </a:cubicBezTo>
                  <a:cubicBezTo>
                    <a:pt x="1593" y="306"/>
                    <a:pt x="1945" y="487"/>
                    <a:pt x="2066" y="487"/>
                  </a:cubicBezTo>
                  <a:cubicBezTo>
                    <a:pt x="2082" y="487"/>
                    <a:pt x="2094" y="484"/>
                    <a:pt x="2102" y="476"/>
                  </a:cubicBezTo>
                  <a:cubicBezTo>
                    <a:pt x="2102" y="443"/>
                    <a:pt x="2035" y="309"/>
                    <a:pt x="1868" y="209"/>
                  </a:cubicBezTo>
                  <a:cubicBezTo>
                    <a:pt x="1674" y="70"/>
                    <a:pt x="1433" y="1"/>
                    <a:pt x="1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5"/>
            <p:cNvSpPr/>
            <p:nvPr/>
          </p:nvSpPr>
          <p:spPr>
            <a:xfrm>
              <a:off x="2156833" y="1407026"/>
              <a:ext cx="39489" cy="92969"/>
            </a:xfrm>
            <a:custGeom>
              <a:avLst/>
              <a:gdLst/>
              <a:ahLst/>
              <a:cxnLst/>
              <a:rect l="l" t="t" r="r" b="b"/>
              <a:pathLst>
                <a:path w="1970" h="4638" extrusionOk="0">
                  <a:moveTo>
                    <a:pt x="1" y="0"/>
                  </a:moveTo>
                  <a:lnTo>
                    <a:pt x="1" y="0"/>
                  </a:lnTo>
                  <a:cubicBezTo>
                    <a:pt x="301" y="968"/>
                    <a:pt x="668" y="1868"/>
                    <a:pt x="1135" y="2769"/>
                  </a:cubicBezTo>
                  <a:lnTo>
                    <a:pt x="1602" y="3836"/>
                  </a:lnTo>
                  <a:cubicBezTo>
                    <a:pt x="1702" y="3937"/>
                    <a:pt x="1736" y="4103"/>
                    <a:pt x="1736" y="4237"/>
                  </a:cubicBezTo>
                  <a:cubicBezTo>
                    <a:pt x="1736" y="4337"/>
                    <a:pt x="1602" y="4370"/>
                    <a:pt x="1435" y="4404"/>
                  </a:cubicBezTo>
                  <a:cubicBezTo>
                    <a:pt x="1135" y="4437"/>
                    <a:pt x="835" y="4504"/>
                    <a:pt x="568" y="4637"/>
                  </a:cubicBezTo>
                  <a:cubicBezTo>
                    <a:pt x="868" y="4637"/>
                    <a:pt x="1168" y="4637"/>
                    <a:pt x="1469" y="4570"/>
                  </a:cubicBezTo>
                  <a:cubicBezTo>
                    <a:pt x="1535" y="4570"/>
                    <a:pt x="1635" y="4537"/>
                    <a:pt x="1702" y="4504"/>
                  </a:cubicBezTo>
                  <a:cubicBezTo>
                    <a:pt x="1802" y="4470"/>
                    <a:pt x="1902" y="4404"/>
                    <a:pt x="1936" y="4303"/>
                  </a:cubicBezTo>
                  <a:cubicBezTo>
                    <a:pt x="1969" y="4103"/>
                    <a:pt x="1936" y="3903"/>
                    <a:pt x="1836" y="3736"/>
                  </a:cubicBezTo>
                  <a:lnTo>
                    <a:pt x="1335" y="2669"/>
                  </a:lnTo>
                  <a:cubicBezTo>
                    <a:pt x="968" y="1735"/>
                    <a:pt x="535" y="868"/>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5"/>
            <p:cNvSpPr/>
            <p:nvPr/>
          </p:nvSpPr>
          <p:spPr>
            <a:xfrm>
              <a:off x="2070580" y="1601603"/>
              <a:ext cx="111029" cy="43397"/>
            </a:xfrm>
            <a:custGeom>
              <a:avLst/>
              <a:gdLst/>
              <a:ahLst/>
              <a:cxnLst/>
              <a:rect l="l" t="t" r="r" b="b"/>
              <a:pathLst>
                <a:path w="5539" h="2165" extrusionOk="0">
                  <a:moveTo>
                    <a:pt x="1" y="0"/>
                  </a:moveTo>
                  <a:cubicBezTo>
                    <a:pt x="1" y="1"/>
                    <a:pt x="1230" y="2165"/>
                    <a:pt x="4358" y="2165"/>
                  </a:cubicBezTo>
                  <a:cubicBezTo>
                    <a:pt x="4725" y="2165"/>
                    <a:pt x="5118" y="2135"/>
                    <a:pt x="5538" y="2068"/>
                  </a:cubicBezTo>
                  <a:lnTo>
                    <a:pt x="5505" y="1101"/>
                  </a:lnTo>
                  <a:cubicBezTo>
                    <a:pt x="5251" y="1119"/>
                    <a:pt x="4998" y="1128"/>
                    <a:pt x="4745" y="1128"/>
                  </a:cubicBezTo>
                  <a:cubicBezTo>
                    <a:pt x="3100" y="1128"/>
                    <a:pt x="1475" y="752"/>
                    <a:pt x="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2071261" y="1368700"/>
              <a:ext cx="51496" cy="16497"/>
            </a:xfrm>
            <a:custGeom>
              <a:avLst/>
              <a:gdLst/>
              <a:ahLst/>
              <a:cxnLst/>
              <a:rect l="l" t="t" r="r" b="b"/>
              <a:pathLst>
                <a:path w="2569" h="823" extrusionOk="0">
                  <a:moveTo>
                    <a:pt x="1585" y="1"/>
                  </a:moveTo>
                  <a:cubicBezTo>
                    <a:pt x="1121" y="1"/>
                    <a:pt x="671" y="134"/>
                    <a:pt x="300" y="411"/>
                  </a:cubicBezTo>
                  <a:cubicBezTo>
                    <a:pt x="100" y="578"/>
                    <a:pt x="0" y="712"/>
                    <a:pt x="67" y="778"/>
                  </a:cubicBezTo>
                  <a:cubicBezTo>
                    <a:pt x="82" y="809"/>
                    <a:pt x="123" y="822"/>
                    <a:pt x="185" y="822"/>
                  </a:cubicBezTo>
                  <a:cubicBezTo>
                    <a:pt x="387" y="822"/>
                    <a:pt x="815" y="681"/>
                    <a:pt x="1301" y="578"/>
                  </a:cubicBezTo>
                  <a:cubicBezTo>
                    <a:pt x="1935" y="478"/>
                    <a:pt x="2502" y="511"/>
                    <a:pt x="2569" y="345"/>
                  </a:cubicBezTo>
                  <a:cubicBezTo>
                    <a:pt x="2569" y="278"/>
                    <a:pt x="2435" y="178"/>
                    <a:pt x="2202" y="78"/>
                  </a:cubicBezTo>
                  <a:cubicBezTo>
                    <a:pt x="1997" y="27"/>
                    <a:pt x="1790" y="1"/>
                    <a:pt x="1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a:off x="2186941" y="1367818"/>
              <a:ext cx="39469" cy="13170"/>
            </a:xfrm>
            <a:custGeom>
              <a:avLst/>
              <a:gdLst/>
              <a:ahLst/>
              <a:cxnLst/>
              <a:rect l="l" t="t" r="r" b="b"/>
              <a:pathLst>
                <a:path w="1969" h="657" extrusionOk="0">
                  <a:moveTo>
                    <a:pt x="988" y="1"/>
                  </a:moveTo>
                  <a:cubicBezTo>
                    <a:pt x="715" y="1"/>
                    <a:pt x="440" y="84"/>
                    <a:pt x="200" y="255"/>
                  </a:cubicBezTo>
                  <a:cubicBezTo>
                    <a:pt x="33" y="389"/>
                    <a:pt x="0" y="522"/>
                    <a:pt x="33" y="589"/>
                  </a:cubicBezTo>
                  <a:cubicBezTo>
                    <a:pt x="71" y="639"/>
                    <a:pt x="152" y="656"/>
                    <a:pt x="260" y="656"/>
                  </a:cubicBezTo>
                  <a:cubicBezTo>
                    <a:pt x="440" y="656"/>
                    <a:pt x="697" y="610"/>
                    <a:pt x="967" y="589"/>
                  </a:cubicBezTo>
                  <a:cubicBezTo>
                    <a:pt x="1042" y="583"/>
                    <a:pt x="1115" y="581"/>
                    <a:pt x="1186" y="581"/>
                  </a:cubicBezTo>
                  <a:cubicBezTo>
                    <a:pt x="1365" y="581"/>
                    <a:pt x="1526" y="594"/>
                    <a:pt x="1655" y="594"/>
                  </a:cubicBezTo>
                  <a:cubicBezTo>
                    <a:pt x="1792" y="594"/>
                    <a:pt x="1891" y="580"/>
                    <a:pt x="1935" y="522"/>
                  </a:cubicBezTo>
                  <a:cubicBezTo>
                    <a:pt x="1968" y="455"/>
                    <a:pt x="1901" y="355"/>
                    <a:pt x="1735" y="222"/>
                  </a:cubicBezTo>
                  <a:cubicBezTo>
                    <a:pt x="1507" y="76"/>
                    <a:pt x="1248" y="1"/>
                    <a:pt x="9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5"/>
            <p:cNvSpPr/>
            <p:nvPr/>
          </p:nvSpPr>
          <p:spPr>
            <a:xfrm>
              <a:off x="2156172" y="1520702"/>
              <a:ext cx="38807" cy="32192"/>
            </a:xfrm>
            <a:custGeom>
              <a:avLst/>
              <a:gdLst/>
              <a:ahLst/>
              <a:cxnLst/>
              <a:rect l="l" t="t" r="r" b="b"/>
              <a:pathLst>
                <a:path w="1936" h="1606" extrusionOk="0">
                  <a:moveTo>
                    <a:pt x="568" y="0"/>
                  </a:moveTo>
                  <a:cubicBezTo>
                    <a:pt x="578" y="0"/>
                    <a:pt x="589" y="0"/>
                    <a:pt x="600" y="0"/>
                  </a:cubicBezTo>
                  <a:lnTo>
                    <a:pt x="600" y="0"/>
                  </a:lnTo>
                  <a:cubicBezTo>
                    <a:pt x="600" y="0"/>
                    <a:pt x="601" y="0"/>
                    <a:pt x="601" y="0"/>
                  </a:cubicBezTo>
                  <a:close/>
                  <a:moveTo>
                    <a:pt x="600" y="0"/>
                  </a:moveTo>
                  <a:cubicBezTo>
                    <a:pt x="400" y="67"/>
                    <a:pt x="234" y="234"/>
                    <a:pt x="167" y="400"/>
                  </a:cubicBezTo>
                  <a:cubicBezTo>
                    <a:pt x="1" y="834"/>
                    <a:pt x="167" y="1268"/>
                    <a:pt x="568" y="1501"/>
                  </a:cubicBezTo>
                  <a:cubicBezTo>
                    <a:pt x="699" y="1572"/>
                    <a:pt x="843" y="1606"/>
                    <a:pt x="986" y="1606"/>
                  </a:cubicBezTo>
                  <a:cubicBezTo>
                    <a:pt x="1314" y="1606"/>
                    <a:pt x="1639" y="1426"/>
                    <a:pt x="1802" y="1101"/>
                  </a:cubicBezTo>
                  <a:cubicBezTo>
                    <a:pt x="1902" y="967"/>
                    <a:pt x="1935" y="801"/>
                    <a:pt x="1869" y="634"/>
                  </a:cubicBezTo>
                  <a:cubicBezTo>
                    <a:pt x="1802" y="500"/>
                    <a:pt x="1702" y="434"/>
                    <a:pt x="1602" y="367"/>
                  </a:cubicBezTo>
                  <a:cubicBezTo>
                    <a:pt x="1310" y="140"/>
                    <a:pt x="956" y="8"/>
                    <a:pt x="60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5"/>
            <p:cNvSpPr/>
            <p:nvPr/>
          </p:nvSpPr>
          <p:spPr>
            <a:xfrm>
              <a:off x="2122075" y="1463854"/>
              <a:ext cx="6034" cy="6034"/>
            </a:xfrm>
            <a:custGeom>
              <a:avLst/>
              <a:gdLst/>
              <a:ahLst/>
              <a:cxnLst/>
              <a:rect l="l" t="t" r="r" b="b"/>
              <a:pathLst>
                <a:path w="301" h="301" extrusionOk="0">
                  <a:moveTo>
                    <a:pt x="167" y="1"/>
                  </a:moveTo>
                  <a:cubicBezTo>
                    <a:pt x="67" y="1"/>
                    <a:pt x="0" y="67"/>
                    <a:pt x="0" y="168"/>
                  </a:cubicBezTo>
                  <a:cubicBezTo>
                    <a:pt x="0" y="234"/>
                    <a:pt x="67" y="301"/>
                    <a:pt x="167" y="301"/>
                  </a:cubicBezTo>
                  <a:cubicBezTo>
                    <a:pt x="234" y="301"/>
                    <a:pt x="301" y="234"/>
                    <a:pt x="301" y="168"/>
                  </a:cubicBezTo>
                  <a:cubicBezTo>
                    <a:pt x="301" y="67"/>
                    <a:pt x="234" y="1"/>
                    <a:pt x="16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a:off x="2205382" y="1449141"/>
              <a:ext cx="6314" cy="4831"/>
            </a:xfrm>
            <a:custGeom>
              <a:avLst/>
              <a:gdLst/>
              <a:ahLst/>
              <a:cxnLst/>
              <a:rect l="l" t="t" r="r" b="b"/>
              <a:pathLst>
                <a:path w="315" h="241" extrusionOk="0">
                  <a:moveTo>
                    <a:pt x="181" y="1"/>
                  </a:moveTo>
                  <a:cubicBezTo>
                    <a:pt x="0" y="1"/>
                    <a:pt x="179" y="241"/>
                    <a:pt x="269" y="241"/>
                  </a:cubicBezTo>
                  <a:cubicBezTo>
                    <a:pt x="296" y="241"/>
                    <a:pt x="314" y="220"/>
                    <a:pt x="314" y="168"/>
                  </a:cubicBezTo>
                  <a:cubicBezTo>
                    <a:pt x="314" y="68"/>
                    <a:pt x="248" y="1"/>
                    <a:pt x="181"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5"/>
            <p:cNvSpPr/>
            <p:nvPr/>
          </p:nvSpPr>
          <p:spPr>
            <a:xfrm>
              <a:off x="2221499" y="1457179"/>
              <a:ext cx="6916" cy="4250"/>
            </a:xfrm>
            <a:custGeom>
              <a:avLst/>
              <a:gdLst/>
              <a:ahLst/>
              <a:cxnLst/>
              <a:rect l="l" t="t" r="r" b="b"/>
              <a:pathLst>
                <a:path w="345" h="212" extrusionOk="0">
                  <a:moveTo>
                    <a:pt x="177" y="0"/>
                  </a:moveTo>
                  <a:cubicBezTo>
                    <a:pt x="0" y="0"/>
                    <a:pt x="188" y="211"/>
                    <a:pt x="289" y="211"/>
                  </a:cubicBezTo>
                  <a:cubicBezTo>
                    <a:pt x="321" y="211"/>
                    <a:pt x="344" y="190"/>
                    <a:pt x="344" y="134"/>
                  </a:cubicBezTo>
                  <a:cubicBezTo>
                    <a:pt x="344" y="67"/>
                    <a:pt x="277" y="0"/>
                    <a:pt x="17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5"/>
            <p:cNvSpPr/>
            <p:nvPr/>
          </p:nvSpPr>
          <p:spPr>
            <a:xfrm>
              <a:off x="2227051" y="1445312"/>
              <a:ext cx="6374" cy="5031"/>
            </a:xfrm>
            <a:custGeom>
              <a:avLst/>
              <a:gdLst/>
              <a:ahLst/>
              <a:cxnLst/>
              <a:rect l="l" t="t" r="r" b="b"/>
              <a:pathLst>
                <a:path w="318" h="251" extrusionOk="0">
                  <a:moveTo>
                    <a:pt x="151" y="0"/>
                  </a:moveTo>
                  <a:cubicBezTo>
                    <a:pt x="84" y="0"/>
                    <a:pt x="17" y="42"/>
                    <a:pt x="0" y="125"/>
                  </a:cubicBezTo>
                  <a:cubicBezTo>
                    <a:pt x="0" y="209"/>
                    <a:pt x="84" y="250"/>
                    <a:pt x="163" y="250"/>
                  </a:cubicBezTo>
                  <a:cubicBezTo>
                    <a:pt x="242" y="250"/>
                    <a:pt x="317" y="209"/>
                    <a:pt x="301" y="125"/>
                  </a:cubicBezTo>
                  <a:cubicBezTo>
                    <a:pt x="284" y="42"/>
                    <a:pt x="217" y="0"/>
                    <a:pt x="15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a:off x="2108365" y="1477404"/>
              <a:ext cx="6715" cy="5031"/>
            </a:xfrm>
            <a:custGeom>
              <a:avLst/>
              <a:gdLst/>
              <a:ahLst/>
              <a:cxnLst/>
              <a:rect l="l" t="t" r="r" b="b"/>
              <a:pathLst>
                <a:path w="335" h="251" extrusionOk="0">
                  <a:moveTo>
                    <a:pt x="167" y="0"/>
                  </a:moveTo>
                  <a:cubicBezTo>
                    <a:pt x="101" y="0"/>
                    <a:pt x="34" y="42"/>
                    <a:pt x="17" y="125"/>
                  </a:cubicBezTo>
                  <a:cubicBezTo>
                    <a:pt x="1" y="209"/>
                    <a:pt x="84" y="250"/>
                    <a:pt x="167" y="250"/>
                  </a:cubicBezTo>
                  <a:cubicBezTo>
                    <a:pt x="251" y="250"/>
                    <a:pt x="334" y="209"/>
                    <a:pt x="317" y="125"/>
                  </a:cubicBezTo>
                  <a:cubicBezTo>
                    <a:pt x="301" y="42"/>
                    <a:pt x="234" y="0"/>
                    <a:pt x="16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5"/>
            <p:cNvSpPr/>
            <p:nvPr/>
          </p:nvSpPr>
          <p:spPr>
            <a:xfrm>
              <a:off x="2097119" y="1465197"/>
              <a:ext cx="6254" cy="4250"/>
            </a:xfrm>
            <a:custGeom>
              <a:avLst/>
              <a:gdLst/>
              <a:ahLst/>
              <a:cxnLst/>
              <a:rect l="l" t="t" r="r" b="b"/>
              <a:pathLst>
                <a:path w="312" h="212" extrusionOk="0">
                  <a:moveTo>
                    <a:pt x="178" y="0"/>
                  </a:moveTo>
                  <a:cubicBezTo>
                    <a:pt x="1" y="0"/>
                    <a:pt x="169" y="212"/>
                    <a:pt x="261" y="212"/>
                  </a:cubicBezTo>
                  <a:cubicBezTo>
                    <a:pt x="290" y="212"/>
                    <a:pt x="311" y="190"/>
                    <a:pt x="311" y="134"/>
                  </a:cubicBezTo>
                  <a:cubicBezTo>
                    <a:pt x="311" y="67"/>
                    <a:pt x="245" y="0"/>
                    <a:pt x="17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5"/>
            <p:cNvSpPr/>
            <p:nvPr/>
          </p:nvSpPr>
          <p:spPr>
            <a:xfrm>
              <a:off x="1912785" y="1258393"/>
              <a:ext cx="233384" cy="370973"/>
            </a:xfrm>
            <a:custGeom>
              <a:avLst/>
              <a:gdLst/>
              <a:ahLst/>
              <a:cxnLst/>
              <a:rect l="l" t="t" r="r" b="b"/>
              <a:pathLst>
                <a:path w="11643" h="18507" extrusionOk="0">
                  <a:moveTo>
                    <a:pt x="7542" y="0"/>
                  </a:moveTo>
                  <a:cubicBezTo>
                    <a:pt x="6218" y="0"/>
                    <a:pt x="4894" y="335"/>
                    <a:pt x="3703" y="1011"/>
                  </a:cubicBezTo>
                  <a:cubicBezTo>
                    <a:pt x="1302" y="2512"/>
                    <a:pt x="1" y="5314"/>
                    <a:pt x="434" y="8116"/>
                  </a:cubicBezTo>
                  <a:cubicBezTo>
                    <a:pt x="568" y="8716"/>
                    <a:pt x="668" y="9350"/>
                    <a:pt x="701" y="9984"/>
                  </a:cubicBezTo>
                  <a:cubicBezTo>
                    <a:pt x="668" y="10518"/>
                    <a:pt x="434" y="11085"/>
                    <a:pt x="401" y="11652"/>
                  </a:cubicBezTo>
                  <a:cubicBezTo>
                    <a:pt x="368" y="12853"/>
                    <a:pt x="1168" y="13920"/>
                    <a:pt x="2002" y="14787"/>
                  </a:cubicBezTo>
                  <a:cubicBezTo>
                    <a:pt x="2802" y="15619"/>
                    <a:pt x="3448" y="18506"/>
                    <a:pt x="4500" y="18506"/>
                  </a:cubicBezTo>
                  <a:cubicBezTo>
                    <a:pt x="4545" y="18506"/>
                    <a:pt x="4591" y="18501"/>
                    <a:pt x="4637" y="18490"/>
                  </a:cubicBezTo>
                  <a:cubicBezTo>
                    <a:pt x="6005" y="17389"/>
                    <a:pt x="6005" y="16789"/>
                    <a:pt x="5972" y="14687"/>
                  </a:cubicBezTo>
                  <a:cubicBezTo>
                    <a:pt x="5938" y="12419"/>
                    <a:pt x="6572" y="9684"/>
                    <a:pt x="5571" y="8249"/>
                  </a:cubicBezTo>
                  <a:cubicBezTo>
                    <a:pt x="8740" y="7182"/>
                    <a:pt x="11008" y="4447"/>
                    <a:pt x="11409" y="1144"/>
                  </a:cubicBezTo>
                  <a:lnTo>
                    <a:pt x="11642" y="1144"/>
                  </a:lnTo>
                  <a:cubicBezTo>
                    <a:pt x="10382" y="385"/>
                    <a:pt x="8962" y="0"/>
                    <a:pt x="7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5"/>
            <p:cNvSpPr/>
            <p:nvPr/>
          </p:nvSpPr>
          <p:spPr>
            <a:xfrm>
              <a:off x="1920803" y="1275311"/>
              <a:ext cx="215323" cy="176536"/>
            </a:xfrm>
            <a:custGeom>
              <a:avLst/>
              <a:gdLst/>
              <a:ahLst/>
              <a:cxnLst/>
              <a:rect l="l" t="t" r="r" b="b"/>
              <a:pathLst>
                <a:path w="10742" h="8807" extrusionOk="0">
                  <a:moveTo>
                    <a:pt x="10742" y="0"/>
                  </a:moveTo>
                  <a:lnTo>
                    <a:pt x="10742" y="0"/>
                  </a:lnTo>
                  <a:cubicBezTo>
                    <a:pt x="10725" y="17"/>
                    <a:pt x="10709" y="42"/>
                    <a:pt x="10692" y="67"/>
                  </a:cubicBezTo>
                  <a:lnTo>
                    <a:pt x="10692" y="67"/>
                  </a:lnTo>
                  <a:lnTo>
                    <a:pt x="10742" y="0"/>
                  </a:lnTo>
                  <a:close/>
                  <a:moveTo>
                    <a:pt x="10692" y="67"/>
                  </a:moveTo>
                  <a:lnTo>
                    <a:pt x="10642" y="133"/>
                  </a:lnTo>
                  <a:cubicBezTo>
                    <a:pt x="10659" y="117"/>
                    <a:pt x="10675" y="92"/>
                    <a:pt x="10692" y="67"/>
                  </a:cubicBezTo>
                  <a:close/>
                  <a:moveTo>
                    <a:pt x="10642" y="133"/>
                  </a:moveTo>
                  <a:lnTo>
                    <a:pt x="10375" y="467"/>
                  </a:lnTo>
                  <a:cubicBezTo>
                    <a:pt x="10041" y="901"/>
                    <a:pt x="9674" y="1268"/>
                    <a:pt x="9308" y="1635"/>
                  </a:cubicBezTo>
                  <a:cubicBezTo>
                    <a:pt x="8707" y="2168"/>
                    <a:pt x="8073" y="2635"/>
                    <a:pt x="7373" y="3002"/>
                  </a:cubicBezTo>
                  <a:cubicBezTo>
                    <a:pt x="6973" y="3202"/>
                    <a:pt x="6539" y="3402"/>
                    <a:pt x="6105" y="3536"/>
                  </a:cubicBezTo>
                  <a:cubicBezTo>
                    <a:pt x="5638" y="3703"/>
                    <a:pt x="5138" y="3836"/>
                    <a:pt x="4671" y="3970"/>
                  </a:cubicBezTo>
                  <a:cubicBezTo>
                    <a:pt x="4171" y="4103"/>
                    <a:pt x="3670" y="4236"/>
                    <a:pt x="3203" y="4370"/>
                  </a:cubicBezTo>
                  <a:cubicBezTo>
                    <a:pt x="2770" y="4537"/>
                    <a:pt x="2336" y="4737"/>
                    <a:pt x="1969" y="5004"/>
                  </a:cubicBezTo>
                  <a:cubicBezTo>
                    <a:pt x="1602" y="5237"/>
                    <a:pt x="1268" y="5537"/>
                    <a:pt x="968" y="5838"/>
                  </a:cubicBezTo>
                  <a:cubicBezTo>
                    <a:pt x="701" y="6104"/>
                    <a:pt x="501" y="6405"/>
                    <a:pt x="334" y="6738"/>
                  </a:cubicBezTo>
                  <a:cubicBezTo>
                    <a:pt x="68" y="7205"/>
                    <a:pt x="1" y="7772"/>
                    <a:pt x="101" y="8306"/>
                  </a:cubicBezTo>
                  <a:cubicBezTo>
                    <a:pt x="134" y="8439"/>
                    <a:pt x="201" y="8573"/>
                    <a:pt x="301" y="8706"/>
                  </a:cubicBezTo>
                  <a:cubicBezTo>
                    <a:pt x="334" y="8740"/>
                    <a:pt x="368" y="8773"/>
                    <a:pt x="401" y="8806"/>
                  </a:cubicBezTo>
                  <a:cubicBezTo>
                    <a:pt x="268" y="8673"/>
                    <a:pt x="168" y="8473"/>
                    <a:pt x="134" y="8273"/>
                  </a:cubicBezTo>
                  <a:cubicBezTo>
                    <a:pt x="34" y="7772"/>
                    <a:pt x="134" y="7239"/>
                    <a:pt x="368" y="6772"/>
                  </a:cubicBezTo>
                  <a:cubicBezTo>
                    <a:pt x="535" y="6438"/>
                    <a:pt x="768" y="6138"/>
                    <a:pt x="1035" y="5871"/>
                  </a:cubicBezTo>
                  <a:cubicBezTo>
                    <a:pt x="1302" y="5571"/>
                    <a:pt x="1635" y="5304"/>
                    <a:pt x="1969" y="5070"/>
                  </a:cubicBezTo>
                  <a:cubicBezTo>
                    <a:pt x="2369" y="4803"/>
                    <a:pt x="2803" y="4603"/>
                    <a:pt x="3237" y="4470"/>
                  </a:cubicBezTo>
                  <a:cubicBezTo>
                    <a:pt x="3704" y="4303"/>
                    <a:pt x="4171" y="4170"/>
                    <a:pt x="4671" y="4036"/>
                  </a:cubicBezTo>
                  <a:cubicBezTo>
                    <a:pt x="5171" y="3903"/>
                    <a:pt x="5672" y="3803"/>
                    <a:pt x="6105" y="3636"/>
                  </a:cubicBezTo>
                  <a:cubicBezTo>
                    <a:pt x="6572" y="3469"/>
                    <a:pt x="7006" y="3269"/>
                    <a:pt x="7406" y="3069"/>
                  </a:cubicBezTo>
                  <a:cubicBezTo>
                    <a:pt x="8107" y="2702"/>
                    <a:pt x="8740" y="2235"/>
                    <a:pt x="9341" y="1701"/>
                  </a:cubicBezTo>
                  <a:cubicBezTo>
                    <a:pt x="9741" y="1334"/>
                    <a:pt x="10075" y="934"/>
                    <a:pt x="10408" y="500"/>
                  </a:cubicBezTo>
                  <a:cubicBezTo>
                    <a:pt x="10508" y="334"/>
                    <a:pt x="10608" y="234"/>
                    <a:pt x="10642" y="13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5"/>
            <p:cNvSpPr/>
            <p:nvPr/>
          </p:nvSpPr>
          <p:spPr>
            <a:xfrm>
              <a:off x="1918138" y="1277977"/>
              <a:ext cx="215985" cy="117023"/>
            </a:xfrm>
            <a:custGeom>
              <a:avLst/>
              <a:gdLst/>
              <a:ahLst/>
              <a:cxnLst/>
              <a:rect l="l" t="t" r="r" b="b"/>
              <a:pathLst>
                <a:path w="10775" h="5838" extrusionOk="0">
                  <a:moveTo>
                    <a:pt x="10775" y="0"/>
                  </a:moveTo>
                  <a:lnTo>
                    <a:pt x="10508" y="267"/>
                  </a:lnTo>
                  <a:cubicBezTo>
                    <a:pt x="10241" y="467"/>
                    <a:pt x="9908" y="801"/>
                    <a:pt x="9441" y="1168"/>
                  </a:cubicBezTo>
                  <a:cubicBezTo>
                    <a:pt x="8907" y="1602"/>
                    <a:pt x="8340" y="1935"/>
                    <a:pt x="7706" y="2202"/>
                  </a:cubicBezTo>
                  <a:cubicBezTo>
                    <a:pt x="7306" y="2335"/>
                    <a:pt x="6939" y="2436"/>
                    <a:pt x="6538" y="2502"/>
                  </a:cubicBezTo>
                  <a:cubicBezTo>
                    <a:pt x="6105" y="2602"/>
                    <a:pt x="5705" y="2669"/>
                    <a:pt x="5238" y="2736"/>
                  </a:cubicBezTo>
                  <a:cubicBezTo>
                    <a:pt x="4404" y="2836"/>
                    <a:pt x="3570" y="3003"/>
                    <a:pt x="2769" y="3236"/>
                  </a:cubicBezTo>
                  <a:cubicBezTo>
                    <a:pt x="2135" y="3470"/>
                    <a:pt x="1502" y="3803"/>
                    <a:pt x="1001" y="4270"/>
                  </a:cubicBezTo>
                  <a:cubicBezTo>
                    <a:pt x="634" y="4570"/>
                    <a:pt x="367" y="4937"/>
                    <a:pt x="167" y="5371"/>
                  </a:cubicBezTo>
                  <a:cubicBezTo>
                    <a:pt x="101" y="5471"/>
                    <a:pt x="67" y="5604"/>
                    <a:pt x="34" y="5705"/>
                  </a:cubicBezTo>
                  <a:cubicBezTo>
                    <a:pt x="0" y="5771"/>
                    <a:pt x="0" y="5805"/>
                    <a:pt x="0" y="5838"/>
                  </a:cubicBezTo>
                  <a:cubicBezTo>
                    <a:pt x="0" y="5838"/>
                    <a:pt x="0" y="5805"/>
                    <a:pt x="34" y="5738"/>
                  </a:cubicBezTo>
                  <a:cubicBezTo>
                    <a:pt x="67" y="5604"/>
                    <a:pt x="134" y="5504"/>
                    <a:pt x="201" y="5371"/>
                  </a:cubicBezTo>
                  <a:cubicBezTo>
                    <a:pt x="401" y="4971"/>
                    <a:pt x="701" y="4604"/>
                    <a:pt x="1035" y="4304"/>
                  </a:cubicBezTo>
                  <a:cubicBezTo>
                    <a:pt x="1568" y="3870"/>
                    <a:pt x="2169" y="3536"/>
                    <a:pt x="2836" y="3336"/>
                  </a:cubicBezTo>
                  <a:cubicBezTo>
                    <a:pt x="3636" y="3069"/>
                    <a:pt x="4437" y="2903"/>
                    <a:pt x="5271" y="2802"/>
                  </a:cubicBezTo>
                  <a:cubicBezTo>
                    <a:pt x="5738" y="2736"/>
                    <a:pt x="6138" y="2669"/>
                    <a:pt x="6572" y="2602"/>
                  </a:cubicBezTo>
                  <a:cubicBezTo>
                    <a:pt x="6972" y="2536"/>
                    <a:pt x="7339" y="2436"/>
                    <a:pt x="7739" y="2269"/>
                  </a:cubicBezTo>
                  <a:cubicBezTo>
                    <a:pt x="8373" y="2002"/>
                    <a:pt x="8974" y="1668"/>
                    <a:pt x="9507" y="1201"/>
                  </a:cubicBezTo>
                  <a:cubicBezTo>
                    <a:pt x="9874" y="934"/>
                    <a:pt x="10208" y="601"/>
                    <a:pt x="10541" y="267"/>
                  </a:cubicBezTo>
                  <a:cubicBezTo>
                    <a:pt x="10641" y="167"/>
                    <a:pt x="10741" y="67"/>
                    <a:pt x="107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5"/>
            <p:cNvSpPr/>
            <p:nvPr/>
          </p:nvSpPr>
          <p:spPr>
            <a:xfrm>
              <a:off x="2135445" y="1205474"/>
              <a:ext cx="90964" cy="72523"/>
            </a:xfrm>
            <a:custGeom>
              <a:avLst/>
              <a:gdLst/>
              <a:ahLst/>
              <a:cxnLst/>
              <a:rect l="l" t="t" r="r" b="b"/>
              <a:pathLst>
                <a:path w="4538" h="3618" extrusionOk="0">
                  <a:moveTo>
                    <a:pt x="4469" y="0"/>
                  </a:moveTo>
                  <a:cubicBezTo>
                    <a:pt x="4422" y="0"/>
                    <a:pt x="4370" y="15"/>
                    <a:pt x="4304" y="15"/>
                  </a:cubicBezTo>
                  <a:cubicBezTo>
                    <a:pt x="4204" y="15"/>
                    <a:pt x="4137" y="15"/>
                    <a:pt x="4037" y="48"/>
                  </a:cubicBezTo>
                  <a:cubicBezTo>
                    <a:pt x="3903" y="48"/>
                    <a:pt x="3770" y="82"/>
                    <a:pt x="3670" y="115"/>
                  </a:cubicBezTo>
                  <a:cubicBezTo>
                    <a:pt x="3503" y="148"/>
                    <a:pt x="3370" y="182"/>
                    <a:pt x="3203" y="248"/>
                  </a:cubicBezTo>
                  <a:cubicBezTo>
                    <a:pt x="3036" y="315"/>
                    <a:pt x="2869" y="382"/>
                    <a:pt x="2736" y="449"/>
                  </a:cubicBezTo>
                  <a:cubicBezTo>
                    <a:pt x="2002" y="782"/>
                    <a:pt x="1335" y="1316"/>
                    <a:pt x="834" y="1950"/>
                  </a:cubicBezTo>
                  <a:cubicBezTo>
                    <a:pt x="734" y="2083"/>
                    <a:pt x="634" y="2216"/>
                    <a:pt x="534" y="2350"/>
                  </a:cubicBezTo>
                  <a:cubicBezTo>
                    <a:pt x="434" y="2483"/>
                    <a:pt x="367" y="2617"/>
                    <a:pt x="301" y="2784"/>
                  </a:cubicBezTo>
                  <a:cubicBezTo>
                    <a:pt x="234" y="2917"/>
                    <a:pt x="201" y="3017"/>
                    <a:pt x="167" y="3117"/>
                  </a:cubicBezTo>
                  <a:cubicBezTo>
                    <a:pt x="101" y="3217"/>
                    <a:pt x="67" y="3284"/>
                    <a:pt x="67" y="3384"/>
                  </a:cubicBezTo>
                  <a:cubicBezTo>
                    <a:pt x="34" y="3484"/>
                    <a:pt x="1" y="3551"/>
                    <a:pt x="1" y="3617"/>
                  </a:cubicBezTo>
                  <a:cubicBezTo>
                    <a:pt x="1" y="3617"/>
                    <a:pt x="101" y="3284"/>
                    <a:pt x="367" y="2784"/>
                  </a:cubicBezTo>
                  <a:cubicBezTo>
                    <a:pt x="434" y="2683"/>
                    <a:pt x="501" y="2550"/>
                    <a:pt x="601" y="2417"/>
                  </a:cubicBezTo>
                  <a:cubicBezTo>
                    <a:pt x="701" y="2250"/>
                    <a:pt x="801" y="2116"/>
                    <a:pt x="901" y="1983"/>
                  </a:cubicBezTo>
                  <a:cubicBezTo>
                    <a:pt x="1402" y="1383"/>
                    <a:pt x="2035" y="849"/>
                    <a:pt x="2769" y="515"/>
                  </a:cubicBezTo>
                  <a:cubicBezTo>
                    <a:pt x="2903" y="449"/>
                    <a:pt x="3069" y="382"/>
                    <a:pt x="3236" y="315"/>
                  </a:cubicBezTo>
                  <a:cubicBezTo>
                    <a:pt x="3370" y="248"/>
                    <a:pt x="3503" y="215"/>
                    <a:pt x="3670" y="182"/>
                  </a:cubicBezTo>
                  <a:cubicBezTo>
                    <a:pt x="4204" y="48"/>
                    <a:pt x="4537" y="15"/>
                    <a:pt x="4537" y="15"/>
                  </a:cubicBezTo>
                  <a:cubicBezTo>
                    <a:pt x="4515" y="4"/>
                    <a:pt x="4493" y="0"/>
                    <a:pt x="44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5"/>
            <p:cNvSpPr/>
            <p:nvPr/>
          </p:nvSpPr>
          <p:spPr>
            <a:xfrm>
              <a:off x="2143463" y="1273186"/>
              <a:ext cx="159157" cy="240179"/>
            </a:xfrm>
            <a:custGeom>
              <a:avLst/>
              <a:gdLst/>
              <a:ahLst/>
              <a:cxnLst/>
              <a:rect l="l" t="t" r="r" b="b"/>
              <a:pathLst>
                <a:path w="7940" h="11982" extrusionOk="0">
                  <a:moveTo>
                    <a:pt x="36" y="772"/>
                  </a:moveTo>
                  <a:lnTo>
                    <a:pt x="34" y="773"/>
                  </a:lnTo>
                  <a:lnTo>
                    <a:pt x="1" y="807"/>
                  </a:lnTo>
                  <a:cubicBezTo>
                    <a:pt x="12" y="795"/>
                    <a:pt x="24" y="783"/>
                    <a:pt x="36" y="772"/>
                  </a:cubicBezTo>
                  <a:close/>
                  <a:moveTo>
                    <a:pt x="2147" y="1"/>
                  </a:moveTo>
                  <a:cubicBezTo>
                    <a:pt x="1583" y="1"/>
                    <a:pt x="1048" y="136"/>
                    <a:pt x="568" y="406"/>
                  </a:cubicBezTo>
                  <a:cubicBezTo>
                    <a:pt x="351" y="499"/>
                    <a:pt x="191" y="621"/>
                    <a:pt x="36" y="772"/>
                  </a:cubicBezTo>
                  <a:lnTo>
                    <a:pt x="36" y="772"/>
                  </a:lnTo>
                  <a:lnTo>
                    <a:pt x="134" y="706"/>
                  </a:lnTo>
                  <a:cubicBezTo>
                    <a:pt x="268" y="606"/>
                    <a:pt x="401" y="506"/>
                    <a:pt x="568" y="440"/>
                  </a:cubicBezTo>
                  <a:cubicBezTo>
                    <a:pt x="1102" y="173"/>
                    <a:pt x="1702" y="39"/>
                    <a:pt x="2336" y="39"/>
                  </a:cubicBezTo>
                  <a:cubicBezTo>
                    <a:pt x="2736" y="73"/>
                    <a:pt x="3170" y="173"/>
                    <a:pt x="3537" y="340"/>
                  </a:cubicBezTo>
                  <a:cubicBezTo>
                    <a:pt x="4471" y="740"/>
                    <a:pt x="5171" y="1574"/>
                    <a:pt x="5438" y="2541"/>
                  </a:cubicBezTo>
                  <a:cubicBezTo>
                    <a:pt x="5571" y="3108"/>
                    <a:pt x="5638" y="3675"/>
                    <a:pt x="5605" y="4242"/>
                  </a:cubicBezTo>
                  <a:cubicBezTo>
                    <a:pt x="5571" y="4843"/>
                    <a:pt x="5605" y="5410"/>
                    <a:pt x="5638" y="5977"/>
                  </a:cubicBezTo>
                  <a:cubicBezTo>
                    <a:pt x="5772" y="7011"/>
                    <a:pt x="6205" y="7978"/>
                    <a:pt x="6839" y="8812"/>
                  </a:cubicBezTo>
                  <a:cubicBezTo>
                    <a:pt x="7139" y="9112"/>
                    <a:pt x="7406" y="9446"/>
                    <a:pt x="7640" y="9780"/>
                  </a:cubicBezTo>
                  <a:cubicBezTo>
                    <a:pt x="7740" y="9946"/>
                    <a:pt x="7806" y="10113"/>
                    <a:pt x="7840" y="10280"/>
                  </a:cubicBezTo>
                  <a:cubicBezTo>
                    <a:pt x="7840" y="10447"/>
                    <a:pt x="7840" y="10614"/>
                    <a:pt x="7806" y="10780"/>
                  </a:cubicBezTo>
                  <a:cubicBezTo>
                    <a:pt x="7706" y="11014"/>
                    <a:pt x="7606" y="11247"/>
                    <a:pt x="7439" y="11447"/>
                  </a:cubicBezTo>
                  <a:cubicBezTo>
                    <a:pt x="7306" y="11648"/>
                    <a:pt x="7206" y="11748"/>
                    <a:pt x="7106" y="11848"/>
                  </a:cubicBezTo>
                  <a:lnTo>
                    <a:pt x="7039" y="11948"/>
                  </a:lnTo>
                  <a:lnTo>
                    <a:pt x="7006" y="11981"/>
                  </a:lnTo>
                  <a:lnTo>
                    <a:pt x="7073" y="11981"/>
                  </a:lnTo>
                  <a:lnTo>
                    <a:pt x="7173" y="11881"/>
                  </a:lnTo>
                  <a:cubicBezTo>
                    <a:pt x="7273" y="11748"/>
                    <a:pt x="7373" y="11614"/>
                    <a:pt x="7473" y="11481"/>
                  </a:cubicBezTo>
                  <a:cubicBezTo>
                    <a:pt x="7640" y="11281"/>
                    <a:pt x="7773" y="11047"/>
                    <a:pt x="7873" y="10780"/>
                  </a:cubicBezTo>
                  <a:cubicBezTo>
                    <a:pt x="7906" y="10647"/>
                    <a:pt x="7940" y="10447"/>
                    <a:pt x="7906" y="10280"/>
                  </a:cubicBezTo>
                  <a:cubicBezTo>
                    <a:pt x="7873" y="10113"/>
                    <a:pt x="7806" y="9913"/>
                    <a:pt x="7740" y="9780"/>
                  </a:cubicBezTo>
                  <a:cubicBezTo>
                    <a:pt x="7473" y="9413"/>
                    <a:pt x="7206" y="9079"/>
                    <a:pt x="6939" y="8779"/>
                  </a:cubicBezTo>
                  <a:cubicBezTo>
                    <a:pt x="6639" y="8379"/>
                    <a:pt x="6372" y="7978"/>
                    <a:pt x="6205" y="7511"/>
                  </a:cubicBezTo>
                  <a:cubicBezTo>
                    <a:pt x="5972" y="7011"/>
                    <a:pt x="5838" y="6511"/>
                    <a:pt x="5772" y="5977"/>
                  </a:cubicBezTo>
                  <a:cubicBezTo>
                    <a:pt x="5705" y="5410"/>
                    <a:pt x="5705" y="4843"/>
                    <a:pt x="5738" y="4276"/>
                  </a:cubicBezTo>
                  <a:cubicBezTo>
                    <a:pt x="5772" y="3675"/>
                    <a:pt x="5705" y="3108"/>
                    <a:pt x="5571" y="2541"/>
                  </a:cubicBezTo>
                  <a:cubicBezTo>
                    <a:pt x="5405" y="2007"/>
                    <a:pt x="5138" y="1507"/>
                    <a:pt x="4771" y="1107"/>
                  </a:cubicBezTo>
                  <a:cubicBezTo>
                    <a:pt x="4437" y="740"/>
                    <a:pt x="4037" y="473"/>
                    <a:pt x="3570" y="273"/>
                  </a:cubicBezTo>
                  <a:cubicBezTo>
                    <a:pt x="3203" y="106"/>
                    <a:pt x="2769" y="6"/>
                    <a:pt x="2336" y="6"/>
                  </a:cubicBezTo>
                  <a:cubicBezTo>
                    <a:pt x="2272" y="3"/>
                    <a:pt x="2209" y="1"/>
                    <a:pt x="214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5"/>
            <p:cNvSpPr/>
            <p:nvPr/>
          </p:nvSpPr>
          <p:spPr>
            <a:xfrm>
              <a:off x="1890716" y="1264607"/>
              <a:ext cx="236050" cy="191911"/>
            </a:xfrm>
            <a:custGeom>
              <a:avLst/>
              <a:gdLst/>
              <a:ahLst/>
              <a:cxnLst/>
              <a:rect l="l" t="t" r="r" b="b"/>
              <a:pathLst>
                <a:path w="11776" h="9574" extrusionOk="0">
                  <a:moveTo>
                    <a:pt x="11776" y="0"/>
                  </a:moveTo>
                  <a:cubicBezTo>
                    <a:pt x="11764" y="23"/>
                    <a:pt x="11752" y="47"/>
                    <a:pt x="11740" y="70"/>
                  </a:cubicBezTo>
                  <a:lnTo>
                    <a:pt x="11740" y="70"/>
                  </a:lnTo>
                  <a:lnTo>
                    <a:pt x="11776" y="34"/>
                  </a:lnTo>
                  <a:lnTo>
                    <a:pt x="11776" y="0"/>
                  </a:lnTo>
                  <a:close/>
                  <a:moveTo>
                    <a:pt x="11740" y="70"/>
                  </a:moveTo>
                  <a:lnTo>
                    <a:pt x="11676" y="134"/>
                  </a:lnTo>
                  <a:cubicBezTo>
                    <a:pt x="11576" y="301"/>
                    <a:pt x="11476" y="434"/>
                    <a:pt x="11342" y="567"/>
                  </a:cubicBezTo>
                  <a:cubicBezTo>
                    <a:pt x="10875" y="1001"/>
                    <a:pt x="10308" y="1368"/>
                    <a:pt x="9674" y="1601"/>
                  </a:cubicBezTo>
                  <a:cubicBezTo>
                    <a:pt x="9241" y="1735"/>
                    <a:pt x="8807" y="1868"/>
                    <a:pt x="8373" y="1935"/>
                  </a:cubicBezTo>
                  <a:cubicBezTo>
                    <a:pt x="7873" y="2035"/>
                    <a:pt x="7373" y="2068"/>
                    <a:pt x="6806" y="2102"/>
                  </a:cubicBezTo>
                  <a:cubicBezTo>
                    <a:pt x="6272" y="2169"/>
                    <a:pt x="5705" y="2169"/>
                    <a:pt x="5104" y="2235"/>
                  </a:cubicBezTo>
                  <a:cubicBezTo>
                    <a:pt x="4471" y="2302"/>
                    <a:pt x="3870" y="2402"/>
                    <a:pt x="3270" y="2569"/>
                  </a:cubicBezTo>
                  <a:cubicBezTo>
                    <a:pt x="2669" y="2736"/>
                    <a:pt x="2102" y="3036"/>
                    <a:pt x="1602" y="3403"/>
                  </a:cubicBezTo>
                  <a:cubicBezTo>
                    <a:pt x="1135" y="3770"/>
                    <a:pt x="768" y="4203"/>
                    <a:pt x="501" y="4737"/>
                  </a:cubicBezTo>
                  <a:cubicBezTo>
                    <a:pt x="68" y="5638"/>
                    <a:pt x="1" y="6672"/>
                    <a:pt x="334" y="7606"/>
                  </a:cubicBezTo>
                  <a:cubicBezTo>
                    <a:pt x="568" y="8240"/>
                    <a:pt x="968" y="8773"/>
                    <a:pt x="1502" y="9207"/>
                  </a:cubicBezTo>
                  <a:cubicBezTo>
                    <a:pt x="1635" y="9307"/>
                    <a:pt x="1769" y="9407"/>
                    <a:pt x="1936" y="9507"/>
                  </a:cubicBezTo>
                  <a:lnTo>
                    <a:pt x="2069" y="9574"/>
                  </a:lnTo>
                  <a:lnTo>
                    <a:pt x="2102" y="9574"/>
                  </a:lnTo>
                  <a:lnTo>
                    <a:pt x="2069" y="9540"/>
                  </a:lnTo>
                  <a:lnTo>
                    <a:pt x="1936" y="9474"/>
                  </a:lnTo>
                  <a:cubicBezTo>
                    <a:pt x="1802" y="9374"/>
                    <a:pt x="1669" y="9274"/>
                    <a:pt x="1535" y="9140"/>
                  </a:cubicBezTo>
                  <a:cubicBezTo>
                    <a:pt x="1035" y="8740"/>
                    <a:pt x="635" y="8173"/>
                    <a:pt x="434" y="7572"/>
                  </a:cubicBezTo>
                  <a:cubicBezTo>
                    <a:pt x="101" y="6638"/>
                    <a:pt x="168" y="5638"/>
                    <a:pt x="601" y="4737"/>
                  </a:cubicBezTo>
                  <a:cubicBezTo>
                    <a:pt x="835" y="4237"/>
                    <a:pt x="1202" y="3803"/>
                    <a:pt x="1669" y="3436"/>
                  </a:cubicBezTo>
                  <a:cubicBezTo>
                    <a:pt x="2169" y="3103"/>
                    <a:pt x="2703" y="2802"/>
                    <a:pt x="3303" y="2636"/>
                  </a:cubicBezTo>
                  <a:cubicBezTo>
                    <a:pt x="4471" y="2369"/>
                    <a:pt x="5638" y="2202"/>
                    <a:pt x="6839" y="2202"/>
                  </a:cubicBezTo>
                  <a:cubicBezTo>
                    <a:pt x="7373" y="2169"/>
                    <a:pt x="7873" y="2102"/>
                    <a:pt x="8407" y="2002"/>
                  </a:cubicBezTo>
                  <a:cubicBezTo>
                    <a:pt x="8840" y="1935"/>
                    <a:pt x="9274" y="1802"/>
                    <a:pt x="9708" y="1635"/>
                  </a:cubicBezTo>
                  <a:cubicBezTo>
                    <a:pt x="10342" y="1401"/>
                    <a:pt x="10909" y="1034"/>
                    <a:pt x="11376" y="567"/>
                  </a:cubicBezTo>
                  <a:cubicBezTo>
                    <a:pt x="11523" y="420"/>
                    <a:pt x="11644" y="246"/>
                    <a:pt x="11740" y="7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5"/>
            <p:cNvSpPr/>
            <p:nvPr/>
          </p:nvSpPr>
          <p:spPr>
            <a:xfrm>
              <a:off x="2155510" y="1518918"/>
              <a:ext cx="31451" cy="32774"/>
            </a:xfrm>
            <a:custGeom>
              <a:avLst/>
              <a:gdLst/>
              <a:ahLst/>
              <a:cxnLst/>
              <a:rect l="l" t="t" r="r" b="b"/>
              <a:pathLst>
                <a:path w="1569" h="1635" extrusionOk="0">
                  <a:moveTo>
                    <a:pt x="839" y="0"/>
                  </a:moveTo>
                  <a:cubicBezTo>
                    <a:pt x="772" y="0"/>
                    <a:pt x="703" y="9"/>
                    <a:pt x="634" y="22"/>
                  </a:cubicBezTo>
                  <a:cubicBezTo>
                    <a:pt x="434" y="22"/>
                    <a:pt x="267" y="156"/>
                    <a:pt x="167" y="323"/>
                  </a:cubicBezTo>
                  <a:cubicBezTo>
                    <a:pt x="34" y="523"/>
                    <a:pt x="0" y="756"/>
                    <a:pt x="67" y="990"/>
                  </a:cubicBezTo>
                  <a:cubicBezTo>
                    <a:pt x="134" y="1157"/>
                    <a:pt x="234" y="1290"/>
                    <a:pt x="367" y="1423"/>
                  </a:cubicBezTo>
                  <a:cubicBezTo>
                    <a:pt x="550" y="1580"/>
                    <a:pt x="713" y="1635"/>
                    <a:pt x="775" y="1635"/>
                  </a:cubicBezTo>
                  <a:cubicBezTo>
                    <a:pt x="792" y="1635"/>
                    <a:pt x="801" y="1631"/>
                    <a:pt x="801" y="1624"/>
                  </a:cubicBezTo>
                  <a:cubicBezTo>
                    <a:pt x="801" y="1590"/>
                    <a:pt x="634" y="1523"/>
                    <a:pt x="467" y="1257"/>
                  </a:cubicBezTo>
                  <a:cubicBezTo>
                    <a:pt x="367" y="1157"/>
                    <a:pt x="300" y="1023"/>
                    <a:pt x="267" y="890"/>
                  </a:cubicBezTo>
                  <a:cubicBezTo>
                    <a:pt x="200" y="723"/>
                    <a:pt x="234" y="523"/>
                    <a:pt x="334" y="389"/>
                  </a:cubicBezTo>
                  <a:cubicBezTo>
                    <a:pt x="451" y="226"/>
                    <a:pt x="616" y="144"/>
                    <a:pt x="797" y="144"/>
                  </a:cubicBezTo>
                  <a:cubicBezTo>
                    <a:pt x="874" y="144"/>
                    <a:pt x="954" y="159"/>
                    <a:pt x="1034" y="189"/>
                  </a:cubicBezTo>
                  <a:cubicBezTo>
                    <a:pt x="1268" y="256"/>
                    <a:pt x="1435" y="323"/>
                    <a:pt x="1535" y="356"/>
                  </a:cubicBezTo>
                  <a:cubicBezTo>
                    <a:pt x="1535" y="423"/>
                    <a:pt x="1568" y="423"/>
                    <a:pt x="1568" y="423"/>
                  </a:cubicBezTo>
                  <a:lnTo>
                    <a:pt x="1568" y="356"/>
                  </a:lnTo>
                  <a:cubicBezTo>
                    <a:pt x="1435" y="223"/>
                    <a:pt x="1268" y="122"/>
                    <a:pt x="1101" y="56"/>
                  </a:cubicBezTo>
                  <a:cubicBezTo>
                    <a:pt x="1023" y="17"/>
                    <a:pt x="933" y="0"/>
                    <a:pt x="8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5"/>
            <p:cNvSpPr/>
            <p:nvPr/>
          </p:nvSpPr>
          <p:spPr>
            <a:xfrm>
              <a:off x="1902081" y="1287999"/>
              <a:ext cx="234045" cy="458710"/>
            </a:xfrm>
            <a:custGeom>
              <a:avLst/>
              <a:gdLst/>
              <a:ahLst/>
              <a:cxnLst/>
              <a:rect l="l" t="t" r="r" b="b"/>
              <a:pathLst>
                <a:path w="11676" h="22884" extrusionOk="0">
                  <a:moveTo>
                    <a:pt x="11676" y="1"/>
                  </a:moveTo>
                  <a:cubicBezTo>
                    <a:pt x="11643" y="1"/>
                    <a:pt x="11576" y="434"/>
                    <a:pt x="11342" y="1135"/>
                  </a:cubicBezTo>
                  <a:cubicBezTo>
                    <a:pt x="10975" y="2136"/>
                    <a:pt x="10442" y="3036"/>
                    <a:pt x="9775" y="3870"/>
                  </a:cubicBezTo>
                  <a:cubicBezTo>
                    <a:pt x="8774" y="5071"/>
                    <a:pt x="7473" y="6038"/>
                    <a:pt x="6005" y="6606"/>
                  </a:cubicBezTo>
                  <a:cubicBezTo>
                    <a:pt x="5205" y="6939"/>
                    <a:pt x="4271" y="7073"/>
                    <a:pt x="3337" y="7406"/>
                  </a:cubicBezTo>
                  <a:cubicBezTo>
                    <a:pt x="2336" y="7706"/>
                    <a:pt x="1502" y="8340"/>
                    <a:pt x="902" y="9207"/>
                  </a:cubicBezTo>
                  <a:cubicBezTo>
                    <a:pt x="301" y="10041"/>
                    <a:pt x="1" y="11042"/>
                    <a:pt x="68" y="12076"/>
                  </a:cubicBezTo>
                  <a:cubicBezTo>
                    <a:pt x="101" y="13043"/>
                    <a:pt x="435" y="13977"/>
                    <a:pt x="1002" y="14745"/>
                  </a:cubicBezTo>
                  <a:cubicBezTo>
                    <a:pt x="1135" y="14911"/>
                    <a:pt x="1268" y="15078"/>
                    <a:pt x="1435" y="15245"/>
                  </a:cubicBezTo>
                  <a:cubicBezTo>
                    <a:pt x="1602" y="15412"/>
                    <a:pt x="1735" y="15545"/>
                    <a:pt x="1869" y="15745"/>
                  </a:cubicBezTo>
                  <a:cubicBezTo>
                    <a:pt x="2102" y="16046"/>
                    <a:pt x="2303" y="16413"/>
                    <a:pt x="2436" y="16779"/>
                  </a:cubicBezTo>
                  <a:cubicBezTo>
                    <a:pt x="2703" y="17447"/>
                    <a:pt x="2736" y="18180"/>
                    <a:pt x="2536" y="18881"/>
                  </a:cubicBezTo>
                  <a:cubicBezTo>
                    <a:pt x="2069" y="20149"/>
                    <a:pt x="1569" y="21116"/>
                    <a:pt x="1268" y="21816"/>
                  </a:cubicBezTo>
                  <a:lnTo>
                    <a:pt x="902" y="22584"/>
                  </a:lnTo>
                  <a:cubicBezTo>
                    <a:pt x="868" y="22684"/>
                    <a:pt x="801" y="22784"/>
                    <a:pt x="801" y="22884"/>
                  </a:cubicBezTo>
                  <a:cubicBezTo>
                    <a:pt x="835" y="22784"/>
                    <a:pt x="868" y="22717"/>
                    <a:pt x="902" y="22650"/>
                  </a:cubicBezTo>
                  <a:cubicBezTo>
                    <a:pt x="1002" y="22484"/>
                    <a:pt x="1168" y="22217"/>
                    <a:pt x="1335" y="21883"/>
                  </a:cubicBezTo>
                  <a:cubicBezTo>
                    <a:pt x="1669" y="21183"/>
                    <a:pt x="2136" y="20215"/>
                    <a:pt x="2669" y="18948"/>
                  </a:cubicBezTo>
                  <a:cubicBezTo>
                    <a:pt x="2903" y="18247"/>
                    <a:pt x="2870" y="17447"/>
                    <a:pt x="2603" y="16746"/>
                  </a:cubicBezTo>
                  <a:cubicBezTo>
                    <a:pt x="2436" y="16346"/>
                    <a:pt x="2236" y="15979"/>
                    <a:pt x="2002" y="15645"/>
                  </a:cubicBezTo>
                  <a:cubicBezTo>
                    <a:pt x="1869" y="15479"/>
                    <a:pt x="1735" y="15312"/>
                    <a:pt x="1569" y="15145"/>
                  </a:cubicBezTo>
                  <a:cubicBezTo>
                    <a:pt x="1435" y="14978"/>
                    <a:pt x="1302" y="14811"/>
                    <a:pt x="1168" y="14645"/>
                  </a:cubicBezTo>
                  <a:cubicBezTo>
                    <a:pt x="635" y="13911"/>
                    <a:pt x="301" y="13043"/>
                    <a:pt x="268" y="12109"/>
                  </a:cubicBezTo>
                  <a:cubicBezTo>
                    <a:pt x="234" y="11109"/>
                    <a:pt x="535" y="10141"/>
                    <a:pt x="1102" y="9341"/>
                  </a:cubicBezTo>
                  <a:cubicBezTo>
                    <a:pt x="1669" y="8540"/>
                    <a:pt x="2469" y="7940"/>
                    <a:pt x="3437" y="7640"/>
                  </a:cubicBezTo>
                  <a:cubicBezTo>
                    <a:pt x="4337" y="7273"/>
                    <a:pt x="5271" y="7139"/>
                    <a:pt x="6105" y="6806"/>
                  </a:cubicBezTo>
                  <a:cubicBezTo>
                    <a:pt x="8607" y="5772"/>
                    <a:pt x="10542" y="3703"/>
                    <a:pt x="11409" y="1135"/>
                  </a:cubicBezTo>
                  <a:cubicBezTo>
                    <a:pt x="11509" y="868"/>
                    <a:pt x="11576" y="601"/>
                    <a:pt x="11643" y="301"/>
                  </a:cubicBezTo>
                  <a:cubicBezTo>
                    <a:pt x="11643" y="201"/>
                    <a:pt x="11676" y="101"/>
                    <a:pt x="116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5"/>
            <p:cNvSpPr/>
            <p:nvPr/>
          </p:nvSpPr>
          <p:spPr>
            <a:xfrm>
              <a:off x="1833888" y="1666449"/>
              <a:ext cx="465405" cy="651964"/>
            </a:xfrm>
            <a:custGeom>
              <a:avLst/>
              <a:gdLst/>
              <a:ahLst/>
              <a:cxnLst/>
              <a:rect l="l" t="t" r="r" b="b"/>
              <a:pathLst>
                <a:path w="23218" h="32525" extrusionOk="0">
                  <a:moveTo>
                    <a:pt x="10408" y="1"/>
                  </a:moveTo>
                  <a:cubicBezTo>
                    <a:pt x="10408" y="1"/>
                    <a:pt x="6305" y="2136"/>
                    <a:pt x="4737" y="3103"/>
                  </a:cubicBezTo>
                  <a:cubicBezTo>
                    <a:pt x="0" y="6039"/>
                    <a:pt x="1201" y="12510"/>
                    <a:pt x="1602" y="14178"/>
                  </a:cubicBezTo>
                  <a:cubicBezTo>
                    <a:pt x="2035" y="15846"/>
                    <a:pt x="4237" y="26887"/>
                    <a:pt x="4237" y="26887"/>
                  </a:cubicBezTo>
                  <a:lnTo>
                    <a:pt x="3136" y="31824"/>
                  </a:lnTo>
                  <a:lnTo>
                    <a:pt x="22650" y="32524"/>
                  </a:lnTo>
                  <a:cubicBezTo>
                    <a:pt x="22650" y="32524"/>
                    <a:pt x="23217" y="10142"/>
                    <a:pt x="22250" y="6739"/>
                  </a:cubicBezTo>
                  <a:cubicBezTo>
                    <a:pt x="21316" y="3303"/>
                    <a:pt x="17480" y="735"/>
                    <a:pt x="17480" y="735"/>
                  </a:cubicBezTo>
                  <a:cubicBezTo>
                    <a:pt x="16991" y="1630"/>
                    <a:pt x="15851" y="2208"/>
                    <a:pt x="14541" y="2208"/>
                  </a:cubicBezTo>
                  <a:cubicBezTo>
                    <a:pt x="13166" y="2208"/>
                    <a:pt x="11603" y="1572"/>
                    <a:pt x="1040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5"/>
            <p:cNvSpPr/>
            <p:nvPr/>
          </p:nvSpPr>
          <p:spPr>
            <a:xfrm>
              <a:off x="2112714" y="2266897"/>
              <a:ext cx="55525" cy="43478"/>
            </a:xfrm>
            <a:custGeom>
              <a:avLst/>
              <a:gdLst/>
              <a:ahLst/>
              <a:cxnLst/>
              <a:rect l="l" t="t" r="r" b="b"/>
              <a:pathLst>
                <a:path w="2770" h="2169" extrusionOk="0">
                  <a:moveTo>
                    <a:pt x="0" y="1"/>
                  </a:moveTo>
                  <a:cubicBezTo>
                    <a:pt x="434" y="935"/>
                    <a:pt x="1802" y="1902"/>
                    <a:pt x="2769" y="2169"/>
                  </a:cubicBezTo>
                  <a:cubicBezTo>
                    <a:pt x="1968" y="1302"/>
                    <a:pt x="1034" y="534"/>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5"/>
            <p:cNvSpPr/>
            <p:nvPr/>
          </p:nvSpPr>
          <p:spPr>
            <a:xfrm>
              <a:off x="2024456" y="2139190"/>
              <a:ext cx="54843" cy="44159"/>
            </a:xfrm>
            <a:custGeom>
              <a:avLst/>
              <a:gdLst/>
              <a:ahLst/>
              <a:cxnLst/>
              <a:rect l="l" t="t" r="r" b="b"/>
              <a:pathLst>
                <a:path w="2736" h="2203" extrusionOk="0">
                  <a:moveTo>
                    <a:pt x="0" y="1"/>
                  </a:moveTo>
                  <a:lnTo>
                    <a:pt x="0" y="1"/>
                  </a:lnTo>
                  <a:cubicBezTo>
                    <a:pt x="401" y="968"/>
                    <a:pt x="1768" y="1902"/>
                    <a:pt x="2736" y="2202"/>
                  </a:cubicBezTo>
                  <a:cubicBezTo>
                    <a:pt x="1968" y="1301"/>
                    <a:pt x="1034" y="568"/>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5"/>
            <p:cNvSpPr/>
            <p:nvPr/>
          </p:nvSpPr>
          <p:spPr>
            <a:xfrm>
              <a:off x="2233746" y="2229453"/>
              <a:ext cx="14052" cy="70238"/>
            </a:xfrm>
            <a:custGeom>
              <a:avLst/>
              <a:gdLst/>
              <a:ahLst/>
              <a:cxnLst/>
              <a:rect l="l" t="t" r="r" b="b"/>
              <a:pathLst>
                <a:path w="701" h="3504" extrusionOk="0">
                  <a:moveTo>
                    <a:pt x="467" y="1"/>
                  </a:moveTo>
                  <a:lnTo>
                    <a:pt x="467" y="1"/>
                  </a:lnTo>
                  <a:cubicBezTo>
                    <a:pt x="0" y="901"/>
                    <a:pt x="133" y="2569"/>
                    <a:pt x="500" y="3503"/>
                  </a:cubicBezTo>
                  <a:cubicBezTo>
                    <a:pt x="701" y="2336"/>
                    <a:pt x="701" y="1135"/>
                    <a:pt x="4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5"/>
            <p:cNvSpPr/>
            <p:nvPr/>
          </p:nvSpPr>
          <p:spPr>
            <a:xfrm>
              <a:off x="2041174" y="2225444"/>
              <a:ext cx="15395" cy="74247"/>
            </a:xfrm>
            <a:custGeom>
              <a:avLst/>
              <a:gdLst/>
              <a:ahLst/>
              <a:cxnLst/>
              <a:rect l="l" t="t" r="r" b="b"/>
              <a:pathLst>
                <a:path w="768" h="3704" extrusionOk="0">
                  <a:moveTo>
                    <a:pt x="501" y="1"/>
                  </a:moveTo>
                  <a:cubicBezTo>
                    <a:pt x="0" y="968"/>
                    <a:pt x="167" y="2736"/>
                    <a:pt x="567" y="3703"/>
                  </a:cubicBezTo>
                  <a:cubicBezTo>
                    <a:pt x="767" y="2469"/>
                    <a:pt x="767" y="1201"/>
                    <a:pt x="5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5"/>
            <p:cNvSpPr/>
            <p:nvPr/>
          </p:nvSpPr>
          <p:spPr>
            <a:xfrm>
              <a:off x="2210333" y="1703231"/>
              <a:ext cx="14733" cy="70238"/>
            </a:xfrm>
            <a:custGeom>
              <a:avLst/>
              <a:gdLst/>
              <a:ahLst/>
              <a:cxnLst/>
              <a:rect l="l" t="t" r="r" b="b"/>
              <a:pathLst>
                <a:path w="735" h="3504" extrusionOk="0">
                  <a:moveTo>
                    <a:pt x="634" y="1"/>
                  </a:moveTo>
                  <a:lnTo>
                    <a:pt x="634" y="1"/>
                  </a:lnTo>
                  <a:cubicBezTo>
                    <a:pt x="67" y="868"/>
                    <a:pt x="1" y="2536"/>
                    <a:pt x="301" y="3503"/>
                  </a:cubicBezTo>
                  <a:cubicBezTo>
                    <a:pt x="634" y="2369"/>
                    <a:pt x="734" y="1168"/>
                    <a:pt x="6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5"/>
            <p:cNvSpPr/>
            <p:nvPr/>
          </p:nvSpPr>
          <p:spPr>
            <a:xfrm>
              <a:off x="2176237" y="1780806"/>
              <a:ext cx="26760" cy="66870"/>
            </a:xfrm>
            <a:custGeom>
              <a:avLst/>
              <a:gdLst/>
              <a:ahLst/>
              <a:cxnLst/>
              <a:rect l="l" t="t" r="r" b="b"/>
              <a:pathLst>
                <a:path w="1335" h="3336" extrusionOk="0">
                  <a:moveTo>
                    <a:pt x="167" y="0"/>
                  </a:moveTo>
                  <a:lnTo>
                    <a:pt x="167" y="0"/>
                  </a:lnTo>
                  <a:cubicBezTo>
                    <a:pt x="0" y="1034"/>
                    <a:pt x="667" y="2569"/>
                    <a:pt x="1335" y="3336"/>
                  </a:cubicBezTo>
                  <a:cubicBezTo>
                    <a:pt x="1134" y="2168"/>
                    <a:pt x="734" y="1034"/>
                    <a:pt x="1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5"/>
            <p:cNvSpPr/>
            <p:nvPr/>
          </p:nvSpPr>
          <p:spPr>
            <a:xfrm>
              <a:off x="2105358" y="1723296"/>
              <a:ext cx="17399" cy="69556"/>
            </a:xfrm>
            <a:custGeom>
              <a:avLst/>
              <a:gdLst/>
              <a:ahLst/>
              <a:cxnLst/>
              <a:rect l="l" t="t" r="r" b="b"/>
              <a:pathLst>
                <a:path w="868" h="3470" extrusionOk="0">
                  <a:moveTo>
                    <a:pt x="868" y="0"/>
                  </a:moveTo>
                  <a:lnTo>
                    <a:pt x="868" y="0"/>
                  </a:lnTo>
                  <a:cubicBezTo>
                    <a:pt x="201" y="834"/>
                    <a:pt x="0" y="2469"/>
                    <a:pt x="201" y="3469"/>
                  </a:cubicBezTo>
                  <a:cubicBezTo>
                    <a:pt x="634" y="2369"/>
                    <a:pt x="868" y="1201"/>
                    <a:pt x="8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a:off x="2143463" y="2171964"/>
              <a:ext cx="26780" cy="66870"/>
            </a:xfrm>
            <a:custGeom>
              <a:avLst/>
              <a:gdLst/>
              <a:ahLst/>
              <a:cxnLst/>
              <a:rect l="l" t="t" r="r" b="b"/>
              <a:pathLst>
                <a:path w="1336" h="3336" extrusionOk="0">
                  <a:moveTo>
                    <a:pt x="168" y="0"/>
                  </a:moveTo>
                  <a:cubicBezTo>
                    <a:pt x="1" y="1034"/>
                    <a:pt x="668" y="2569"/>
                    <a:pt x="1335" y="3336"/>
                  </a:cubicBezTo>
                  <a:cubicBezTo>
                    <a:pt x="1135" y="2168"/>
                    <a:pt x="735" y="1034"/>
                    <a:pt x="1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5"/>
            <p:cNvSpPr/>
            <p:nvPr/>
          </p:nvSpPr>
          <p:spPr>
            <a:xfrm>
              <a:off x="1938203" y="2073001"/>
              <a:ext cx="26760" cy="66870"/>
            </a:xfrm>
            <a:custGeom>
              <a:avLst/>
              <a:gdLst/>
              <a:ahLst/>
              <a:cxnLst/>
              <a:rect l="l" t="t" r="r" b="b"/>
              <a:pathLst>
                <a:path w="1335" h="3336" extrusionOk="0">
                  <a:moveTo>
                    <a:pt x="167" y="0"/>
                  </a:moveTo>
                  <a:lnTo>
                    <a:pt x="167" y="0"/>
                  </a:lnTo>
                  <a:cubicBezTo>
                    <a:pt x="0" y="1034"/>
                    <a:pt x="634" y="2569"/>
                    <a:pt x="1334" y="3336"/>
                  </a:cubicBezTo>
                  <a:cubicBezTo>
                    <a:pt x="1134" y="2168"/>
                    <a:pt x="734" y="1034"/>
                    <a:pt x="1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5"/>
            <p:cNvSpPr/>
            <p:nvPr/>
          </p:nvSpPr>
          <p:spPr>
            <a:xfrm>
              <a:off x="2165533" y="1905165"/>
              <a:ext cx="68233" cy="19764"/>
            </a:xfrm>
            <a:custGeom>
              <a:avLst/>
              <a:gdLst/>
              <a:ahLst/>
              <a:cxnLst/>
              <a:rect l="l" t="t" r="r" b="b"/>
              <a:pathLst>
                <a:path w="3404" h="986" extrusionOk="0">
                  <a:moveTo>
                    <a:pt x="1" y="1"/>
                  </a:moveTo>
                  <a:lnTo>
                    <a:pt x="1" y="1"/>
                  </a:lnTo>
                  <a:cubicBezTo>
                    <a:pt x="679" y="649"/>
                    <a:pt x="2009" y="985"/>
                    <a:pt x="3023" y="985"/>
                  </a:cubicBezTo>
                  <a:cubicBezTo>
                    <a:pt x="3156" y="985"/>
                    <a:pt x="3283" y="979"/>
                    <a:pt x="3403" y="968"/>
                  </a:cubicBezTo>
                  <a:cubicBezTo>
                    <a:pt x="2336" y="434"/>
                    <a:pt x="1168" y="10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a:off x="1926156" y="2221355"/>
              <a:ext cx="73585" cy="14673"/>
            </a:xfrm>
            <a:custGeom>
              <a:avLst/>
              <a:gdLst/>
              <a:ahLst/>
              <a:cxnLst/>
              <a:rect l="l" t="t" r="r" b="b"/>
              <a:pathLst>
                <a:path w="3671" h="732" extrusionOk="0">
                  <a:moveTo>
                    <a:pt x="3399" y="1"/>
                  </a:moveTo>
                  <a:cubicBezTo>
                    <a:pt x="2226" y="1"/>
                    <a:pt x="1085" y="202"/>
                    <a:pt x="1" y="605"/>
                  </a:cubicBezTo>
                  <a:cubicBezTo>
                    <a:pt x="272" y="693"/>
                    <a:pt x="590" y="732"/>
                    <a:pt x="928" y="732"/>
                  </a:cubicBezTo>
                  <a:cubicBezTo>
                    <a:pt x="1876" y="732"/>
                    <a:pt x="2981" y="423"/>
                    <a:pt x="3670" y="4"/>
                  </a:cubicBezTo>
                  <a:cubicBezTo>
                    <a:pt x="3579" y="2"/>
                    <a:pt x="3489" y="1"/>
                    <a:pt x="33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a:off x="2056548" y="1728528"/>
              <a:ext cx="12729" cy="19524"/>
            </a:xfrm>
            <a:custGeom>
              <a:avLst/>
              <a:gdLst/>
              <a:ahLst/>
              <a:cxnLst/>
              <a:rect l="l" t="t" r="r" b="b"/>
              <a:pathLst>
                <a:path w="635" h="974" extrusionOk="0">
                  <a:moveTo>
                    <a:pt x="579" y="0"/>
                  </a:moveTo>
                  <a:cubicBezTo>
                    <a:pt x="506" y="0"/>
                    <a:pt x="285" y="113"/>
                    <a:pt x="167" y="406"/>
                  </a:cubicBezTo>
                  <a:cubicBezTo>
                    <a:pt x="0" y="707"/>
                    <a:pt x="67" y="974"/>
                    <a:pt x="134" y="974"/>
                  </a:cubicBezTo>
                  <a:cubicBezTo>
                    <a:pt x="201" y="974"/>
                    <a:pt x="234" y="740"/>
                    <a:pt x="367" y="507"/>
                  </a:cubicBezTo>
                  <a:cubicBezTo>
                    <a:pt x="467" y="240"/>
                    <a:pt x="634" y="40"/>
                    <a:pt x="601" y="6"/>
                  </a:cubicBezTo>
                  <a:cubicBezTo>
                    <a:pt x="597" y="2"/>
                    <a:pt x="590" y="0"/>
                    <a:pt x="5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p:nvPr/>
          </p:nvSpPr>
          <p:spPr>
            <a:xfrm>
              <a:off x="2009082" y="1712773"/>
              <a:ext cx="20065" cy="16637"/>
            </a:xfrm>
            <a:custGeom>
              <a:avLst/>
              <a:gdLst/>
              <a:ahLst/>
              <a:cxnLst/>
              <a:rect l="l" t="t" r="r" b="b"/>
              <a:pathLst>
                <a:path w="1001" h="830" extrusionOk="0">
                  <a:moveTo>
                    <a:pt x="934" y="0"/>
                  </a:moveTo>
                  <a:cubicBezTo>
                    <a:pt x="824" y="0"/>
                    <a:pt x="602" y="82"/>
                    <a:pt x="400" y="258"/>
                  </a:cubicBezTo>
                  <a:cubicBezTo>
                    <a:pt x="100" y="525"/>
                    <a:pt x="0" y="792"/>
                    <a:pt x="67" y="826"/>
                  </a:cubicBezTo>
                  <a:cubicBezTo>
                    <a:pt x="69" y="828"/>
                    <a:pt x="73" y="829"/>
                    <a:pt x="77" y="829"/>
                  </a:cubicBezTo>
                  <a:cubicBezTo>
                    <a:pt x="130" y="829"/>
                    <a:pt x="318" y="644"/>
                    <a:pt x="534" y="459"/>
                  </a:cubicBezTo>
                  <a:cubicBezTo>
                    <a:pt x="767" y="225"/>
                    <a:pt x="1001" y="92"/>
                    <a:pt x="1001" y="25"/>
                  </a:cubicBezTo>
                  <a:cubicBezTo>
                    <a:pt x="993" y="9"/>
                    <a:pt x="969" y="0"/>
                    <a:pt x="9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5"/>
            <p:cNvSpPr/>
            <p:nvPr/>
          </p:nvSpPr>
          <p:spPr>
            <a:xfrm>
              <a:off x="1989678" y="1696677"/>
              <a:ext cx="22751" cy="12007"/>
            </a:xfrm>
            <a:custGeom>
              <a:avLst/>
              <a:gdLst/>
              <a:ahLst/>
              <a:cxnLst/>
              <a:rect l="l" t="t" r="r" b="b"/>
              <a:pathLst>
                <a:path w="1135" h="599" extrusionOk="0">
                  <a:moveTo>
                    <a:pt x="868" y="0"/>
                  </a:moveTo>
                  <a:cubicBezTo>
                    <a:pt x="752" y="0"/>
                    <a:pt x="610" y="23"/>
                    <a:pt x="468" y="94"/>
                  </a:cubicBezTo>
                  <a:cubicBezTo>
                    <a:pt x="134" y="261"/>
                    <a:pt x="1" y="594"/>
                    <a:pt x="67" y="594"/>
                  </a:cubicBezTo>
                  <a:cubicBezTo>
                    <a:pt x="70" y="597"/>
                    <a:pt x="73" y="598"/>
                    <a:pt x="78" y="598"/>
                  </a:cubicBezTo>
                  <a:cubicBezTo>
                    <a:pt x="131" y="598"/>
                    <a:pt x="321" y="418"/>
                    <a:pt x="568" y="294"/>
                  </a:cubicBezTo>
                  <a:cubicBezTo>
                    <a:pt x="835" y="161"/>
                    <a:pt x="1101" y="127"/>
                    <a:pt x="1135" y="61"/>
                  </a:cubicBezTo>
                  <a:cubicBezTo>
                    <a:pt x="1135" y="42"/>
                    <a:pt x="1025" y="0"/>
                    <a:pt x="8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5"/>
            <p:cNvSpPr/>
            <p:nvPr/>
          </p:nvSpPr>
          <p:spPr>
            <a:xfrm>
              <a:off x="1970956" y="1510659"/>
              <a:ext cx="177218" cy="385465"/>
            </a:xfrm>
            <a:custGeom>
              <a:avLst/>
              <a:gdLst/>
              <a:ahLst/>
              <a:cxnLst/>
              <a:rect l="l" t="t" r="r" b="b"/>
              <a:pathLst>
                <a:path w="8841" h="19230" extrusionOk="0">
                  <a:moveTo>
                    <a:pt x="2969" y="1"/>
                  </a:moveTo>
                  <a:lnTo>
                    <a:pt x="1769" y="1335"/>
                  </a:lnTo>
                  <a:cubicBezTo>
                    <a:pt x="701" y="3070"/>
                    <a:pt x="268" y="5138"/>
                    <a:pt x="568" y="7173"/>
                  </a:cubicBezTo>
                  <a:cubicBezTo>
                    <a:pt x="701" y="7873"/>
                    <a:pt x="868" y="8607"/>
                    <a:pt x="735" y="9274"/>
                  </a:cubicBezTo>
                  <a:cubicBezTo>
                    <a:pt x="601" y="9908"/>
                    <a:pt x="167" y="10442"/>
                    <a:pt x="101" y="11109"/>
                  </a:cubicBezTo>
                  <a:cubicBezTo>
                    <a:pt x="1" y="12076"/>
                    <a:pt x="768" y="12877"/>
                    <a:pt x="1468" y="13544"/>
                  </a:cubicBezTo>
                  <a:cubicBezTo>
                    <a:pt x="3403" y="15378"/>
                    <a:pt x="5605" y="17480"/>
                    <a:pt x="7673" y="19148"/>
                  </a:cubicBezTo>
                  <a:cubicBezTo>
                    <a:pt x="7759" y="19209"/>
                    <a:pt x="7827" y="19230"/>
                    <a:pt x="7891" y="19230"/>
                  </a:cubicBezTo>
                  <a:cubicBezTo>
                    <a:pt x="8003" y="19230"/>
                    <a:pt x="8105" y="19169"/>
                    <a:pt x="8273" y="19148"/>
                  </a:cubicBezTo>
                  <a:cubicBezTo>
                    <a:pt x="8740" y="19048"/>
                    <a:pt x="8840" y="18414"/>
                    <a:pt x="8774" y="17947"/>
                  </a:cubicBezTo>
                  <a:cubicBezTo>
                    <a:pt x="8707" y="17013"/>
                    <a:pt x="8573" y="15979"/>
                    <a:pt x="7806" y="15445"/>
                  </a:cubicBezTo>
                  <a:cubicBezTo>
                    <a:pt x="7306" y="15112"/>
                    <a:pt x="6572" y="15045"/>
                    <a:pt x="6138" y="14611"/>
                  </a:cubicBezTo>
                  <a:cubicBezTo>
                    <a:pt x="5705" y="14178"/>
                    <a:pt x="5705" y="13477"/>
                    <a:pt x="5771" y="12843"/>
                  </a:cubicBezTo>
                  <a:cubicBezTo>
                    <a:pt x="5905" y="12243"/>
                    <a:pt x="5905" y="11609"/>
                    <a:pt x="5771" y="11009"/>
                  </a:cubicBezTo>
                  <a:cubicBezTo>
                    <a:pt x="5405" y="10008"/>
                    <a:pt x="4237" y="9541"/>
                    <a:pt x="3770" y="8607"/>
                  </a:cubicBezTo>
                  <a:cubicBezTo>
                    <a:pt x="3436" y="7906"/>
                    <a:pt x="3603" y="7039"/>
                    <a:pt x="3803" y="6272"/>
                  </a:cubicBezTo>
                  <a:cubicBezTo>
                    <a:pt x="4004" y="5538"/>
                    <a:pt x="4304" y="4737"/>
                    <a:pt x="4237" y="3970"/>
                  </a:cubicBezTo>
                  <a:cubicBezTo>
                    <a:pt x="4070" y="2569"/>
                    <a:pt x="2803" y="1368"/>
                    <a:pt x="29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5"/>
            <p:cNvSpPr/>
            <p:nvPr/>
          </p:nvSpPr>
          <p:spPr>
            <a:xfrm>
              <a:off x="1926156" y="1972035"/>
              <a:ext cx="336355" cy="208628"/>
            </a:xfrm>
            <a:custGeom>
              <a:avLst/>
              <a:gdLst/>
              <a:ahLst/>
              <a:cxnLst/>
              <a:rect l="l" t="t" r="r" b="b"/>
              <a:pathLst>
                <a:path w="16780" h="10408" extrusionOk="0">
                  <a:moveTo>
                    <a:pt x="1835" y="0"/>
                  </a:moveTo>
                  <a:lnTo>
                    <a:pt x="1" y="1601"/>
                  </a:lnTo>
                  <a:cubicBezTo>
                    <a:pt x="197" y="1732"/>
                    <a:pt x="5192" y="8079"/>
                    <a:pt x="7328" y="8079"/>
                  </a:cubicBezTo>
                  <a:cubicBezTo>
                    <a:pt x="7366" y="8079"/>
                    <a:pt x="7403" y="8077"/>
                    <a:pt x="7439" y="8073"/>
                  </a:cubicBezTo>
                  <a:cubicBezTo>
                    <a:pt x="8169" y="7959"/>
                    <a:pt x="8914" y="7907"/>
                    <a:pt x="9664" y="7907"/>
                  </a:cubicBezTo>
                  <a:cubicBezTo>
                    <a:pt x="10011" y="7907"/>
                    <a:pt x="10360" y="7918"/>
                    <a:pt x="10708" y="7939"/>
                  </a:cubicBezTo>
                  <a:cubicBezTo>
                    <a:pt x="10708" y="7939"/>
                    <a:pt x="14211" y="10408"/>
                    <a:pt x="16779" y="10408"/>
                  </a:cubicBezTo>
                  <a:lnTo>
                    <a:pt x="1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5"/>
            <p:cNvSpPr/>
            <p:nvPr/>
          </p:nvSpPr>
          <p:spPr>
            <a:xfrm>
              <a:off x="2028465" y="1681843"/>
              <a:ext cx="393443" cy="502187"/>
            </a:xfrm>
            <a:custGeom>
              <a:avLst/>
              <a:gdLst/>
              <a:ahLst/>
              <a:cxnLst/>
              <a:rect l="l" t="t" r="r" b="b"/>
              <a:pathLst>
                <a:path w="19628" h="25053" extrusionOk="0">
                  <a:moveTo>
                    <a:pt x="13877" y="0"/>
                  </a:moveTo>
                  <a:lnTo>
                    <a:pt x="9340" y="1601"/>
                  </a:lnTo>
                  <a:lnTo>
                    <a:pt x="11509" y="16078"/>
                  </a:lnTo>
                  <a:lnTo>
                    <a:pt x="11509" y="16078"/>
                  </a:lnTo>
                  <a:lnTo>
                    <a:pt x="3770" y="11775"/>
                  </a:lnTo>
                  <a:lnTo>
                    <a:pt x="0" y="19014"/>
                  </a:lnTo>
                  <a:lnTo>
                    <a:pt x="11308" y="24818"/>
                  </a:lnTo>
                  <a:cubicBezTo>
                    <a:pt x="11868" y="24977"/>
                    <a:pt x="12424" y="25052"/>
                    <a:pt x="12966" y="25052"/>
                  </a:cubicBezTo>
                  <a:cubicBezTo>
                    <a:pt x="16620" y="25052"/>
                    <a:pt x="19627" y="21648"/>
                    <a:pt x="18814" y="17813"/>
                  </a:cubicBezTo>
                  <a:lnTo>
                    <a:pt x="1387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5"/>
            <p:cNvSpPr/>
            <p:nvPr/>
          </p:nvSpPr>
          <p:spPr>
            <a:xfrm>
              <a:off x="2132779" y="1479810"/>
              <a:ext cx="175875" cy="234146"/>
            </a:xfrm>
            <a:custGeom>
              <a:avLst/>
              <a:gdLst/>
              <a:ahLst/>
              <a:cxnLst/>
              <a:rect l="l" t="t" r="r" b="b"/>
              <a:pathLst>
                <a:path w="8774" h="11681" extrusionOk="0">
                  <a:moveTo>
                    <a:pt x="4321" y="1"/>
                  </a:moveTo>
                  <a:cubicBezTo>
                    <a:pt x="4304" y="1"/>
                    <a:pt x="4287" y="2"/>
                    <a:pt x="4270" y="5"/>
                  </a:cubicBezTo>
                  <a:cubicBezTo>
                    <a:pt x="3736" y="139"/>
                    <a:pt x="3903" y="5142"/>
                    <a:pt x="3903" y="5142"/>
                  </a:cubicBezTo>
                  <a:cubicBezTo>
                    <a:pt x="3903" y="5142"/>
                    <a:pt x="3503" y="873"/>
                    <a:pt x="3236" y="839"/>
                  </a:cubicBezTo>
                  <a:cubicBezTo>
                    <a:pt x="3138" y="825"/>
                    <a:pt x="3040" y="794"/>
                    <a:pt x="2945" y="794"/>
                  </a:cubicBezTo>
                  <a:cubicBezTo>
                    <a:pt x="2812" y="794"/>
                    <a:pt x="2685" y="854"/>
                    <a:pt x="2569" y="1106"/>
                  </a:cubicBezTo>
                  <a:cubicBezTo>
                    <a:pt x="2368" y="1506"/>
                    <a:pt x="2268" y="7044"/>
                    <a:pt x="2268" y="7044"/>
                  </a:cubicBezTo>
                  <a:lnTo>
                    <a:pt x="1401" y="5843"/>
                  </a:lnTo>
                  <a:cubicBezTo>
                    <a:pt x="1401" y="5843"/>
                    <a:pt x="1196" y="5410"/>
                    <a:pt x="504" y="5410"/>
                  </a:cubicBezTo>
                  <a:cubicBezTo>
                    <a:pt x="359" y="5410"/>
                    <a:pt x="192" y="5429"/>
                    <a:pt x="0" y="5476"/>
                  </a:cubicBezTo>
                  <a:cubicBezTo>
                    <a:pt x="0" y="5476"/>
                    <a:pt x="1168" y="8178"/>
                    <a:pt x="1268" y="8611"/>
                  </a:cubicBezTo>
                  <a:cubicBezTo>
                    <a:pt x="1401" y="9045"/>
                    <a:pt x="4170" y="11680"/>
                    <a:pt x="4170" y="11680"/>
                  </a:cubicBezTo>
                  <a:lnTo>
                    <a:pt x="8773" y="10846"/>
                  </a:lnTo>
                  <a:cubicBezTo>
                    <a:pt x="8773" y="10846"/>
                    <a:pt x="8473" y="7711"/>
                    <a:pt x="8139" y="6844"/>
                  </a:cubicBezTo>
                  <a:cubicBezTo>
                    <a:pt x="7839" y="5976"/>
                    <a:pt x="7205" y="1940"/>
                    <a:pt x="6872" y="1940"/>
                  </a:cubicBezTo>
                  <a:cubicBezTo>
                    <a:pt x="6776" y="1940"/>
                    <a:pt x="6692" y="1935"/>
                    <a:pt x="6618" y="1935"/>
                  </a:cubicBezTo>
                  <a:cubicBezTo>
                    <a:pt x="6432" y="1935"/>
                    <a:pt x="6309" y="1969"/>
                    <a:pt x="6238" y="2207"/>
                  </a:cubicBezTo>
                  <a:cubicBezTo>
                    <a:pt x="6172" y="2602"/>
                    <a:pt x="6171" y="2997"/>
                    <a:pt x="6203" y="3360"/>
                  </a:cubicBezTo>
                  <a:lnTo>
                    <a:pt x="6203" y="3360"/>
                  </a:lnTo>
                  <a:cubicBezTo>
                    <a:pt x="6181" y="3118"/>
                    <a:pt x="5888" y="4"/>
                    <a:pt x="5354" y="4"/>
                  </a:cubicBezTo>
                  <a:cubicBezTo>
                    <a:pt x="5348" y="4"/>
                    <a:pt x="5343" y="5"/>
                    <a:pt x="5337" y="5"/>
                  </a:cubicBezTo>
                  <a:cubicBezTo>
                    <a:pt x="4737" y="105"/>
                    <a:pt x="4870" y="706"/>
                    <a:pt x="4770" y="1106"/>
                  </a:cubicBezTo>
                  <a:cubicBezTo>
                    <a:pt x="4763" y="1145"/>
                    <a:pt x="4758" y="1162"/>
                    <a:pt x="4755" y="1162"/>
                  </a:cubicBezTo>
                  <a:cubicBezTo>
                    <a:pt x="4725" y="1162"/>
                    <a:pt x="4774" y="1"/>
                    <a:pt x="432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5"/>
            <p:cNvSpPr/>
            <p:nvPr/>
          </p:nvSpPr>
          <p:spPr>
            <a:xfrm>
              <a:off x="2130775" y="1477906"/>
              <a:ext cx="177198" cy="236050"/>
            </a:xfrm>
            <a:custGeom>
              <a:avLst/>
              <a:gdLst/>
              <a:ahLst/>
              <a:cxnLst/>
              <a:rect l="l" t="t" r="r" b="b"/>
              <a:pathLst>
                <a:path w="8840" h="11776" extrusionOk="0">
                  <a:moveTo>
                    <a:pt x="4303" y="0"/>
                  </a:moveTo>
                  <a:cubicBezTo>
                    <a:pt x="4270" y="34"/>
                    <a:pt x="4203" y="67"/>
                    <a:pt x="4203" y="100"/>
                  </a:cubicBezTo>
                  <a:cubicBezTo>
                    <a:pt x="4136" y="167"/>
                    <a:pt x="4103" y="234"/>
                    <a:pt x="4103" y="300"/>
                  </a:cubicBezTo>
                  <a:cubicBezTo>
                    <a:pt x="3970" y="767"/>
                    <a:pt x="3903" y="1268"/>
                    <a:pt x="3903" y="1735"/>
                  </a:cubicBezTo>
                  <a:cubicBezTo>
                    <a:pt x="3867" y="2266"/>
                    <a:pt x="3851" y="2797"/>
                    <a:pt x="3848" y="3329"/>
                  </a:cubicBezTo>
                  <a:lnTo>
                    <a:pt x="3848" y="3329"/>
                  </a:lnTo>
                  <a:cubicBezTo>
                    <a:pt x="3801" y="2965"/>
                    <a:pt x="3752" y="2603"/>
                    <a:pt x="3703" y="2235"/>
                  </a:cubicBezTo>
                  <a:cubicBezTo>
                    <a:pt x="3669" y="2002"/>
                    <a:pt x="3636" y="1768"/>
                    <a:pt x="3569" y="1535"/>
                  </a:cubicBezTo>
                  <a:cubicBezTo>
                    <a:pt x="3569" y="1401"/>
                    <a:pt x="3536" y="1268"/>
                    <a:pt x="3503" y="1168"/>
                  </a:cubicBezTo>
                  <a:cubicBezTo>
                    <a:pt x="3469" y="1068"/>
                    <a:pt x="3436" y="1001"/>
                    <a:pt x="3402" y="934"/>
                  </a:cubicBezTo>
                  <a:cubicBezTo>
                    <a:pt x="3336" y="901"/>
                    <a:pt x="3269" y="868"/>
                    <a:pt x="3202" y="834"/>
                  </a:cubicBezTo>
                  <a:cubicBezTo>
                    <a:pt x="3151" y="809"/>
                    <a:pt x="3096" y="798"/>
                    <a:pt x="3039" y="798"/>
                  </a:cubicBezTo>
                  <a:cubicBezTo>
                    <a:pt x="2946" y="798"/>
                    <a:pt x="2851" y="826"/>
                    <a:pt x="2769" y="868"/>
                  </a:cubicBezTo>
                  <a:cubicBezTo>
                    <a:pt x="2635" y="968"/>
                    <a:pt x="2569" y="1068"/>
                    <a:pt x="2535" y="1201"/>
                  </a:cubicBezTo>
                  <a:cubicBezTo>
                    <a:pt x="2468" y="1435"/>
                    <a:pt x="2435" y="1701"/>
                    <a:pt x="2435" y="1935"/>
                  </a:cubicBezTo>
                  <a:cubicBezTo>
                    <a:pt x="2310" y="3723"/>
                    <a:pt x="2273" y="5335"/>
                    <a:pt x="2269" y="6880"/>
                  </a:cubicBezTo>
                  <a:lnTo>
                    <a:pt x="2269" y="6880"/>
                  </a:lnTo>
                  <a:cubicBezTo>
                    <a:pt x="2008" y="6513"/>
                    <a:pt x="1777" y="6136"/>
                    <a:pt x="1501" y="5804"/>
                  </a:cubicBezTo>
                  <a:cubicBezTo>
                    <a:pt x="1301" y="5604"/>
                    <a:pt x="1067" y="5471"/>
                    <a:pt x="801" y="5404"/>
                  </a:cubicBezTo>
                  <a:cubicBezTo>
                    <a:pt x="742" y="5396"/>
                    <a:pt x="682" y="5392"/>
                    <a:pt x="620" y="5392"/>
                  </a:cubicBezTo>
                  <a:cubicBezTo>
                    <a:pt x="436" y="5392"/>
                    <a:pt x="242" y="5429"/>
                    <a:pt x="67" y="5504"/>
                  </a:cubicBezTo>
                  <a:lnTo>
                    <a:pt x="0" y="5538"/>
                  </a:lnTo>
                  <a:lnTo>
                    <a:pt x="33" y="5604"/>
                  </a:lnTo>
                  <a:cubicBezTo>
                    <a:pt x="467" y="6672"/>
                    <a:pt x="867" y="7639"/>
                    <a:pt x="1201" y="8540"/>
                  </a:cubicBezTo>
                  <a:cubicBezTo>
                    <a:pt x="1234" y="8640"/>
                    <a:pt x="1301" y="8740"/>
                    <a:pt x="1334" y="8840"/>
                  </a:cubicBezTo>
                  <a:cubicBezTo>
                    <a:pt x="1401" y="8940"/>
                    <a:pt x="1468" y="9040"/>
                    <a:pt x="1534" y="9107"/>
                  </a:cubicBezTo>
                  <a:cubicBezTo>
                    <a:pt x="1701" y="9307"/>
                    <a:pt x="1835" y="9440"/>
                    <a:pt x="1968" y="9607"/>
                  </a:cubicBezTo>
                  <a:cubicBezTo>
                    <a:pt x="2235" y="9874"/>
                    <a:pt x="2502" y="10141"/>
                    <a:pt x="2735" y="10374"/>
                  </a:cubicBezTo>
                  <a:cubicBezTo>
                    <a:pt x="3202" y="10841"/>
                    <a:pt x="3569" y="11175"/>
                    <a:pt x="3836" y="11442"/>
                  </a:cubicBezTo>
                  <a:lnTo>
                    <a:pt x="4103" y="11709"/>
                  </a:lnTo>
                  <a:cubicBezTo>
                    <a:pt x="4170" y="11742"/>
                    <a:pt x="4236" y="11775"/>
                    <a:pt x="4236" y="11775"/>
                  </a:cubicBezTo>
                  <a:cubicBezTo>
                    <a:pt x="4203" y="11742"/>
                    <a:pt x="4203" y="11742"/>
                    <a:pt x="4203" y="11742"/>
                  </a:cubicBezTo>
                  <a:lnTo>
                    <a:pt x="3936" y="11442"/>
                  </a:lnTo>
                  <a:lnTo>
                    <a:pt x="2869" y="10374"/>
                  </a:lnTo>
                  <a:cubicBezTo>
                    <a:pt x="2635" y="10141"/>
                    <a:pt x="2402" y="9874"/>
                    <a:pt x="2135" y="9574"/>
                  </a:cubicBezTo>
                  <a:cubicBezTo>
                    <a:pt x="1968" y="9407"/>
                    <a:pt x="1835" y="9274"/>
                    <a:pt x="1701" y="9107"/>
                  </a:cubicBezTo>
                  <a:cubicBezTo>
                    <a:pt x="1635" y="9007"/>
                    <a:pt x="1568" y="8940"/>
                    <a:pt x="1501" y="8840"/>
                  </a:cubicBezTo>
                  <a:cubicBezTo>
                    <a:pt x="1468" y="8740"/>
                    <a:pt x="1434" y="8640"/>
                    <a:pt x="1401" y="8540"/>
                  </a:cubicBezTo>
                  <a:cubicBezTo>
                    <a:pt x="1076" y="7693"/>
                    <a:pt x="687" y="6720"/>
                    <a:pt x="265" y="5651"/>
                  </a:cubicBezTo>
                  <a:lnTo>
                    <a:pt x="265" y="5651"/>
                  </a:lnTo>
                  <a:cubicBezTo>
                    <a:pt x="394" y="5614"/>
                    <a:pt x="534" y="5591"/>
                    <a:pt x="667" y="5591"/>
                  </a:cubicBezTo>
                  <a:cubicBezTo>
                    <a:pt x="724" y="5591"/>
                    <a:pt x="780" y="5595"/>
                    <a:pt x="834" y="5604"/>
                  </a:cubicBezTo>
                  <a:cubicBezTo>
                    <a:pt x="1067" y="5671"/>
                    <a:pt x="1268" y="5771"/>
                    <a:pt x="1434" y="5971"/>
                  </a:cubicBezTo>
                  <a:cubicBezTo>
                    <a:pt x="1712" y="6311"/>
                    <a:pt x="1990" y="6736"/>
                    <a:pt x="2268" y="7142"/>
                  </a:cubicBezTo>
                  <a:lnTo>
                    <a:pt x="2268" y="7142"/>
                  </a:lnTo>
                  <a:cubicBezTo>
                    <a:pt x="2268" y="7152"/>
                    <a:pt x="2268" y="7162"/>
                    <a:pt x="2268" y="7172"/>
                  </a:cubicBezTo>
                  <a:lnTo>
                    <a:pt x="2285" y="7166"/>
                  </a:lnTo>
                  <a:lnTo>
                    <a:pt x="2285" y="7166"/>
                  </a:lnTo>
                  <a:cubicBezTo>
                    <a:pt x="2301" y="7190"/>
                    <a:pt x="2318" y="7214"/>
                    <a:pt x="2335" y="7239"/>
                  </a:cubicBezTo>
                  <a:lnTo>
                    <a:pt x="2502" y="7472"/>
                  </a:lnTo>
                  <a:lnTo>
                    <a:pt x="2502" y="7205"/>
                  </a:lnTo>
                  <a:cubicBezTo>
                    <a:pt x="2535" y="5604"/>
                    <a:pt x="2569" y="3836"/>
                    <a:pt x="2702" y="2002"/>
                  </a:cubicBezTo>
                  <a:cubicBezTo>
                    <a:pt x="2702" y="1768"/>
                    <a:pt x="2735" y="1535"/>
                    <a:pt x="2769" y="1335"/>
                  </a:cubicBezTo>
                  <a:cubicBezTo>
                    <a:pt x="2824" y="1170"/>
                    <a:pt x="2969" y="1050"/>
                    <a:pt x="3111" y="1050"/>
                  </a:cubicBezTo>
                  <a:cubicBezTo>
                    <a:pt x="3142" y="1050"/>
                    <a:pt x="3173" y="1056"/>
                    <a:pt x="3202" y="1068"/>
                  </a:cubicBezTo>
                  <a:cubicBezTo>
                    <a:pt x="3236" y="1101"/>
                    <a:pt x="3269" y="1101"/>
                    <a:pt x="3302" y="1134"/>
                  </a:cubicBezTo>
                  <a:cubicBezTo>
                    <a:pt x="3294" y="1151"/>
                    <a:pt x="3294" y="1157"/>
                    <a:pt x="3299" y="1157"/>
                  </a:cubicBezTo>
                  <a:cubicBezTo>
                    <a:pt x="3313" y="1157"/>
                    <a:pt x="3368" y="1102"/>
                    <a:pt x="3369" y="1101"/>
                  </a:cubicBezTo>
                  <a:lnTo>
                    <a:pt x="3369" y="1101"/>
                  </a:lnTo>
                  <a:lnTo>
                    <a:pt x="3336" y="1134"/>
                  </a:lnTo>
                  <a:cubicBezTo>
                    <a:pt x="3336" y="1168"/>
                    <a:pt x="3336" y="1168"/>
                    <a:pt x="3336" y="1201"/>
                  </a:cubicBezTo>
                  <a:cubicBezTo>
                    <a:pt x="3369" y="1301"/>
                    <a:pt x="3436" y="1435"/>
                    <a:pt x="3436" y="1535"/>
                  </a:cubicBezTo>
                  <a:cubicBezTo>
                    <a:pt x="3469" y="1768"/>
                    <a:pt x="3503" y="2035"/>
                    <a:pt x="3536" y="2269"/>
                  </a:cubicBezTo>
                  <a:cubicBezTo>
                    <a:pt x="3655" y="3132"/>
                    <a:pt x="3774" y="4022"/>
                    <a:pt x="3869" y="4915"/>
                  </a:cubicBezTo>
                  <a:lnTo>
                    <a:pt x="3869" y="4915"/>
                  </a:lnTo>
                  <a:lnTo>
                    <a:pt x="3869" y="5237"/>
                  </a:lnTo>
                  <a:lnTo>
                    <a:pt x="4136" y="5237"/>
                  </a:lnTo>
                  <a:lnTo>
                    <a:pt x="4136" y="4737"/>
                  </a:lnTo>
                  <a:cubicBezTo>
                    <a:pt x="4103" y="3736"/>
                    <a:pt x="4103" y="2736"/>
                    <a:pt x="4170" y="1768"/>
                  </a:cubicBezTo>
                  <a:cubicBezTo>
                    <a:pt x="4170" y="1301"/>
                    <a:pt x="4236" y="834"/>
                    <a:pt x="4336" y="367"/>
                  </a:cubicBezTo>
                  <a:cubicBezTo>
                    <a:pt x="4370" y="334"/>
                    <a:pt x="4370" y="300"/>
                    <a:pt x="4403" y="267"/>
                  </a:cubicBezTo>
                  <a:lnTo>
                    <a:pt x="4437" y="234"/>
                  </a:lnTo>
                  <a:lnTo>
                    <a:pt x="4470" y="234"/>
                  </a:lnTo>
                  <a:cubicBezTo>
                    <a:pt x="4537" y="234"/>
                    <a:pt x="4603" y="300"/>
                    <a:pt x="4637" y="401"/>
                  </a:cubicBezTo>
                  <a:cubicBezTo>
                    <a:pt x="4703" y="601"/>
                    <a:pt x="4737" y="834"/>
                    <a:pt x="4770" y="1034"/>
                  </a:cubicBezTo>
                  <a:lnTo>
                    <a:pt x="4770" y="1179"/>
                  </a:lnTo>
                  <a:lnTo>
                    <a:pt x="4770" y="1179"/>
                  </a:lnTo>
                  <a:cubicBezTo>
                    <a:pt x="4758" y="1189"/>
                    <a:pt x="4770" y="1201"/>
                    <a:pt x="4770" y="1201"/>
                  </a:cubicBezTo>
                  <a:lnTo>
                    <a:pt x="4770" y="1234"/>
                  </a:lnTo>
                  <a:cubicBezTo>
                    <a:pt x="4737" y="1234"/>
                    <a:pt x="4737" y="1268"/>
                    <a:pt x="4770" y="1268"/>
                  </a:cubicBezTo>
                  <a:cubicBezTo>
                    <a:pt x="4737" y="1301"/>
                    <a:pt x="4737" y="1301"/>
                    <a:pt x="4770" y="1301"/>
                  </a:cubicBezTo>
                  <a:cubicBezTo>
                    <a:pt x="4770" y="1335"/>
                    <a:pt x="4803" y="1335"/>
                    <a:pt x="4837" y="1368"/>
                  </a:cubicBezTo>
                  <a:cubicBezTo>
                    <a:pt x="4937" y="1335"/>
                    <a:pt x="4937" y="1301"/>
                    <a:pt x="4937" y="1301"/>
                  </a:cubicBezTo>
                  <a:cubicBezTo>
                    <a:pt x="4937" y="1301"/>
                    <a:pt x="4937" y="1268"/>
                    <a:pt x="4937" y="1268"/>
                  </a:cubicBezTo>
                  <a:lnTo>
                    <a:pt x="4937" y="1168"/>
                  </a:lnTo>
                  <a:cubicBezTo>
                    <a:pt x="4970" y="1034"/>
                    <a:pt x="4970" y="934"/>
                    <a:pt x="4970" y="801"/>
                  </a:cubicBezTo>
                  <a:cubicBezTo>
                    <a:pt x="4970" y="601"/>
                    <a:pt x="5037" y="434"/>
                    <a:pt x="5204" y="300"/>
                  </a:cubicBezTo>
                  <a:cubicBezTo>
                    <a:pt x="5237" y="267"/>
                    <a:pt x="5270" y="234"/>
                    <a:pt x="5337" y="234"/>
                  </a:cubicBezTo>
                  <a:lnTo>
                    <a:pt x="5437" y="234"/>
                  </a:lnTo>
                  <a:cubicBezTo>
                    <a:pt x="5504" y="300"/>
                    <a:pt x="5537" y="367"/>
                    <a:pt x="5571" y="467"/>
                  </a:cubicBezTo>
                  <a:cubicBezTo>
                    <a:pt x="5637" y="667"/>
                    <a:pt x="5704" y="868"/>
                    <a:pt x="5771" y="1068"/>
                  </a:cubicBezTo>
                  <a:cubicBezTo>
                    <a:pt x="5938" y="1868"/>
                    <a:pt x="6071" y="2702"/>
                    <a:pt x="6138" y="3536"/>
                  </a:cubicBezTo>
                  <a:lnTo>
                    <a:pt x="6371" y="3536"/>
                  </a:lnTo>
                  <a:cubicBezTo>
                    <a:pt x="6356" y="3342"/>
                    <a:pt x="6338" y="3149"/>
                    <a:pt x="6317" y="2957"/>
                  </a:cubicBezTo>
                  <a:lnTo>
                    <a:pt x="6317" y="2957"/>
                  </a:lnTo>
                  <a:cubicBezTo>
                    <a:pt x="6320" y="2750"/>
                    <a:pt x="6337" y="2543"/>
                    <a:pt x="6371" y="2335"/>
                  </a:cubicBezTo>
                  <a:cubicBezTo>
                    <a:pt x="6429" y="2190"/>
                    <a:pt x="6538" y="2095"/>
                    <a:pt x="6675" y="2095"/>
                  </a:cubicBezTo>
                  <a:cubicBezTo>
                    <a:pt x="6696" y="2095"/>
                    <a:pt x="6717" y="2097"/>
                    <a:pt x="6738" y="2102"/>
                  </a:cubicBezTo>
                  <a:lnTo>
                    <a:pt x="6872" y="2102"/>
                  </a:lnTo>
                  <a:cubicBezTo>
                    <a:pt x="6872" y="2102"/>
                    <a:pt x="6938" y="2135"/>
                    <a:pt x="6938" y="2168"/>
                  </a:cubicBezTo>
                  <a:cubicBezTo>
                    <a:pt x="6972" y="2235"/>
                    <a:pt x="7005" y="2302"/>
                    <a:pt x="7038" y="2402"/>
                  </a:cubicBezTo>
                  <a:cubicBezTo>
                    <a:pt x="7239" y="3102"/>
                    <a:pt x="7405" y="3770"/>
                    <a:pt x="7539" y="4503"/>
                  </a:cubicBezTo>
                  <a:cubicBezTo>
                    <a:pt x="7706" y="5171"/>
                    <a:pt x="7839" y="5771"/>
                    <a:pt x="7972" y="6371"/>
                  </a:cubicBezTo>
                  <a:cubicBezTo>
                    <a:pt x="8039" y="6638"/>
                    <a:pt x="8106" y="6905"/>
                    <a:pt x="8206" y="7205"/>
                  </a:cubicBezTo>
                  <a:cubicBezTo>
                    <a:pt x="8273" y="7439"/>
                    <a:pt x="8339" y="7706"/>
                    <a:pt x="8373" y="7939"/>
                  </a:cubicBezTo>
                  <a:cubicBezTo>
                    <a:pt x="8573" y="8907"/>
                    <a:pt x="8640" y="9674"/>
                    <a:pt x="8740" y="10208"/>
                  </a:cubicBezTo>
                  <a:cubicBezTo>
                    <a:pt x="8773" y="10441"/>
                    <a:pt x="8773" y="10641"/>
                    <a:pt x="8806" y="10775"/>
                  </a:cubicBezTo>
                  <a:cubicBezTo>
                    <a:pt x="8806" y="10841"/>
                    <a:pt x="8840" y="10908"/>
                    <a:pt x="8840" y="10975"/>
                  </a:cubicBezTo>
                  <a:cubicBezTo>
                    <a:pt x="8840" y="10908"/>
                    <a:pt x="8840" y="10841"/>
                    <a:pt x="8840" y="10775"/>
                  </a:cubicBezTo>
                  <a:cubicBezTo>
                    <a:pt x="8840" y="10641"/>
                    <a:pt x="8806" y="10441"/>
                    <a:pt x="8806" y="10174"/>
                  </a:cubicBezTo>
                  <a:cubicBezTo>
                    <a:pt x="8740" y="9674"/>
                    <a:pt x="8673" y="8907"/>
                    <a:pt x="8506" y="7939"/>
                  </a:cubicBezTo>
                  <a:cubicBezTo>
                    <a:pt x="8439" y="7672"/>
                    <a:pt x="8406" y="7439"/>
                    <a:pt x="8339" y="7172"/>
                  </a:cubicBezTo>
                  <a:cubicBezTo>
                    <a:pt x="8239" y="6872"/>
                    <a:pt x="8173" y="6638"/>
                    <a:pt x="8106" y="6338"/>
                  </a:cubicBezTo>
                  <a:cubicBezTo>
                    <a:pt x="7972" y="5738"/>
                    <a:pt x="7872" y="5137"/>
                    <a:pt x="7739" y="4470"/>
                  </a:cubicBezTo>
                  <a:cubicBezTo>
                    <a:pt x="7605" y="3736"/>
                    <a:pt x="7439" y="3036"/>
                    <a:pt x="7239" y="2335"/>
                  </a:cubicBezTo>
                  <a:cubicBezTo>
                    <a:pt x="7205" y="2235"/>
                    <a:pt x="7172" y="2135"/>
                    <a:pt x="7105" y="2035"/>
                  </a:cubicBezTo>
                  <a:cubicBezTo>
                    <a:pt x="7072" y="1968"/>
                    <a:pt x="7005" y="1935"/>
                    <a:pt x="6938" y="1902"/>
                  </a:cubicBezTo>
                  <a:lnTo>
                    <a:pt x="6772" y="1902"/>
                  </a:lnTo>
                  <a:cubicBezTo>
                    <a:pt x="6671" y="1902"/>
                    <a:pt x="6538" y="1902"/>
                    <a:pt x="6438" y="1968"/>
                  </a:cubicBezTo>
                  <a:cubicBezTo>
                    <a:pt x="6338" y="2035"/>
                    <a:pt x="6271" y="2135"/>
                    <a:pt x="6238" y="2269"/>
                  </a:cubicBezTo>
                  <a:cubicBezTo>
                    <a:pt x="6236" y="2281"/>
                    <a:pt x="6234" y="2293"/>
                    <a:pt x="6232" y="2305"/>
                  </a:cubicBezTo>
                  <a:lnTo>
                    <a:pt x="6232" y="2305"/>
                  </a:lnTo>
                  <a:cubicBezTo>
                    <a:pt x="6168" y="1872"/>
                    <a:pt x="6091" y="1449"/>
                    <a:pt x="6004" y="1034"/>
                  </a:cubicBezTo>
                  <a:cubicBezTo>
                    <a:pt x="5938" y="801"/>
                    <a:pt x="5871" y="567"/>
                    <a:pt x="5771" y="367"/>
                  </a:cubicBezTo>
                  <a:cubicBezTo>
                    <a:pt x="5737" y="234"/>
                    <a:pt x="5637" y="134"/>
                    <a:pt x="5504" y="67"/>
                  </a:cubicBezTo>
                  <a:cubicBezTo>
                    <a:pt x="5482" y="67"/>
                    <a:pt x="5459" y="52"/>
                    <a:pt x="5427" y="52"/>
                  </a:cubicBezTo>
                  <a:cubicBezTo>
                    <a:pt x="5411" y="52"/>
                    <a:pt x="5393" y="56"/>
                    <a:pt x="5371" y="67"/>
                  </a:cubicBezTo>
                  <a:lnTo>
                    <a:pt x="5270" y="67"/>
                  </a:lnTo>
                  <a:cubicBezTo>
                    <a:pt x="5237" y="67"/>
                    <a:pt x="5170" y="100"/>
                    <a:pt x="5104" y="134"/>
                  </a:cubicBezTo>
                  <a:cubicBezTo>
                    <a:pt x="4985" y="233"/>
                    <a:pt x="4889" y="356"/>
                    <a:pt x="4839" y="495"/>
                  </a:cubicBezTo>
                  <a:lnTo>
                    <a:pt x="4839" y="495"/>
                  </a:lnTo>
                  <a:cubicBezTo>
                    <a:pt x="4820" y="430"/>
                    <a:pt x="4798" y="365"/>
                    <a:pt x="4770" y="300"/>
                  </a:cubicBezTo>
                  <a:cubicBezTo>
                    <a:pt x="4737" y="134"/>
                    <a:pt x="4603" y="34"/>
                    <a:pt x="443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5"/>
            <p:cNvSpPr/>
            <p:nvPr/>
          </p:nvSpPr>
          <p:spPr>
            <a:xfrm>
              <a:off x="2227051" y="1499294"/>
              <a:ext cx="12047" cy="89621"/>
            </a:xfrm>
            <a:custGeom>
              <a:avLst/>
              <a:gdLst/>
              <a:ahLst/>
              <a:cxnLst/>
              <a:rect l="l" t="t" r="r" b="b"/>
              <a:pathLst>
                <a:path w="601" h="4471" extrusionOk="0">
                  <a:moveTo>
                    <a:pt x="34" y="1"/>
                  </a:moveTo>
                  <a:cubicBezTo>
                    <a:pt x="0" y="768"/>
                    <a:pt x="67" y="1502"/>
                    <a:pt x="201" y="2269"/>
                  </a:cubicBezTo>
                  <a:cubicBezTo>
                    <a:pt x="267" y="3003"/>
                    <a:pt x="367" y="3737"/>
                    <a:pt x="568" y="4471"/>
                  </a:cubicBezTo>
                  <a:cubicBezTo>
                    <a:pt x="601" y="3737"/>
                    <a:pt x="534" y="2969"/>
                    <a:pt x="401" y="2236"/>
                  </a:cubicBezTo>
                  <a:cubicBezTo>
                    <a:pt x="367" y="1468"/>
                    <a:pt x="234" y="735"/>
                    <a:pt x="34"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5"/>
            <p:cNvSpPr/>
            <p:nvPr/>
          </p:nvSpPr>
          <p:spPr>
            <a:xfrm>
              <a:off x="2255796" y="1535395"/>
              <a:ext cx="8720" cy="56868"/>
            </a:xfrm>
            <a:custGeom>
              <a:avLst/>
              <a:gdLst/>
              <a:ahLst/>
              <a:cxnLst/>
              <a:rect l="l" t="t" r="r" b="b"/>
              <a:pathLst>
                <a:path w="435" h="2837" extrusionOk="0">
                  <a:moveTo>
                    <a:pt x="68" y="1"/>
                  </a:moveTo>
                  <a:lnTo>
                    <a:pt x="68" y="1"/>
                  </a:lnTo>
                  <a:cubicBezTo>
                    <a:pt x="1" y="468"/>
                    <a:pt x="34" y="935"/>
                    <a:pt x="101" y="1435"/>
                  </a:cubicBezTo>
                  <a:cubicBezTo>
                    <a:pt x="134" y="1902"/>
                    <a:pt x="234" y="2369"/>
                    <a:pt x="368" y="2836"/>
                  </a:cubicBezTo>
                  <a:cubicBezTo>
                    <a:pt x="434" y="2369"/>
                    <a:pt x="434" y="1869"/>
                    <a:pt x="334" y="1402"/>
                  </a:cubicBezTo>
                  <a:cubicBezTo>
                    <a:pt x="301" y="902"/>
                    <a:pt x="234" y="435"/>
                    <a:pt x="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5"/>
            <p:cNvSpPr/>
            <p:nvPr/>
          </p:nvSpPr>
          <p:spPr>
            <a:xfrm>
              <a:off x="2175555" y="1610283"/>
              <a:ext cx="6054" cy="46825"/>
            </a:xfrm>
            <a:custGeom>
              <a:avLst/>
              <a:gdLst/>
              <a:ahLst/>
              <a:cxnLst/>
              <a:rect l="l" t="t" r="r" b="b"/>
              <a:pathLst>
                <a:path w="302" h="2336" extrusionOk="0">
                  <a:moveTo>
                    <a:pt x="134" y="1"/>
                  </a:moveTo>
                  <a:cubicBezTo>
                    <a:pt x="34" y="368"/>
                    <a:pt x="1" y="768"/>
                    <a:pt x="34" y="1168"/>
                  </a:cubicBezTo>
                  <a:cubicBezTo>
                    <a:pt x="1" y="1569"/>
                    <a:pt x="68" y="1936"/>
                    <a:pt x="168" y="2336"/>
                  </a:cubicBezTo>
                  <a:cubicBezTo>
                    <a:pt x="268" y="1936"/>
                    <a:pt x="301" y="1535"/>
                    <a:pt x="268" y="1168"/>
                  </a:cubicBezTo>
                  <a:cubicBezTo>
                    <a:pt x="301" y="768"/>
                    <a:pt x="268" y="368"/>
                    <a:pt x="134"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a:off x="1846597" y="1778079"/>
              <a:ext cx="339021" cy="339562"/>
            </a:xfrm>
            <a:custGeom>
              <a:avLst/>
              <a:gdLst/>
              <a:ahLst/>
              <a:cxnLst/>
              <a:rect l="l" t="t" r="r" b="b"/>
              <a:pathLst>
                <a:path w="16913" h="16940" extrusionOk="0">
                  <a:moveTo>
                    <a:pt x="4507" y="0"/>
                  </a:moveTo>
                  <a:cubicBezTo>
                    <a:pt x="4472" y="0"/>
                    <a:pt x="4438" y="1"/>
                    <a:pt x="4403" y="3"/>
                  </a:cubicBezTo>
                  <a:cubicBezTo>
                    <a:pt x="0" y="169"/>
                    <a:pt x="934" y="8242"/>
                    <a:pt x="1868" y="9876"/>
                  </a:cubicBezTo>
                  <a:cubicBezTo>
                    <a:pt x="2480" y="11003"/>
                    <a:pt x="10664" y="16939"/>
                    <a:pt x="11572" y="16939"/>
                  </a:cubicBezTo>
                  <a:cubicBezTo>
                    <a:pt x="11605" y="16939"/>
                    <a:pt x="11629" y="16931"/>
                    <a:pt x="11642" y="16915"/>
                  </a:cubicBezTo>
                  <a:lnTo>
                    <a:pt x="16912" y="8375"/>
                  </a:lnTo>
                  <a:cubicBezTo>
                    <a:pt x="16912" y="8375"/>
                    <a:pt x="8112" y="0"/>
                    <a:pt x="45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1955582" y="1781467"/>
              <a:ext cx="230698" cy="184574"/>
            </a:xfrm>
            <a:custGeom>
              <a:avLst/>
              <a:gdLst/>
              <a:ahLst/>
              <a:cxnLst/>
              <a:rect l="l" t="t" r="r" b="b"/>
              <a:pathLst>
                <a:path w="11509" h="9208" extrusionOk="0">
                  <a:moveTo>
                    <a:pt x="0" y="0"/>
                  </a:moveTo>
                  <a:cubicBezTo>
                    <a:pt x="734" y="134"/>
                    <a:pt x="1435" y="334"/>
                    <a:pt x="2135" y="634"/>
                  </a:cubicBezTo>
                  <a:cubicBezTo>
                    <a:pt x="2869" y="1001"/>
                    <a:pt x="3570" y="1435"/>
                    <a:pt x="4203" y="1935"/>
                  </a:cubicBezTo>
                  <a:cubicBezTo>
                    <a:pt x="4971" y="2569"/>
                    <a:pt x="5705" y="3236"/>
                    <a:pt x="6405" y="3970"/>
                  </a:cubicBezTo>
                  <a:cubicBezTo>
                    <a:pt x="8423" y="5888"/>
                    <a:pt x="10309" y="7381"/>
                    <a:pt x="11382" y="8219"/>
                  </a:cubicBezTo>
                  <a:lnTo>
                    <a:pt x="11382" y="8219"/>
                  </a:lnTo>
                  <a:lnTo>
                    <a:pt x="10975" y="8907"/>
                  </a:lnTo>
                  <a:cubicBezTo>
                    <a:pt x="10942" y="9007"/>
                    <a:pt x="10875" y="9107"/>
                    <a:pt x="10842" y="9207"/>
                  </a:cubicBezTo>
                  <a:cubicBezTo>
                    <a:pt x="10908" y="9107"/>
                    <a:pt x="10975" y="9040"/>
                    <a:pt x="11008" y="8940"/>
                  </a:cubicBezTo>
                  <a:lnTo>
                    <a:pt x="11509" y="8240"/>
                  </a:lnTo>
                  <a:lnTo>
                    <a:pt x="11509" y="8206"/>
                  </a:lnTo>
                  <a:lnTo>
                    <a:pt x="11475" y="8173"/>
                  </a:lnTo>
                  <a:cubicBezTo>
                    <a:pt x="10475" y="7272"/>
                    <a:pt x="8573" y="5738"/>
                    <a:pt x="6538" y="3837"/>
                  </a:cubicBezTo>
                  <a:cubicBezTo>
                    <a:pt x="5838" y="3103"/>
                    <a:pt x="5104" y="2402"/>
                    <a:pt x="4304" y="1802"/>
                  </a:cubicBezTo>
                  <a:cubicBezTo>
                    <a:pt x="3670" y="1268"/>
                    <a:pt x="2969" y="834"/>
                    <a:pt x="2202" y="501"/>
                  </a:cubicBezTo>
                  <a:cubicBezTo>
                    <a:pt x="1702" y="301"/>
                    <a:pt x="1135" y="134"/>
                    <a:pt x="601" y="34"/>
                  </a:cubicBezTo>
                  <a:cubicBezTo>
                    <a:pt x="434" y="34"/>
                    <a:pt x="301"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1865980" y="1923887"/>
              <a:ext cx="212657" cy="191249"/>
            </a:xfrm>
            <a:custGeom>
              <a:avLst/>
              <a:gdLst/>
              <a:ahLst/>
              <a:cxnLst/>
              <a:rect l="l" t="t" r="r" b="b"/>
              <a:pathLst>
                <a:path w="10609" h="9541" extrusionOk="0">
                  <a:moveTo>
                    <a:pt x="1" y="1"/>
                  </a:moveTo>
                  <a:cubicBezTo>
                    <a:pt x="67" y="167"/>
                    <a:pt x="134" y="334"/>
                    <a:pt x="234" y="501"/>
                  </a:cubicBezTo>
                  <a:cubicBezTo>
                    <a:pt x="434" y="834"/>
                    <a:pt x="701" y="1268"/>
                    <a:pt x="1068" y="1835"/>
                  </a:cubicBezTo>
                  <a:cubicBezTo>
                    <a:pt x="1502" y="2469"/>
                    <a:pt x="1969" y="3069"/>
                    <a:pt x="2469" y="3670"/>
                  </a:cubicBezTo>
                  <a:cubicBezTo>
                    <a:pt x="3103" y="4370"/>
                    <a:pt x="3770" y="5037"/>
                    <a:pt x="4470" y="5671"/>
                  </a:cubicBezTo>
                  <a:cubicBezTo>
                    <a:pt x="5738" y="6839"/>
                    <a:pt x="7172" y="7806"/>
                    <a:pt x="8673" y="8640"/>
                  </a:cubicBezTo>
                  <a:cubicBezTo>
                    <a:pt x="9140" y="8907"/>
                    <a:pt x="9607" y="9107"/>
                    <a:pt x="10074" y="9341"/>
                  </a:cubicBezTo>
                  <a:cubicBezTo>
                    <a:pt x="10241" y="9407"/>
                    <a:pt x="10441" y="9474"/>
                    <a:pt x="10608" y="9541"/>
                  </a:cubicBezTo>
                  <a:cubicBezTo>
                    <a:pt x="10441" y="9407"/>
                    <a:pt x="10275" y="9341"/>
                    <a:pt x="10108" y="9240"/>
                  </a:cubicBezTo>
                  <a:cubicBezTo>
                    <a:pt x="9774" y="9074"/>
                    <a:pt x="9307" y="8840"/>
                    <a:pt x="8740" y="8507"/>
                  </a:cubicBezTo>
                  <a:cubicBezTo>
                    <a:pt x="7272" y="7639"/>
                    <a:pt x="5871" y="6639"/>
                    <a:pt x="4604" y="5504"/>
                  </a:cubicBezTo>
                  <a:cubicBezTo>
                    <a:pt x="3903" y="4904"/>
                    <a:pt x="3270" y="4237"/>
                    <a:pt x="2636" y="3536"/>
                  </a:cubicBezTo>
                  <a:cubicBezTo>
                    <a:pt x="2069" y="2869"/>
                    <a:pt x="1568" y="2269"/>
                    <a:pt x="1201" y="1735"/>
                  </a:cubicBezTo>
                  <a:cubicBezTo>
                    <a:pt x="801" y="1201"/>
                    <a:pt x="501" y="768"/>
                    <a:pt x="301" y="468"/>
                  </a:cubicBezTo>
                  <a:cubicBezTo>
                    <a:pt x="234" y="301"/>
                    <a:pt x="101" y="1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5"/>
            <p:cNvSpPr/>
            <p:nvPr/>
          </p:nvSpPr>
          <p:spPr>
            <a:xfrm>
              <a:off x="1964281" y="1928577"/>
              <a:ext cx="55505" cy="43478"/>
            </a:xfrm>
            <a:custGeom>
              <a:avLst/>
              <a:gdLst/>
              <a:ahLst/>
              <a:cxnLst/>
              <a:rect l="l" t="t" r="r" b="b"/>
              <a:pathLst>
                <a:path w="2769" h="2169" extrusionOk="0">
                  <a:moveTo>
                    <a:pt x="0" y="0"/>
                  </a:moveTo>
                  <a:cubicBezTo>
                    <a:pt x="400" y="934"/>
                    <a:pt x="1768" y="1901"/>
                    <a:pt x="2769" y="2168"/>
                  </a:cubicBezTo>
                  <a:cubicBezTo>
                    <a:pt x="1968" y="1301"/>
                    <a:pt x="1034" y="534"/>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5"/>
            <p:cNvSpPr/>
            <p:nvPr/>
          </p:nvSpPr>
          <p:spPr>
            <a:xfrm>
              <a:off x="1904086" y="1877082"/>
              <a:ext cx="14733" cy="70899"/>
            </a:xfrm>
            <a:custGeom>
              <a:avLst/>
              <a:gdLst/>
              <a:ahLst/>
              <a:cxnLst/>
              <a:rect l="l" t="t" r="r" b="b"/>
              <a:pathLst>
                <a:path w="735" h="3537" extrusionOk="0">
                  <a:moveTo>
                    <a:pt x="468" y="1"/>
                  </a:moveTo>
                  <a:cubicBezTo>
                    <a:pt x="1" y="935"/>
                    <a:pt x="134" y="2569"/>
                    <a:pt x="535" y="3536"/>
                  </a:cubicBezTo>
                  <a:cubicBezTo>
                    <a:pt x="735" y="2336"/>
                    <a:pt x="701" y="1168"/>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5"/>
            <p:cNvSpPr/>
            <p:nvPr/>
          </p:nvSpPr>
          <p:spPr>
            <a:xfrm>
              <a:off x="2071261" y="1907831"/>
              <a:ext cx="26760" cy="66890"/>
            </a:xfrm>
            <a:custGeom>
              <a:avLst/>
              <a:gdLst/>
              <a:ahLst/>
              <a:cxnLst/>
              <a:rect l="l" t="t" r="r" b="b"/>
              <a:pathLst>
                <a:path w="1335" h="3337" extrusionOk="0">
                  <a:moveTo>
                    <a:pt x="167" y="1"/>
                  </a:moveTo>
                  <a:cubicBezTo>
                    <a:pt x="0" y="1035"/>
                    <a:pt x="667" y="2569"/>
                    <a:pt x="1335" y="3337"/>
                  </a:cubicBezTo>
                  <a:cubicBezTo>
                    <a:pt x="1134" y="2169"/>
                    <a:pt x="767" y="1035"/>
                    <a:pt x="1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p:nvPr/>
          </p:nvSpPr>
          <p:spPr>
            <a:xfrm>
              <a:off x="1944878" y="1832281"/>
              <a:ext cx="68233" cy="19764"/>
            </a:xfrm>
            <a:custGeom>
              <a:avLst/>
              <a:gdLst/>
              <a:ahLst/>
              <a:cxnLst/>
              <a:rect l="l" t="t" r="r" b="b"/>
              <a:pathLst>
                <a:path w="3404" h="986" extrusionOk="0">
                  <a:moveTo>
                    <a:pt x="1" y="1"/>
                  </a:moveTo>
                  <a:lnTo>
                    <a:pt x="1" y="1"/>
                  </a:lnTo>
                  <a:cubicBezTo>
                    <a:pt x="679" y="649"/>
                    <a:pt x="2035" y="985"/>
                    <a:pt x="3032" y="985"/>
                  </a:cubicBezTo>
                  <a:cubicBezTo>
                    <a:pt x="3163" y="985"/>
                    <a:pt x="3287" y="980"/>
                    <a:pt x="3403" y="968"/>
                  </a:cubicBezTo>
                  <a:cubicBezTo>
                    <a:pt x="2336" y="434"/>
                    <a:pt x="1202" y="10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5"/>
            <p:cNvSpPr/>
            <p:nvPr/>
          </p:nvSpPr>
          <p:spPr>
            <a:xfrm>
              <a:off x="1905429" y="1746689"/>
              <a:ext cx="41473" cy="56868"/>
            </a:xfrm>
            <a:custGeom>
              <a:avLst/>
              <a:gdLst/>
              <a:ahLst/>
              <a:cxnLst/>
              <a:rect l="l" t="t" r="r" b="b"/>
              <a:pathLst>
                <a:path w="2069" h="2837" extrusionOk="0">
                  <a:moveTo>
                    <a:pt x="2069" y="1"/>
                  </a:moveTo>
                  <a:lnTo>
                    <a:pt x="2069" y="1"/>
                  </a:lnTo>
                  <a:cubicBezTo>
                    <a:pt x="1202" y="801"/>
                    <a:pt x="501" y="1769"/>
                    <a:pt x="1" y="2836"/>
                  </a:cubicBezTo>
                  <a:lnTo>
                    <a:pt x="1" y="2836"/>
                  </a:lnTo>
                  <a:cubicBezTo>
                    <a:pt x="901" y="2369"/>
                    <a:pt x="1802" y="968"/>
                    <a:pt x="206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5"/>
            <p:cNvSpPr/>
            <p:nvPr/>
          </p:nvSpPr>
          <p:spPr>
            <a:xfrm>
              <a:off x="2011086" y="2032130"/>
              <a:ext cx="69556" cy="14011"/>
            </a:xfrm>
            <a:custGeom>
              <a:avLst/>
              <a:gdLst/>
              <a:ahLst/>
              <a:cxnLst/>
              <a:rect l="l" t="t" r="r" b="b"/>
              <a:pathLst>
                <a:path w="3470" h="699" extrusionOk="0">
                  <a:moveTo>
                    <a:pt x="3211" y="1"/>
                  </a:moveTo>
                  <a:cubicBezTo>
                    <a:pt x="2101" y="1"/>
                    <a:pt x="1022" y="200"/>
                    <a:pt x="0" y="571"/>
                  </a:cubicBezTo>
                  <a:cubicBezTo>
                    <a:pt x="256" y="660"/>
                    <a:pt x="559" y="699"/>
                    <a:pt x="882" y="699"/>
                  </a:cubicBezTo>
                  <a:cubicBezTo>
                    <a:pt x="1779" y="699"/>
                    <a:pt x="2832" y="397"/>
                    <a:pt x="3469" y="4"/>
                  </a:cubicBezTo>
                  <a:cubicBezTo>
                    <a:pt x="3383" y="2"/>
                    <a:pt x="3297" y="1"/>
                    <a:pt x="32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5"/>
            <p:cNvSpPr/>
            <p:nvPr/>
          </p:nvSpPr>
          <p:spPr>
            <a:xfrm>
              <a:off x="1433369" y="3998685"/>
              <a:ext cx="274837" cy="380414"/>
            </a:xfrm>
            <a:custGeom>
              <a:avLst/>
              <a:gdLst/>
              <a:ahLst/>
              <a:cxnLst/>
              <a:rect l="l" t="t" r="r" b="b"/>
              <a:pathLst>
                <a:path w="13711" h="18978" extrusionOk="0">
                  <a:moveTo>
                    <a:pt x="6572" y="1"/>
                  </a:moveTo>
                  <a:lnTo>
                    <a:pt x="4370" y="10008"/>
                  </a:lnTo>
                  <a:lnTo>
                    <a:pt x="301" y="17413"/>
                  </a:lnTo>
                  <a:cubicBezTo>
                    <a:pt x="1" y="17947"/>
                    <a:pt x="234" y="18614"/>
                    <a:pt x="801" y="18881"/>
                  </a:cubicBezTo>
                  <a:cubicBezTo>
                    <a:pt x="943" y="18944"/>
                    <a:pt x="1099" y="18977"/>
                    <a:pt x="1257" y="18977"/>
                  </a:cubicBezTo>
                  <a:cubicBezTo>
                    <a:pt x="1433" y="18977"/>
                    <a:pt x="1610" y="18936"/>
                    <a:pt x="1768" y="18848"/>
                  </a:cubicBezTo>
                  <a:cubicBezTo>
                    <a:pt x="3636" y="17747"/>
                    <a:pt x="10541" y="13711"/>
                    <a:pt x="10675" y="12977"/>
                  </a:cubicBezTo>
                  <a:cubicBezTo>
                    <a:pt x="10808" y="12110"/>
                    <a:pt x="13710" y="2536"/>
                    <a:pt x="13710" y="2536"/>
                  </a:cubicBezTo>
                  <a:lnTo>
                    <a:pt x="6572"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5"/>
            <p:cNvSpPr/>
            <p:nvPr/>
          </p:nvSpPr>
          <p:spPr>
            <a:xfrm>
              <a:off x="1449425" y="4245418"/>
              <a:ext cx="201272" cy="134181"/>
            </a:xfrm>
            <a:custGeom>
              <a:avLst/>
              <a:gdLst/>
              <a:ahLst/>
              <a:cxnLst/>
              <a:rect l="l" t="t" r="r" b="b"/>
              <a:pathLst>
                <a:path w="10041" h="6694" extrusionOk="0">
                  <a:moveTo>
                    <a:pt x="10041" y="1"/>
                  </a:moveTo>
                  <a:lnTo>
                    <a:pt x="28" y="6587"/>
                  </a:lnTo>
                  <a:lnTo>
                    <a:pt x="28" y="6587"/>
                  </a:lnTo>
                  <a:cubicBezTo>
                    <a:pt x="19" y="6582"/>
                    <a:pt x="9" y="6577"/>
                    <a:pt x="0" y="6572"/>
                  </a:cubicBezTo>
                  <a:lnTo>
                    <a:pt x="0" y="6605"/>
                  </a:lnTo>
                  <a:lnTo>
                    <a:pt x="28" y="6587"/>
                  </a:lnTo>
                  <a:lnTo>
                    <a:pt x="28" y="6587"/>
                  </a:lnTo>
                  <a:cubicBezTo>
                    <a:pt x="164" y="6657"/>
                    <a:pt x="312" y="6693"/>
                    <a:pt x="461" y="6693"/>
                  </a:cubicBezTo>
                  <a:cubicBezTo>
                    <a:pt x="635" y="6693"/>
                    <a:pt x="811" y="6643"/>
                    <a:pt x="967" y="6539"/>
                  </a:cubicBezTo>
                  <a:cubicBezTo>
                    <a:pt x="6205" y="3503"/>
                    <a:pt x="8473" y="1935"/>
                    <a:pt x="9307" y="1335"/>
                  </a:cubicBezTo>
                  <a:cubicBezTo>
                    <a:pt x="9607" y="1102"/>
                    <a:pt x="9840" y="801"/>
                    <a:pt x="9941" y="434"/>
                  </a:cubicBezTo>
                  <a:lnTo>
                    <a:pt x="100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5"/>
            <p:cNvSpPr/>
            <p:nvPr/>
          </p:nvSpPr>
          <p:spPr>
            <a:xfrm>
              <a:off x="1615919" y="4170170"/>
              <a:ext cx="26760" cy="24375"/>
            </a:xfrm>
            <a:custGeom>
              <a:avLst/>
              <a:gdLst/>
              <a:ahLst/>
              <a:cxnLst/>
              <a:rect l="l" t="t" r="r" b="b"/>
              <a:pathLst>
                <a:path w="1335" h="1216" extrusionOk="0">
                  <a:moveTo>
                    <a:pt x="651" y="0"/>
                  </a:moveTo>
                  <a:cubicBezTo>
                    <a:pt x="565" y="0"/>
                    <a:pt x="479" y="17"/>
                    <a:pt x="400" y="52"/>
                  </a:cubicBezTo>
                  <a:lnTo>
                    <a:pt x="467" y="52"/>
                  </a:lnTo>
                  <a:cubicBezTo>
                    <a:pt x="167" y="152"/>
                    <a:pt x="0" y="486"/>
                    <a:pt x="100" y="819"/>
                  </a:cubicBezTo>
                  <a:cubicBezTo>
                    <a:pt x="180" y="1060"/>
                    <a:pt x="411" y="1215"/>
                    <a:pt x="672" y="1215"/>
                  </a:cubicBezTo>
                  <a:cubicBezTo>
                    <a:pt x="736" y="1215"/>
                    <a:pt x="802" y="1206"/>
                    <a:pt x="867" y="1186"/>
                  </a:cubicBezTo>
                  <a:cubicBezTo>
                    <a:pt x="1168" y="1053"/>
                    <a:pt x="1334" y="686"/>
                    <a:pt x="1234" y="352"/>
                  </a:cubicBezTo>
                  <a:cubicBezTo>
                    <a:pt x="1136" y="131"/>
                    <a:pt x="893" y="0"/>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5"/>
            <p:cNvSpPr/>
            <p:nvPr/>
          </p:nvSpPr>
          <p:spPr>
            <a:xfrm>
              <a:off x="1480836" y="4270154"/>
              <a:ext cx="36803" cy="31451"/>
            </a:xfrm>
            <a:custGeom>
              <a:avLst/>
              <a:gdLst/>
              <a:ahLst/>
              <a:cxnLst/>
              <a:rect l="l" t="t" r="r" b="b"/>
              <a:pathLst>
                <a:path w="1836" h="1569" extrusionOk="0">
                  <a:moveTo>
                    <a:pt x="368" y="1"/>
                  </a:moveTo>
                  <a:cubicBezTo>
                    <a:pt x="134" y="1"/>
                    <a:pt x="1" y="34"/>
                    <a:pt x="1" y="68"/>
                  </a:cubicBezTo>
                  <a:cubicBezTo>
                    <a:pt x="401" y="168"/>
                    <a:pt x="768" y="335"/>
                    <a:pt x="1102" y="568"/>
                  </a:cubicBezTo>
                  <a:cubicBezTo>
                    <a:pt x="1369" y="835"/>
                    <a:pt x="1602" y="1168"/>
                    <a:pt x="1769" y="1569"/>
                  </a:cubicBezTo>
                  <a:cubicBezTo>
                    <a:pt x="1802" y="1569"/>
                    <a:pt x="1836" y="1402"/>
                    <a:pt x="1769" y="1168"/>
                  </a:cubicBezTo>
                  <a:cubicBezTo>
                    <a:pt x="1669" y="868"/>
                    <a:pt x="1469" y="601"/>
                    <a:pt x="1235" y="401"/>
                  </a:cubicBezTo>
                  <a:cubicBezTo>
                    <a:pt x="1002" y="168"/>
                    <a:pt x="701" y="68"/>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5"/>
            <p:cNvSpPr/>
            <p:nvPr/>
          </p:nvSpPr>
          <p:spPr>
            <a:xfrm>
              <a:off x="1460791" y="4302908"/>
              <a:ext cx="36121" cy="21468"/>
            </a:xfrm>
            <a:custGeom>
              <a:avLst/>
              <a:gdLst/>
              <a:ahLst/>
              <a:cxnLst/>
              <a:rect l="l" t="t" r="r" b="b"/>
              <a:pathLst>
                <a:path w="1802" h="1071" extrusionOk="0">
                  <a:moveTo>
                    <a:pt x="384" y="0"/>
                  </a:moveTo>
                  <a:cubicBezTo>
                    <a:pt x="256" y="0"/>
                    <a:pt x="126" y="22"/>
                    <a:pt x="0" y="68"/>
                  </a:cubicBezTo>
                  <a:cubicBezTo>
                    <a:pt x="334" y="168"/>
                    <a:pt x="634" y="268"/>
                    <a:pt x="968" y="435"/>
                  </a:cubicBezTo>
                  <a:cubicBezTo>
                    <a:pt x="1416" y="691"/>
                    <a:pt x="1649" y="1071"/>
                    <a:pt x="1726" y="1071"/>
                  </a:cubicBezTo>
                  <a:cubicBezTo>
                    <a:pt x="1729" y="1071"/>
                    <a:pt x="1732" y="1070"/>
                    <a:pt x="1735" y="1069"/>
                  </a:cubicBezTo>
                  <a:cubicBezTo>
                    <a:pt x="1801" y="1069"/>
                    <a:pt x="1635" y="569"/>
                    <a:pt x="1068" y="235"/>
                  </a:cubicBezTo>
                  <a:cubicBezTo>
                    <a:pt x="870" y="82"/>
                    <a:pt x="630" y="0"/>
                    <a:pt x="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5"/>
            <p:cNvSpPr/>
            <p:nvPr/>
          </p:nvSpPr>
          <p:spPr>
            <a:xfrm>
              <a:off x="1500901" y="4237400"/>
              <a:ext cx="50834" cy="36121"/>
            </a:xfrm>
            <a:custGeom>
              <a:avLst/>
              <a:gdLst/>
              <a:ahLst/>
              <a:cxnLst/>
              <a:rect l="l" t="t" r="r" b="b"/>
              <a:pathLst>
                <a:path w="2536" h="1802" extrusionOk="0">
                  <a:moveTo>
                    <a:pt x="1" y="0"/>
                  </a:moveTo>
                  <a:lnTo>
                    <a:pt x="1" y="0"/>
                  </a:lnTo>
                  <a:cubicBezTo>
                    <a:pt x="468" y="201"/>
                    <a:pt x="935" y="467"/>
                    <a:pt x="1402" y="734"/>
                  </a:cubicBezTo>
                  <a:cubicBezTo>
                    <a:pt x="1802" y="1068"/>
                    <a:pt x="2169" y="1401"/>
                    <a:pt x="2536" y="1802"/>
                  </a:cubicBezTo>
                  <a:cubicBezTo>
                    <a:pt x="2102" y="768"/>
                    <a:pt x="1101"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5"/>
            <p:cNvSpPr/>
            <p:nvPr/>
          </p:nvSpPr>
          <p:spPr>
            <a:xfrm>
              <a:off x="1518280" y="4196689"/>
              <a:ext cx="51516" cy="16818"/>
            </a:xfrm>
            <a:custGeom>
              <a:avLst/>
              <a:gdLst/>
              <a:ahLst/>
              <a:cxnLst/>
              <a:rect l="l" t="t" r="r" b="b"/>
              <a:pathLst>
                <a:path w="2570" h="839" extrusionOk="0">
                  <a:moveTo>
                    <a:pt x="690" y="0"/>
                  </a:moveTo>
                  <a:cubicBezTo>
                    <a:pt x="461" y="0"/>
                    <a:pt x="229" y="32"/>
                    <a:pt x="1" y="97"/>
                  </a:cubicBezTo>
                  <a:cubicBezTo>
                    <a:pt x="1" y="163"/>
                    <a:pt x="635" y="130"/>
                    <a:pt x="1335" y="330"/>
                  </a:cubicBezTo>
                  <a:cubicBezTo>
                    <a:pt x="1979" y="514"/>
                    <a:pt x="2453" y="839"/>
                    <a:pt x="2552" y="839"/>
                  </a:cubicBezTo>
                  <a:cubicBezTo>
                    <a:pt x="2561" y="839"/>
                    <a:pt x="2567" y="836"/>
                    <a:pt x="2569" y="831"/>
                  </a:cubicBezTo>
                  <a:cubicBezTo>
                    <a:pt x="2090" y="301"/>
                    <a:pt x="1401" y="0"/>
                    <a:pt x="6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5"/>
            <p:cNvSpPr/>
            <p:nvPr/>
          </p:nvSpPr>
          <p:spPr>
            <a:xfrm>
              <a:off x="1530988" y="4137737"/>
              <a:ext cx="54182" cy="16778"/>
            </a:xfrm>
            <a:custGeom>
              <a:avLst/>
              <a:gdLst/>
              <a:ahLst/>
              <a:cxnLst/>
              <a:rect l="l" t="t" r="r" b="b"/>
              <a:pathLst>
                <a:path w="2703" h="837" extrusionOk="0">
                  <a:moveTo>
                    <a:pt x="952" y="0"/>
                  </a:moveTo>
                  <a:cubicBezTo>
                    <a:pt x="756" y="0"/>
                    <a:pt x="559" y="23"/>
                    <a:pt x="368" y="69"/>
                  </a:cubicBezTo>
                  <a:cubicBezTo>
                    <a:pt x="101" y="169"/>
                    <a:pt x="1" y="269"/>
                    <a:pt x="1" y="269"/>
                  </a:cubicBezTo>
                  <a:cubicBezTo>
                    <a:pt x="234" y="236"/>
                    <a:pt x="468" y="219"/>
                    <a:pt x="701" y="219"/>
                  </a:cubicBezTo>
                  <a:cubicBezTo>
                    <a:pt x="935" y="219"/>
                    <a:pt x="1168" y="236"/>
                    <a:pt x="1402" y="269"/>
                  </a:cubicBezTo>
                  <a:cubicBezTo>
                    <a:pt x="1835" y="403"/>
                    <a:pt x="2269" y="603"/>
                    <a:pt x="2669" y="836"/>
                  </a:cubicBezTo>
                  <a:cubicBezTo>
                    <a:pt x="2703" y="836"/>
                    <a:pt x="2603" y="669"/>
                    <a:pt x="2402" y="503"/>
                  </a:cubicBezTo>
                  <a:cubicBezTo>
                    <a:pt x="1990" y="163"/>
                    <a:pt x="1473" y="0"/>
                    <a:pt x="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5"/>
            <p:cNvSpPr/>
            <p:nvPr/>
          </p:nvSpPr>
          <p:spPr>
            <a:xfrm>
              <a:off x="1535679" y="4093778"/>
              <a:ext cx="62861" cy="38807"/>
            </a:xfrm>
            <a:custGeom>
              <a:avLst/>
              <a:gdLst/>
              <a:ahLst/>
              <a:cxnLst/>
              <a:rect l="l" t="t" r="r" b="b"/>
              <a:pathLst>
                <a:path w="3136" h="1936" extrusionOk="0">
                  <a:moveTo>
                    <a:pt x="459" y="207"/>
                  </a:moveTo>
                  <a:cubicBezTo>
                    <a:pt x="494" y="207"/>
                    <a:pt x="531" y="215"/>
                    <a:pt x="567" y="227"/>
                  </a:cubicBezTo>
                  <a:cubicBezTo>
                    <a:pt x="767" y="327"/>
                    <a:pt x="934" y="461"/>
                    <a:pt x="1068" y="661"/>
                  </a:cubicBezTo>
                  <a:cubicBezTo>
                    <a:pt x="1236" y="867"/>
                    <a:pt x="1373" y="1083"/>
                    <a:pt x="1496" y="1310"/>
                  </a:cubicBezTo>
                  <a:lnTo>
                    <a:pt x="1496" y="1310"/>
                  </a:lnTo>
                  <a:cubicBezTo>
                    <a:pt x="1462" y="1381"/>
                    <a:pt x="1431" y="1454"/>
                    <a:pt x="1401" y="1528"/>
                  </a:cubicBezTo>
                  <a:cubicBezTo>
                    <a:pt x="1389" y="1577"/>
                    <a:pt x="1377" y="1625"/>
                    <a:pt x="1366" y="1673"/>
                  </a:cubicBezTo>
                  <a:lnTo>
                    <a:pt x="1366" y="1673"/>
                  </a:lnTo>
                  <a:cubicBezTo>
                    <a:pt x="831" y="1561"/>
                    <a:pt x="421" y="1149"/>
                    <a:pt x="267" y="594"/>
                  </a:cubicBezTo>
                  <a:cubicBezTo>
                    <a:pt x="234" y="494"/>
                    <a:pt x="234" y="394"/>
                    <a:pt x="300" y="294"/>
                  </a:cubicBezTo>
                  <a:cubicBezTo>
                    <a:pt x="343" y="230"/>
                    <a:pt x="398" y="207"/>
                    <a:pt x="459" y="207"/>
                  </a:cubicBezTo>
                  <a:close/>
                  <a:moveTo>
                    <a:pt x="2657" y="418"/>
                  </a:moveTo>
                  <a:cubicBezTo>
                    <a:pt x="2738" y="418"/>
                    <a:pt x="2814" y="473"/>
                    <a:pt x="2869" y="527"/>
                  </a:cubicBezTo>
                  <a:cubicBezTo>
                    <a:pt x="2902" y="627"/>
                    <a:pt x="2902" y="761"/>
                    <a:pt x="2869" y="861"/>
                  </a:cubicBezTo>
                  <a:cubicBezTo>
                    <a:pt x="2697" y="1348"/>
                    <a:pt x="2254" y="1663"/>
                    <a:pt x="1751" y="1700"/>
                  </a:cubicBezTo>
                  <a:lnTo>
                    <a:pt x="1751" y="1700"/>
                  </a:lnTo>
                  <a:cubicBezTo>
                    <a:pt x="1735" y="1624"/>
                    <a:pt x="1707" y="1554"/>
                    <a:pt x="1668" y="1495"/>
                  </a:cubicBezTo>
                  <a:cubicBezTo>
                    <a:pt x="1654" y="1448"/>
                    <a:pt x="1639" y="1401"/>
                    <a:pt x="1622" y="1354"/>
                  </a:cubicBezTo>
                  <a:lnTo>
                    <a:pt x="1622" y="1354"/>
                  </a:lnTo>
                  <a:cubicBezTo>
                    <a:pt x="1754" y="1140"/>
                    <a:pt x="1906" y="941"/>
                    <a:pt x="2068" y="761"/>
                  </a:cubicBezTo>
                  <a:cubicBezTo>
                    <a:pt x="2202" y="594"/>
                    <a:pt x="2402" y="461"/>
                    <a:pt x="2602" y="427"/>
                  </a:cubicBezTo>
                  <a:cubicBezTo>
                    <a:pt x="2620" y="421"/>
                    <a:pt x="2639" y="418"/>
                    <a:pt x="2657" y="418"/>
                  </a:cubicBezTo>
                  <a:close/>
                  <a:moveTo>
                    <a:pt x="1567" y="1445"/>
                  </a:moveTo>
                  <a:cubicBezTo>
                    <a:pt x="1611" y="1530"/>
                    <a:pt x="1652" y="1615"/>
                    <a:pt x="1694" y="1703"/>
                  </a:cubicBezTo>
                  <a:lnTo>
                    <a:pt x="1694" y="1703"/>
                  </a:lnTo>
                  <a:cubicBezTo>
                    <a:pt x="1680" y="1703"/>
                    <a:pt x="1667" y="1703"/>
                    <a:pt x="1653" y="1703"/>
                  </a:cubicBezTo>
                  <a:cubicBezTo>
                    <a:pt x="1603" y="1703"/>
                    <a:pt x="1552" y="1701"/>
                    <a:pt x="1501" y="1695"/>
                  </a:cubicBezTo>
                  <a:cubicBezTo>
                    <a:pt x="1480" y="1693"/>
                    <a:pt x="1460" y="1690"/>
                    <a:pt x="1439" y="1687"/>
                  </a:cubicBezTo>
                  <a:lnTo>
                    <a:pt x="1439" y="1687"/>
                  </a:lnTo>
                  <a:cubicBezTo>
                    <a:pt x="1479" y="1605"/>
                    <a:pt x="1522" y="1524"/>
                    <a:pt x="1567" y="1445"/>
                  </a:cubicBezTo>
                  <a:close/>
                  <a:moveTo>
                    <a:pt x="495" y="1"/>
                  </a:moveTo>
                  <a:cubicBezTo>
                    <a:pt x="365" y="1"/>
                    <a:pt x="231" y="63"/>
                    <a:pt x="134" y="160"/>
                  </a:cubicBezTo>
                  <a:cubicBezTo>
                    <a:pt x="34" y="294"/>
                    <a:pt x="0" y="461"/>
                    <a:pt x="67" y="627"/>
                  </a:cubicBezTo>
                  <a:cubicBezTo>
                    <a:pt x="220" y="1272"/>
                    <a:pt x="712" y="1747"/>
                    <a:pt x="1335" y="1897"/>
                  </a:cubicBezTo>
                  <a:lnTo>
                    <a:pt x="1335" y="1897"/>
                  </a:lnTo>
                  <a:cubicBezTo>
                    <a:pt x="1335" y="1907"/>
                    <a:pt x="1334" y="1918"/>
                    <a:pt x="1334" y="1928"/>
                  </a:cubicBezTo>
                  <a:cubicBezTo>
                    <a:pt x="1338" y="1919"/>
                    <a:pt x="1342" y="1909"/>
                    <a:pt x="1346" y="1899"/>
                  </a:cubicBezTo>
                  <a:lnTo>
                    <a:pt x="1346" y="1899"/>
                  </a:lnTo>
                  <a:cubicBezTo>
                    <a:pt x="1397" y="1911"/>
                    <a:pt x="1449" y="1921"/>
                    <a:pt x="1501" y="1928"/>
                  </a:cubicBezTo>
                  <a:cubicBezTo>
                    <a:pt x="1549" y="1933"/>
                    <a:pt x="1596" y="1935"/>
                    <a:pt x="1643" y="1935"/>
                  </a:cubicBezTo>
                  <a:cubicBezTo>
                    <a:pt x="2290" y="1935"/>
                    <a:pt x="2882" y="1516"/>
                    <a:pt x="3069" y="894"/>
                  </a:cubicBezTo>
                  <a:cubicBezTo>
                    <a:pt x="3136" y="728"/>
                    <a:pt x="3102" y="561"/>
                    <a:pt x="3036" y="394"/>
                  </a:cubicBezTo>
                  <a:cubicBezTo>
                    <a:pt x="2949" y="278"/>
                    <a:pt x="2812" y="187"/>
                    <a:pt x="2668" y="187"/>
                  </a:cubicBezTo>
                  <a:cubicBezTo>
                    <a:pt x="2646" y="187"/>
                    <a:pt x="2624" y="189"/>
                    <a:pt x="2602" y="194"/>
                  </a:cubicBezTo>
                  <a:cubicBezTo>
                    <a:pt x="2335" y="261"/>
                    <a:pt x="2102" y="427"/>
                    <a:pt x="1968" y="627"/>
                  </a:cubicBezTo>
                  <a:cubicBezTo>
                    <a:pt x="1795" y="800"/>
                    <a:pt x="1664" y="987"/>
                    <a:pt x="1557" y="1188"/>
                  </a:cubicBezTo>
                  <a:lnTo>
                    <a:pt x="1557" y="1188"/>
                  </a:lnTo>
                  <a:cubicBezTo>
                    <a:pt x="1462" y="962"/>
                    <a:pt x="1339" y="745"/>
                    <a:pt x="1201" y="561"/>
                  </a:cubicBezTo>
                  <a:cubicBezTo>
                    <a:pt x="1034" y="327"/>
                    <a:pt x="834" y="160"/>
                    <a:pt x="634" y="27"/>
                  </a:cubicBezTo>
                  <a:cubicBezTo>
                    <a:pt x="589" y="9"/>
                    <a:pt x="542" y="1"/>
                    <a:pt x="4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2035822" y="4071568"/>
              <a:ext cx="313604" cy="252106"/>
            </a:xfrm>
            <a:custGeom>
              <a:avLst/>
              <a:gdLst/>
              <a:ahLst/>
              <a:cxnLst/>
              <a:rect l="l" t="t" r="r" b="b"/>
              <a:pathLst>
                <a:path w="15645" h="12577" extrusionOk="0">
                  <a:moveTo>
                    <a:pt x="0" y="1"/>
                  </a:moveTo>
                  <a:lnTo>
                    <a:pt x="67" y="12543"/>
                  </a:lnTo>
                  <a:lnTo>
                    <a:pt x="15645" y="12577"/>
                  </a:lnTo>
                  <a:cubicBezTo>
                    <a:pt x="15578" y="11075"/>
                    <a:pt x="7506" y="8073"/>
                    <a:pt x="7506" y="8073"/>
                  </a:cubicBezTo>
                  <a:lnTo>
                    <a:pt x="7806" y="34"/>
                  </a:lnTo>
                  <a:lnTo>
                    <a:pt x="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2079279" y="4219340"/>
              <a:ext cx="26099" cy="23693"/>
            </a:xfrm>
            <a:custGeom>
              <a:avLst/>
              <a:gdLst/>
              <a:ahLst/>
              <a:cxnLst/>
              <a:rect l="l" t="t" r="r" b="b"/>
              <a:pathLst>
                <a:path w="1302" h="1182" extrusionOk="0">
                  <a:moveTo>
                    <a:pt x="501" y="1"/>
                  </a:moveTo>
                  <a:lnTo>
                    <a:pt x="501" y="1"/>
                  </a:lnTo>
                  <a:cubicBezTo>
                    <a:pt x="201" y="101"/>
                    <a:pt x="1" y="401"/>
                    <a:pt x="67" y="735"/>
                  </a:cubicBezTo>
                  <a:cubicBezTo>
                    <a:pt x="125" y="996"/>
                    <a:pt x="385" y="1181"/>
                    <a:pt x="671" y="1181"/>
                  </a:cubicBezTo>
                  <a:cubicBezTo>
                    <a:pt x="714" y="1181"/>
                    <a:pt x="758" y="1177"/>
                    <a:pt x="801" y="1168"/>
                  </a:cubicBezTo>
                  <a:cubicBezTo>
                    <a:pt x="1101" y="1068"/>
                    <a:pt x="1301" y="735"/>
                    <a:pt x="1235" y="401"/>
                  </a:cubicBezTo>
                  <a:cubicBezTo>
                    <a:pt x="1154" y="160"/>
                    <a:pt x="902" y="5"/>
                    <a:pt x="650" y="5"/>
                  </a:cubicBezTo>
                  <a:cubicBezTo>
                    <a:pt x="589" y="5"/>
                    <a:pt x="527" y="14"/>
                    <a:pt x="468" y="34"/>
                  </a:cubicBezTo>
                  <a:lnTo>
                    <a:pt x="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2037165" y="4297576"/>
              <a:ext cx="314266" cy="26099"/>
            </a:xfrm>
            <a:custGeom>
              <a:avLst/>
              <a:gdLst/>
              <a:ahLst/>
              <a:cxnLst/>
              <a:rect l="l" t="t" r="r" b="b"/>
              <a:pathLst>
                <a:path w="15678" h="1302" extrusionOk="0">
                  <a:moveTo>
                    <a:pt x="33" y="1"/>
                  </a:moveTo>
                  <a:lnTo>
                    <a:pt x="0" y="1268"/>
                  </a:lnTo>
                  <a:lnTo>
                    <a:pt x="15578" y="1302"/>
                  </a:lnTo>
                  <a:cubicBezTo>
                    <a:pt x="15678" y="801"/>
                    <a:pt x="14977" y="501"/>
                    <a:pt x="14977" y="501"/>
                  </a:cubicBez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2161524" y="4230284"/>
              <a:ext cx="29767" cy="19223"/>
            </a:xfrm>
            <a:custGeom>
              <a:avLst/>
              <a:gdLst/>
              <a:ahLst/>
              <a:cxnLst/>
              <a:rect l="l" t="t" r="r" b="b"/>
              <a:pathLst>
                <a:path w="1485" h="959" extrusionOk="0">
                  <a:moveTo>
                    <a:pt x="1229" y="1"/>
                  </a:moveTo>
                  <a:cubicBezTo>
                    <a:pt x="1056" y="1"/>
                    <a:pt x="812" y="49"/>
                    <a:pt x="568" y="189"/>
                  </a:cubicBezTo>
                  <a:cubicBezTo>
                    <a:pt x="134" y="489"/>
                    <a:pt x="0" y="923"/>
                    <a:pt x="67" y="956"/>
                  </a:cubicBezTo>
                  <a:cubicBezTo>
                    <a:pt x="71" y="958"/>
                    <a:pt x="74" y="958"/>
                    <a:pt x="79" y="958"/>
                  </a:cubicBezTo>
                  <a:cubicBezTo>
                    <a:pt x="155" y="958"/>
                    <a:pt x="355" y="675"/>
                    <a:pt x="734" y="422"/>
                  </a:cubicBezTo>
                  <a:cubicBezTo>
                    <a:pt x="1101" y="189"/>
                    <a:pt x="1468" y="155"/>
                    <a:pt x="1468" y="89"/>
                  </a:cubicBezTo>
                  <a:cubicBezTo>
                    <a:pt x="1484" y="41"/>
                    <a:pt x="1386" y="1"/>
                    <a:pt x="1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2201634" y="4244877"/>
              <a:ext cx="22090" cy="23974"/>
            </a:xfrm>
            <a:custGeom>
              <a:avLst/>
              <a:gdLst/>
              <a:ahLst/>
              <a:cxnLst/>
              <a:rect l="l" t="t" r="r" b="b"/>
              <a:pathLst>
                <a:path w="1102" h="1196" extrusionOk="0">
                  <a:moveTo>
                    <a:pt x="1025" y="0"/>
                  </a:moveTo>
                  <a:cubicBezTo>
                    <a:pt x="886" y="0"/>
                    <a:pt x="582" y="89"/>
                    <a:pt x="334" y="361"/>
                  </a:cubicBezTo>
                  <a:cubicBezTo>
                    <a:pt x="1" y="762"/>
                    <a:pt x="34" y="1195"/>
                    <a:pt x="134" y="1195"/>
                  </a:cubicBezTo>
                  <a:cubicBezTo>
                    <a:pt x="201" y="1195"/>
                    <a:pt x="268" y="862"/>
                    <a:pt x="535" y="561"/>
                  </a:cubicBezTo>
                  <a:cubicBezTo>
                    <a:pt x="801" y="228"/>
                    <a:pt x="1102" y="94"/>
                    <a:pt x="1102" y="28"/>
                  </a:cubicBezTo>
                  <a:cubicBezTo>
                    <a:pt x="1102" y="11"/>
                    <a:pt x="1073" y="0"/>
                    <a:pt x="10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2239078" y="4258508"/>
              <a:ext cx="16076" cy="26379"/>
            </a:xfrm>
            <a:custGeom>
              <a:avLst/>
              <a:gdLst/>
              <a:ahLst/>
              <a:cxnLst/>
              <a:rect l="l" t="t" r="r" b="b"/>
              <a:pathLst>
                <a:path w="802" h="1316" extrusionOk="0">
                  <a:moveTo>
                    <a:pt x="733" y="1"/>
                  </a:moveTo>
                  <a:cubicBezTo>
                    <a:pt x="625" y="1"/>
                    <a:pt x="311" y="172"/>
                    <a:pt x="168" y="515"/>
                  </a:cubicBezTo>
                  <a:cubicBezTo>
                    <a:pt x="1" y="949"/>
                    <a:pt x="101" y="1316"/>
                    <a:pt x="168" y="1316"/>
                  </a:cubicBezTo>
                  <a:cubicBezTo>
                    <a:pt x="234" y="1282"/>
                    <a:pt x="234" y="982"/>
                    <a:pt x="401" y="649"/>
                  </a:cubicBezTo>
                  <a:cubicBezTo>
                    <a:pt x="568" y="282"/>
                    <a:pt x="801" y="82"/>
                    <a:pt x="768" y="15"/>
                  </a:cubicBezTo>
                  <a:cubicBezTo>
                    <a:pt x="763" y="5"/>
                    <a:pt x="751" y="1"/>
                    <a:pt x="7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a:off x="2155510" y="4189252"/>
              <a:ext cx="34117" cy="7818"/>
            </a:xfrm>
            <a:custGeom>
              <a:avLst/>
              <a:gdLst/>
              <a:ahLst/>
              <a:cxnLst/>
              <a:rect l="l" t="t" r="r" b="b"/>
              <a:pathLst>
                <a:path w="1702" h="390" extrusionOk="0">
                  <a:moveTo>
                    <a:pt x="834" y="1"/>
                  </a:moveTo>
                  <a:cubicBezTo>
                    <a:pt x="300" y="34"/>
                    <a:pt x="0" y="301"/>
                    <a:pt x="34" y="368"/>
                  </a:cubicBezTo>
                  <a:cubicBezTo>
                    <a:pt x="41" y="383"/>
                    <a:pt x="65" y="390"/>
                    <a:pt x="103" y="390"/>
                  </a:cubicBezTo>
                  <a:cubicBezTo>
                    <a:pt x="227" y="390"/>
                    <a:pt x="501" y="319"/>
                    <a:pt x="834" y="268"/>
                  </a:cubicBezTo>
                  <a:cubicBezTo>
                    <a:pt x="899" y="263"/>
                    <a:pt x="962" y="261"/>
                    <a:pt x="1022" y="261"/>
                  </a:cubicBezTo>
                  <a:cubicBezTo>
                    <a:pt x="1257" y="261"/>
                    <a:pt x="1447" y="291"/>
                    <a:pt x="1551" y="291"/>
                  </a:cubicBezTo>
                  <a:cubicBezTo>
                    <a:pt x="1597" y="291"/>
                    <a:pt x="1626" y="285"/>
                    <a:pt x="1635" y="268"/>
                  </a:cubicBezTo>
                  <a:cubicBezTo>
                    <a:pt x="1701" y="234"/>
                    <a:pt x="1335" y="1"/>
                    <a:pt x="8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a:off x="2035822" y="4104342"/>
              <a:ext cx="155148" cy="28765"/>
            </a:xfrm>
            <a:custGeom>
              <a:avLst/>
              <a:gdLst/>
              <a:ahLst/>
              <a:cxnLst/>
              <a:rect l="l" t="t" r="r" b="b"/>
              <a:pathLst>
                <a:path w="7740" h="1435" extrusionOk="0">
                  <a:moveTo>
                    <a:pt x="7739" y="0"/>
                  </a:moveTo>
                  <a:lnTo>
                    <a:pt x="0" y="34"/>
                  </a:lnTo>
                  <a:lnTo>
                    <a:pt x="34" y="1335"/>
                  </a:lnTo>
                  <a:lnTo>
                    <a:pt x="7672" y="1435"/>
                  </a:lnTo>
                  <a:lnTo>
                    <a:pt x="77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2140797" y="4137095"/>
              <a:ext cx="48830" cy="26439"/>
            </a:xfrm>
            <a:custGeom>
              <a:avLst/>
              <a:gdLst/>
              <a:ahLst/>
              <a:cxnLst/>
              <a:rect l="l" t="t" r="r" b="b"/>
              <a:pathLst>
                <a:path w="2436" h="1319" extrusionOk="0">
                  <a:moveTo>
                    <a:pt x="434" y="251"/>
                  </a:moveTo>
                  <a:cubicBezTo>
                    <a:pt x="501" y="251"/>
                    <a:pt x="584" y="268"/>
                    <a:pt x="668" y="301"/>
                  </a:cubicBezTo>
                  <a:cubicBezTo>
                    <a:pt x="801" y="334"/>
                    <a:pt x="968" y="368"/>
                    <a:pt x="1101" y="435"/>
                  </a:cubicBezTo>
                  <a:cubicBezTo>
                    <a:pt x="1335" y="535"/>
                    <a:pt x="1568" y="668"/>
                    <a:pt x="1802" y="835"/>
                  </a:cubicBezTo>
                  <a:cubicBezTo>
                    <a:pt x="1997" y="977"/>
                    <a:pt x="2135" y="1109"/>
                    <a:pt x="2227" y="1197"/>
                  </a:cubicBezTo>
                  <a:lnTo>
                    <a:pt x="2227" y="1197"/>
                  </a:lnTo>
                  <a:cubicBezTo>
                    <a:pt x="2030" y="1136"/>
                    <a:pt x="1832" y="1093"/>
                    <a:pt x="1635" y="1068"/>
                  </a:cubicBezTo>
                  <a:cubicBezTo>
                    <a:pt x="1401" y="1002"/>
                    <a:pt x="1135" y="902"/>
                    <a:pt x="901" y="768"/>
                  </a:cubicBezTo>
                  <a:cubicBezTo>
                    <a:pt x="768" y="701"/>
                    <a:pt x="601" y="635"/>
                    <a:pt x="467" y="535"/>
                  </a:cubicBezTo>
                  <a:cubicBezTo>
                    <a:pt x="401" y="501"/>
                    <a:pt x="367" y="468"/>
                    <a:pt x="301" y="401"/>
                  </a:cubicBezTo>
                  <a:cubicBezTo>
                    <a:pt x="301" y="368"/>
                    <a:pt x="267" y="401"/>
                    <a:pt x="301" y="301"/>
                  </a:cubicBezTo>
                  <a:cubicBezTo>
                    <a:pt x="317" y="268"/>
                    <a:pt x="367" y="251"/>
                    <a:pt x="434" y="251"/>
                  </a:cubicBezTo>
                  <a:close/>
                  <a:moveTo>
                    <a:pt x="434" y="1"/>
                  </a:moveTo>
                  <a:cubicBezTo>
                    <a:pt x="301" y="1"/>
                    <a:pt x="167" y="68"/>
                    <a:pt x="100" y="168"/>
                  </a:cubicBezTo>
                  <a:cubicBezTo>
                    <a:pt x="0" y="301"/>
                    <a:pt x="0" y="468"/>
                    <a:pt x="134" y="601"/>
                  </a:cubicBezTo>
                  <a:cubicBezTo>
                    <a:pt x="201" y="668"/>
                    <a:pt x="267" y="735"/>
                    <a:pt x="367" y="768"/>
                  </a:cubicBezTo>
                  <a:cubicBezTo>
                    <a:pt x="501" y="868"/>
                    <a:pt x="634" y="935"/>
                    <a:pt x="801" y="1002"/>
                  </a:cubicBezTo>
                  <a:cubicBezTo>
                    <a:pt x="1068" y="1135"/>
                    <a:pt x="1368" y="1202"/>
                    <a:pt x="1635" y="1268"/>
                  </a:cubicBezTo>
                  <a:cubicBezTo>
                    <a:pt x="1768" y="1302"/>
                    <a:pt x="1902" y="1318"/>
                    <a:pt x="2035" y="1318"/>
                  </a:cubicBezTo>
                  <a:cubicBezTo>
                    <a:pt x="2134" y="1318"/>
                    <a:pt x="2233" y="1309"/>
                    <a:pt x="2331" y="1291"/>
                  </a:cubicBezTo>
                  <a:lnTo>
                    <a:pt x="2331" y="1291"/>
                  </a:lnTo>
                  <a:cubicBezTo>
                    <a:pt x="2344" y="1300"/>
                    <a:pt x="2354" y="1305"/>
                    <a:pt x="2361" y="1305"/>
                  </a:cubicBezTo>
                  <a:cubicBezTo>
                    <a:pt x="2364" y="1305"/>
                    <a:pt x="2367" y="1304"/>
                    <a:pt x="2369" y="1302"/>
                  </a:cubicBezTo>
                  <a:cubicBezTo>
                    <a:pt x="2374" y="1302"/>
                    <a:pt x="2375" y="1295"/>
                    <a:pt x="2372" y="1283"/>
                  </a:cubicBezTo>
                  <a:lnTo>
                    <a:pt x="2372" y="1283"/>
                  </a:lnTo>
                  <a:cubicBezTo>
                    <a:pt x="2393" y="1279"/>
                    <a:pt x="2414" y="1274"/>
                    <a:pt x="2435" y="1268"/>
                  </a:cubicBezTo>
                  <a:cubicBezTo>
                    <a:pt x="2409" y="1259"/>
                    <a:pt x="2383" y="1249"/>
                    <a:pt x="2357" y="1240"/>
                  </a:cubicBezTo>
                  <a:lnTo>
                    <a:pt x="2357" y="1240"/>
                  </a:lnTo>
                  <a:cubicBezTo>
                    <a:pt x="2312" y="1135"/>
                    <a:pt x="2169" y="911"/>
                    <a:pt x="1902" y="668"/>
                  </a:cubicBezTo>
                  <a:cubicBezTo>
                    <a:pt x="1702" y="468"/>
                    <a:pt x="1468" y="334"/>
                    <a:pt x="1201" y="201"/>
                  </a:cubicBezTo>
                  <a:cubicBezTo>
                    <a:pt x="1034" y="134"/>
                    <a:pt x="868" y="68"/>
                    <a:pt x="701" y="34"/>
                  </a:cubicBezTo>
                  <a:cubicBezTo>
                    <a:pt x="634" y="1"/>
                    <a:pt x="534" y="1"/>
                    <a:pt x="4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2182912" y="4115046"/>
              <a:ext cx="24776" cy="49491"/>
            </a:xfrm>
            <a:custGeom>
              <a:avLst/>
              <a:gdLst/>
              <a:ahLst/>
              <a:cxnLst/>
              <a:rect l="l" t="t" r="r" b="b"/>
              <a:pathLst>
                <a:path w="1236" h="2469" extrusionOk="0">
                  <a:moveTo>
                    <a:pt x="801" y="0"/>
                  </a:moveTo>
                  <a:cubicBezTo>
                    <a:pt x="601" y="33"/>
                    <a:pt x="401" y="167"/>
                    <a:pt x="301" y="400"/>
                  </a:cubicBezTo>
                  <a:cubicBezTo>
                    <a:pt x="234" y="534"/>
                    <a:pt x="168" y="701"/>
                    <a:pt x="101" y="867"/>
                  </a:cubicBezTo>
                  <a:cubicBezTo>
                    <a:pt x="34" y="1134"/>
                    <a:pt x="1" y="1434"/>
                    <a:pt x="1" y="1701"/>
                  </a:cubicBezTo>
                  <a:cubicBezTo>
                    <a:pt x="1" y="1968"/>
                    <a:pt x="68" y="2235"/>
                    <a:pt x="201" y="2469"/>
                  </a:cubicBezTo>
                  <a:cubicBezTo>
                    <a:pt x="268" y="2469"/>
                    <a:pt x="168" y="2168"/>
                    <a:pt x="201" y="1701"/>
                  </a:cubicBezTo>
                  <a:cubicBezTo>
                    <a:pt x="201" y="1434"/>
                    <a:pt x="268" y="1168"/>
                    <a:pt x="334" y="934"/>
                  </a:cubicBezTo>
                  <a:cubicBezTo>
                    <a:pt x="401" y="767"/>
                    <a:pt x="468" y="634"/>
                    <a:pt x="535" y="500"/>
                  </a:cubicBezTo>
                  <a:cubicBezTo>
                    <a:pt x="601" y="367"/>
                    <a:pt x="735" y="267"/>
                    <a:pt x="801" y="267"/>
                  </a:cubicBezTo>
                  <a:cubicBezTo>
                    <a:pt x="808" y="263"/>
                    <a:pt x="815" y="262"/>
                    <a:pt x="822" y="262"/>
                  </a:cubicBezTo>
                  <a:cubicBezTo>
                    <a:pt x="882" y="262"/>
                    <a:pt x="938" y="384"/>
                    <a:pt x="968" y="534"/>
                  </a:cubicBezTo>
                  <a:cubicBezTo>
                    <a:pt x="1035" y="934"/>
                    <a:pt x="935" y="1368"/>
                    <a:pt x="735" y="1735"/>
                  </a:cubicBezTo>
                  <a:cubicBezTo>
                    <a:pt x="501" y="2102"/>
                    <a:pt x="234" y="2268"/>
                    <a:pt x="234" y="2302"/>
                  </a:cubicBezTo>
                  <a:cubicBezTo>
                    <a:pt x="238" y="2306"/>
                    <a:pt x="246" y="2308"/>
                    <a:pt x="257" y="2308"/>
                  </a:cubicBezTo>
                  <a:cubicBezTo>
                    <a:pt x="338" y="2308"/>
                    <a:pt x="603" y="2188"/>
                    <a:pt x="868" y="1835"/>
                  </a:cubicBezTo>
                  <a:cubicBezTo>
                    <a:pt x="1068" y="1601"/>
                    <a:pt x="1168" y="1301"/>
                    <a:pt x="1202" y="1034"/>
                  </a:cubicBezTo>
                  <a:cubicBezTo>
                    <a:pt x="1235" y="834"/>
                    <a:pt x="1235" y="667"/>
                    <a:pt x="1202" y="500"/>
                  </a:cubicBezTo>
                  <a:cubicBezTo>
                    <a:pt x="1202" y="400"/>
                    <a:pt x="1168" y="300"/>
                    <a:pt x="1135" y="200"/>
                  </a:cubicBezTo>
                  <a:cubicBezTo>
                    <a:pt x="1068" y="67"/>
                    <a:pt x="968" y="0"/>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1492201" y="2304341"/>
              <a:ext cx="807092" cy="1821409"/>
            </a:xfrm>
            <a:custGeom>
              <a:avLst/>
              <a:gdLst/>
              <a:ahLst/>
              <a:cxnLst/>
              <a:rect l="l" t="t" r="r" b="b"/>
              <a:pathLst>
                <a:path w="40264" h="90866" extrusionOk="0">
                  <a:moveTo>
                    <a:pt x="20182" y="1"/>
                  </a:moveTo>
                  <a:cubicBezTo>
                    <a:pt x="17313" y="2936"/>
                    <a:pt x="15412" y="6672"/>
                    <a:pt x="14711" y="10708"/>
                  </a:cubicBezTo>
                  <a:cubicBezTo>
                    <a:pt x="14244" y="13744"/>
                    <a:pt x="1" y="88164"/>
                    <a:pt x="1" y="88164"/>
                  </a:cubicBezTo>
                  <a:lnTo>
                    <a:pt x="14144" y="90866"/>
                  </a:lnTo>
                  <a:lnTo>
                    <a:pt x="29022" y="19715"/>
                  </a:lnTo>
                  <a:lnTo>
                    <a:pt x="26787" y="30489"/>
                  </a:lnTo>
                  <a:lnTo>
                    <a:pt x="21783" y="90365"/>
                  </a:lnTo>
                  <a:lnTo>
                    <a:pt x="38595" y="90499"/>
                  </a:lnTo>
                  <a:cubicBezTo>
                    <a:pt x="38962" y="84828"/>
                    <a:pt x="40230" y="11609"/>
                    <a:pt x="40230" y="9407"/>
                  </a:cubicBezTo>
                  <a:cubicBezTo>
                    <a:pt x="40263" y="5805"/>
                    <a:pt x="39696" y="735"/>
                    <a:pt x="39696" y="735"/>
                  </a:cubicBezTo>
                  <a:lnTo>
                    <a:pt x="201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1775718" y="2501604"/>
              <a:ext cx="342369" cy="1623485"/>
            </a:xfrm>
            <a:custGeom>
              <a:avLst/>
              <a:gdLst/>
              <a:ahLst/>
              <a:cxnLst/>
              <a:rect l="l" t="t" r="r" b="b"/>
              <a:pathLst>
                <a:path w="17080" h="80992" extrusionOk="0">
                  <a:moveTo>
                    <a:pt x="17079" y="0"/>
                  </a:moveTo>
                  <a:cubicBezTo>
                    <a:pt x="17067" y="61"/>
                    <a:pt x="17046" y="164"/>
                    <a:pt x="17016" y="309"/>
                  </a:cubicBezTo>
                  <a:lnTo>
                    <a:pt x="17016" y="309"/>
                  </a:lnTo>
                  <a:cubicBezTo>
                    <a:pt x="17028" y="269"/>
                    <a:pt x="17038" y="233"/>
                    <a:pt x="17046" y="200"/>
                  </a:cubicBezTo>
                  <a:cubicBezTo>
                    <a:pt x="17079" y="67"/>
                    <a:pt x="17079" y="0"/>
                    <a:pt x="17079" y="0"/>
                  </a:cubicBezTo>
                  <a:close/>
                  <a:moveTo>
                    <a:pt x="17016" y="309"/>
                  </a:moveTo>
                  <a:cubicBezTo>
                    <a:pt x="16980" y="435"/>
                    <a:pt x="16930" y="598"/>
                    <a:pt x="16879" y="801"/>
                  </a:cubicBezTo>
                  <a:cubicBezTo>
                    <a:pt x="16779" y="1368"/>
                    <a:pt x="16579" y="2135"/>
                    <a:pt x="16345" y="3169"/>
                  </a:cubicBezTo>
                  <a:cubicBezTo>
                    <a:pt x="15912" y="5204"/>
                    <a:pt x="15278" y="8173"/>
                    <a:pt x="14477" y="11842"/>
                  </a:cubicBezTo>
                  <a:cubicBezTo>
                    <a:pt x="12943" y="19181"/>
                    <a:pt x="10808" y="29288"/>
                    <a:pt x="8440" y="40462"/>
                  </a:cubicBezTo>
                  <a:cubicBezTo>
                    <a:pt x="3902" y="62302"/>
                    <a:pt x="387" y="79093"/>
                    <a:pt x="20" y="80895"/>
                  </a:cubicBezTo>
                  <a:lnTo>
                    <a:pt x="20" y="80895"/>
                  </a:lnTo>
                  <a:cubicBezTo>
                    <a:pt x="33" y="80860"/>
                    <a:pt x="50" y="80826"/>
                    <a:pt x="67" y="80791"/>
                  </a:cubicBezTo>
                  <a:cubicBezTo>
                    <a:pt x="100" y="80658"/>
                    <a:pt x="134" y="80458"/>
                    <a:pt x="201" y="80191"/>
                  </a:cubicBezTo>
                  <a:cubicBezTo>
                    <a:pt x="301" y="79657"/>
                    <a:pt x="501" y="78857"/>
                    <a:pt x="734" y="77823"/>
                  </a:cubicBezTo>
                  <a:cubicBezTo>
                    <a:pt x="1168" y="75788"/>
                    <a:pt x="1802" y="72819"/>
                    <a:pt x="2602" y="69183"/>
                  </a:cubicBezTo>
                  <a:lnTo>
                    <a:pt x="8640" y="40529"/>
                  </a:lnTo>
                  <a:cubicBezTo>
                    <a:pt x="13036" y="19403"/>
                    <a:pt x="16472" y="2954"/>
                    <a:pt x="17016" y="309"/>
                  </a:cubicBezTo>
                  <a:close/>
                  <a:moveTo>
                    <a:pt x="20" y="80895"/>
                  </a:moveTo>
                  <a:cubicBezTo>
                    <a:pt x="8" y="80927"/>
                    <a:pt x="0" y="80959"/>
                    <a:pt x="0" y="80991"/>
                  </a:cubicBezTo>
                  <a:cubicBezTo>
                    <a:pt x="5" y="80967"/>
                    <a:pt x="12" y="80934"/>
                    <a:pt x="20" y="8089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2111672" y="2333226"/>
              <a:ext cx="25798" cy="21949"/>
            </a:xfrm>
            <a:custGeom>
              <a:avLst/>
              <a:gdLst/>
              <a:ahLst/>
              <a:cxnLst/>
              <a:rect l="l" t="t" r="r" b="b"/>
              <a:pathLst>
                <a:path w="1287" h="1095" extrusionOk="0">
                  <a:moveTo>
                    <a:pt x="625" y="1"/>
                  </a:moveTo>
                  <a:cubicBezTo>
                    <a:pt x="579" y="1"/>
                    <a:pt x="533" y="9"/>
                    <a:pt x="486" y="27"/>
                  </a:cubicBezTo>
                  <a:cubicBezTo>
                    <a:pt x="186" y="94"/>
                    <a:pt x="152" y="261"/>
                    <a:pt x="186" y="294"/>
                  </a:cubicBezTo>
                  <a:cubicBezTo>
                    <a:pt x="189" y="297"/>
                    <a:pt x="192" y="299"/>
                    <a:pt x="196" y="299"/>
                  </a:cubicBezTo>
                  <a:cubicBezTo>
                    <a:pt x="233" y="299"/>
                    <a:pt x="307" y="161"/>
                    <a:pt x="519" y="161"/>
                  </a:cubicBezTo>
                  <a:cubicBezTo>
                    <a:pt x="619" y="161"/>
                    <a:pt x="753" y="194"/>
                    <a:pt x="820" y="261"/>
                  </a:cubicBezTo>
                  <a:cubicBezTo>
                    <a:pt x="1020" y="494"/>
                    <a:pt x="886" y="828"/>
                    <a:pt x="619" y="895"/>
                  </a:cubicBezTo>
                  <a:cubicBezTo>
                    <a:pt x="486" y="895"/>
                    <a:pt x="386" y="828"/>
                    <a:pt x="286" y="761"/>
                  </a:cubicBezTo>
                  <a:cubicBezTo>
                    <a:pt x="119" y="628"/>
                    <a:pt x="152" y="461"/>
                    <a:pt x="119" y="461"/>
                  </a:cubicBezTo>
                  <a:cubicBezTo>
                    <a:pt x="117" y="459"/>
                    <a:pt x="114" y="457"/>
                    <a:pt x="111" y="457"/>
                  </a:cubicBezTo>
                  <a:cubicBezTo>
                    <a:pt x="73" y="457"/>
                    <a:pt x="0" y="645"/>
                    <a:pt x="186" y="861"/>
                  </a:cubicBezTo>
                  <a:cubicBezTo>
                    <a:pt x="286" y="995"/>
                    <a:pt x="453" y="1062"/>
                    <a:pt x="619" y="1095"/>
                  </a:cubicBezTo>
                  <a:cubicBezTo>
                    <a:pt x="1086" y="1028"/>
                    <a:pt x="1287" y="461"/>
                    <a:pt x="953" y="128"/>
                  </a:cubicBezTo>
                  <a:cubicBezTo>
                    <a:pt x="857" y="55"/>
                    <a:pt x="743" y="1"/>
                    <a:pt x="6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5"/>
            <p:cNvSpPr/>
            <p:nvPr/>
          </p:nvSpPr>
          <p:spPr>
            <a:xfrm>
              <a:off x="1908776" y="2305684"/>
              <a:ext cx="92969" cy="116702"/>
            </a:xfrm>
            <a:custGeom>
              <a:avLst/>
              <a:gdLst/>
              <a:ahLst/>
              <a:cxnLst/>
              <a:rect l="l" t="t" r="r" b="b"/>
              <a:pathLst>
                <a:path w="4638" h="5822" extrusionOk="0">
                  <a:moveTo>
                    <a:pt x="4637" y="0"/>
                  </a:moveTo>
                  <a:lnTo>
                    <a:pt x="4637" y="0"/>
                  </a:lnTo>
                  <a:cubicBezTo>
                    <a:pt x="4504" y="367"/>
                    <a:pt x="4437" y="768"/>
                    <a:pt x="4370" y="1168"/>
                  </a:cubicBezTo>
                  <a:cubicBezTo>
                    <a:pt x="4237" y="2135"/>
                    <a:pt x="3903" y="3069"/>
                    <a:pt x="3436" y="3903"/>
                  </a:cubicBezTo>
                  <a:cubicBezTo>
                    <a:pt x="3136" y="4370"/>
                    <a:pt x="2802" y="4771"/>
                    <a:pt x="2369" y="5071"/>
                  </a:cubicBezTo>
                  <a:cubicBezTo>
                    <a:pt x="2002" y="5338"/>
                    <a:pt x="1602" y="5504"/>
                    <a:pt x="1201" y="5604"/>
                  </a:cubicBezTo>
                  <a:cubicBezTo>
                    <a:pt x="948" y="5668"/>
                    <a:pt x="694" y="5691"/>
                    <a:pt x="440" y="5691"/>
                  </a:cubicBezTo>
                  <a:cubicBezTo>
                    <a:pt x="293" y="5691"/>
                    <a:pt x="147" y="5683"/>
                    <a:pt x="0" y="5671"/>
                  </a:cubicBezTo>
                  <a:lnTo>
                    <a:pt x="0" y="5671"/>
                  </a:lnTo>
                  <a:cubicBezTo>
                    <a:pt x="101" y="5738"/>
                    <a:pt x="201" y="5771"/>
                    <a:pt x="334" y="5771"/>
                  </a:cubicBezTo>
                  <a:cubicBezTo>
                    <a:pt x="484" y="5805"/>
                    <a:pt x="634" y="5821"/>
                    <a:pt x="784" y="5821"/>
                  </a:cubicBezTo>
                  <a:cubicBezTo>
                    <a:pt x="934" y="5821"/>
                    <a:pt x="1085" y="5805"/>
                    <a:pt x="1235" y="5771"/>
                  </a:cubicBezTo>
                  <a:cubicBezTo>
                    <a:pt x="1668" y="5705"/>
                    <a:pt x="2102" y="5504"/>
                    <a:pt x="2469" y="5271"/>
                  </a:cubicBezTo>
                  <a:cubicBezTo>
                    <a:pt x="2936" y="4937"/>
                    <a:pt x="3336" y="4504"/>
                    <a:pt x="3603" y="4037"/>
                  </a:cubicBezTo>
                  <a:cubicBezTo>
                    <a:pt x="4103" y="3169"/>
                    <a:pt x="4437" y="2202"/>
                    <a:pt x="4537" y="1201"/>
                  </a:cubicBezTo>
                  <a:cubicBezTo>
                    <a:pt x="4604" y="801"/>
                    <a:pt x="4637" y="401"/>
                    <a:pt x="46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5"/>
            <p:cNvSpPr/>
            <p:nvPr/>
          </p:nvSpPr>
          <p:spPr>
            <a:xfrm>
              <a:off x="2242426" y="2317711"/>
              <a:ext cx="51516" cy="119709"/>
            </a:xfrm>
            <a:custGeom>
              <a:avLst/>
              <a:gdLst/>
              <a:ahLst/>
              <a:cxnLst/>
              <a:rect l="l" t="t" r="r" b="b"/>
              <a:pathLst>
                <a:path w="2570" h="5972" extrusionOk="0">
                  <a:moveTo>
                    <a:pt x="434" y="1"/>
                  </a:moveTo>
                  <a:lnTo>
                    <a:pt x="434" y="1"/>
                  </a:lnTo>
                  <a:cubicBezTo>
                    <a:pt x="301" y="334"/>
                    <a:pt x="201" y="668"/>
                    <a:pt x="167" y="1035"/>
                  </a:cubicBezTo>
                  <a:cubicBezTo>
                    <a:pt x="1" y="1869"/>
                    <a:pt x="1" y="2736"/>
                    <a:pt x="167" y="3570"/>
                  </a:cubicBezTo>
                  <a:cubicBezTo>
                    <a:pt x="334" y="4437"/>
                    <a:pt x="868" y="5171"/>
                    <a:pt x="1568" y="5672"/>
                  </a:cubicBezTo>
                  <a:cubicBezTo>
                    <a:pt x="1802" y="5838"/>
                    <a:pt x="2035" y="5938"/>
                    <a:pt x="2302" y="5972"/>
                  </a:cubicBezTo>
                  <a:lnTo>
                    <a:pt x="2569" y="5972"/>
                  </a:lnTo>
                  <a:cubicBezTo>
                    <a:pt x="2269" y="5872"/>
                    <a:pt x="1935" y="5738"/>
                    <a:pt x="1635" y="5572"/>
                  </a:cubicBezTo>
                  <a:cubicBezTo>
                    <a:pt x="1001" y="5038"/>
                    <a:pt x="534" y="4337"/>
                    <a:pt x="368" y="3537"/>
                  </a:cubicBezTo>
                  <a:cubicBezTo>
                    <a:pt x="201" y="2703"/>
                    <a:pt x="201" y="1869"/>
                    <a:pt x="334" y="1035"/>
                  </a:cubicBezTo>
                  <a:cubicBezTo>
                    <a:pt x="368" y="701"/>
                    <a:pt x="401" y="368"/>
                    <a:pt x="4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55"/>
            <p:cNvGrpSpPr/>
            <p:nvPr/>
          </p:nvGrpSpPr>
          <p:grpSpPr>
            <a:xfrm>
              <a:off x="731955" y="2811840"/>
              <a:ext cx="564367" cy="1507164"/>
              <a:chOff x="731955" y="2811840"/>
              <a:chExt cx="564367" cy="1507164"/>
            </a:xfrm>
          </p:grpSpPr>
          <p:sp>
            <p:nvSpPr>
              <p:cNvPr id="1508" name="Google Shape;1508;p55"/>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5"/>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5"/>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5"/>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5"/>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5"/>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5"/>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5"/>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5"/>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5"/>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5"/>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5"/>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5"/>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5"/>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5"/>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5"/>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5"/>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5"/>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5"/>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5"/>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5"/>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5"/>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5"/>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a:off x="923865" y="4086963"/>
                <a:ext cx="224023" cy="232041"/>
              </a:xfrm>
              <a:custGeom>
                <a:avLst/>
                <a:gdLst/>
                <a:ahLst/>
                <a:cxnLst/>
                <a:rect l="l" t="t" r="r" b="b"/>
                <a:pathLst>
                  <a:path w="11176" h="11576" extrusionOk="0">
                    <a:moveTo>
                      <a:pt x="0" y="0"/>
                    </a:moveTo>
                    <a:lnTo>
                      <a:pt x="2369" y="11575"/>
                    </a:lnTo>
                    <a:lnTo>
                      <a:pt x="9407" y="11575"/>
                    </a:lnTo>
                    <a:lnTo>
                      <a:pt x="1117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944592" y="4119816"/>
                <a:ext cx="186579" cy="113595"/>
              </a:xfrm>
              <a:custGeom>
                <a:avLst/>
                <a:gdLst/>
                <a:ahLst/>
                <a:cxnLst/>
                <a:rect l="l" t="t" r="r" b="b"/>
                <a:pathLst>
                  <a:path w="9308" h="5667" extrusionOk="0">
                    <a:moveTo>
                      <a:pt x="3042" y="158"/>
                    </a:moveTo>
                    <a:cubicBezTo>
                      <a:pt x="3186" y="158"/>
                      <a:pt x="3331" y="193"/>
                      <a:pt x="3470" y="262"/>
                    </a:cubicBezTo>
                    <a:cubicBezTo>
                      <a:pt x="3770" y="429"/>
                      <a:pt x="3903" y="763"/>
                      <a:pt x="3903" y="1096"/>
                    </a:cubicBezTo>
                    <a:cubicBezTo>
                      <a:pt x="3870" y="1397"/>
                      <a:pt x="3770" y="1730"/>
                      <a:pt x="3603" y="1997"/>
                    </a:cubicBezTo>
                    <a:cubicBezTo>
                      <a:pt x="3269" y="2464"/>
                      <a:pt x="2802" y="2798"/>
                      <a:pt x="2269" y="2964"/>
                    </a:cubicBezTo>
                    <a:cubicBezTo>
                      <a:pt x="2134" y="3021"/>
                      <a:pt x="1999" y="3062"/>
                      <a:pt x="1863" y="3090"/>
                    </a:cubicBezTo>
                    <a:lnTo>
                      <a:pt x="1863" y="3090"/>
                    </a:lnTo>
                    <a:cubicBezTo>
                      <a:pt x="1834" y="2915"/>
                      <a:pt x="1815" y="2739"/>
                      <a:pt x="1802" y="2564"/>
                    </a:cubicBezTo>
                    <a:cubicBezTo>
                      <a:pt x="1768" y="2164"/>
                      <a:pt x="1802" y="1730"/>
                      <a:pt x="1868" y="1330"/>
                    </a:cubicBezTo>
                    <a:cubicBezTo>
                      <a:pt x="1935" y="930"/>
                      <a:pt x="2169" y="596"/>
                      <a:pt x="2469" y="363"/>
                    </a:cubicBezTo>
                    <a:cubicBezTo>
                      <a:pt x="2644" y="226"/>
                      <a:pt x="2842" y="158"/>
                      <a:pt x="3042" y="158"/>
                    </a:cubicBezTo>
                    <a:close/>
                    <a:moveTo>
                      <a:pt x="5872" y="1732"/>
                    </a:moveTo>
                    <a:cubicBezTo>
                      <a:pt x="6073" y="1732"/>
                      <a:pt x="6271" y="1800"/>
                      <a:pt x="6438" y="1930"/>
                    </a:cubicBezTo>
                    <a:cubicBezTo>
                      <a:pt x="6739" y="2197"/>
                      <a:pt x="6905" y="2597"/>
                      <a:pt x="6872" y="2998"/>
                    </a:cubicBezTo>
                    <a:cubicBezTo>
                      <a:pt x="6805" y="3431"/>
                      <a:pt x="6639" y="3832"/>
                      <a:pt x="6372" y="4165"/>
                    </a:cubicBezTo>
                    <a:cubicBezTo>
                      <a:pt x="6269" y="4306"/>
                      <a:pt x="6156" y="4438"/>
                      <a:pt x="6036" y="4559"/>
                    </a:cubicBezTo>
                    <a:lnTo>
                      <a:pt x="6036" y="4559"/>
                    </a:lnTo>
                    <a:cubicBezTo>
                      <a:pt x="5876" y="4510"/>
                      <a:pt x="5721" y="4445"/>
                      <a:pt x="5571" y="4365"/>
                    </a:cubicBezTo>
                    <a:cubicBezTo>
                      <a:pt x="5004" y="3998"/>
                      <a:pt x="4670" y="3365"/>
                      <a:pt x="4771" y="2698"/>
                    </a:cubicBezTo>
                    <a:cubicBezTo>
                      <a:pt x="4837" y="2331"/>
                      <a:pt x="5071" y="2030"/>
                      <a:pt x="5404" y="1864"/>
                    </a:cubicBezTo>
                    <a:cubicBezTo>
                      <a:pt x="5552" y="1775"/>
                      <a:pt x="5713" y="1732"/>
                      <a:pt x="5872" y="1732"/>
                    </a:cubicBezTo>
                    <a:close/>
                    <a:moveTo>
                      <a:pt x="3047" y="0"/>
                    </a:moveTo>
                    <a:cubicBezTo>
                      <a:pt x="2816" y="0"/>
                      <a:pt x="2593" y="77"/>
                      <a:pt x="2402" y="229"/>
                    </a:cubicBezTo>
                    <a:cubicBezTo>
                      <a:pt x="2035" y="463"/>
                      <a:pt x="1802" y="863"/>
                      <a:pt x="1702" y="1297"/>
                    </a:cubicBezTo>
                    <a:cubicBezTo>
                      <a:pt x="1635" y="1697"/>
                      <a:pt x="1602" y="2164"/>
                      <a:pt x="1635" y="2597"/>
                    </a:cubicBezTo>
                    <a:cubicBezTo>
                      <a:pt x="1635" y="2768"/>
                      <a:pt x="1650" y="2944"/>
                      <a:pt x="1679" y="3121"/>
                    </a:cubicBezTo>
                    <a:lnTo>
                      <a:pt x="1679" y="3121"/>
                    </a:lnTo>
                    <a:cubicBezTo>
                      <a:pt x="1562" y="3136"/>
                      <a:pt x="1443" y="3143"/>
                      <a:pt x="1322" y="3143"/>
                    </a:cubicBezTo>
                    <a:cubicBezTo>
                      <a:pt x="1228" y="3143"/>
                      <a:pt x="1132" y="3139"/>
                      <a:pt x="1035" y="3131"/>
                    </a:cubicBezTo>
                    <a:cubicBezTo>
                      <a:pt x="668" y="3064"/>
                      <a:pt x="334" y="2964"/>
                      <a:pt x="0" y="2831"/>
                    </a:cubicBezTo>
                    <a:lnTo>
                      <a:pt x="0" y="2831"/>
                    </a:lnTo>
                    <a:lnTo>
                      <a:pt x="67" y="2864"/>
                    </a:lnTo>
                    <a:cubicBezTo>
                      <a:pt x="101" y="2898"/>
                      <a:pt x="167" y="2931"/>
                      <a:pt x="234" y="2964"/>
                    </a:cubicBezTo>
                    <a:cubicBezTo>
                      <a:pt x="501" y="3064"/>
                      <a:pt x="768" y="3165"/>
                      <a:pt x="1035" y="3198"/>
                    </a:cubicBezTo>
                    <a:cubicBezTo>
                      <a:pt x="1151" y="3216"/>
                      <a:pt x="1267" y="3224"/>
                      <a:pt x="1383" y="3224"/>
                    </a:cubicBezTo>
                    <a:cubicBezTo>
                      <a:pt x="1487" y="3224"/>
                      <a:pt x="1591" y="3217"/>
                      <a:pt x="1694" y="3205"/>
                    </a:cubicBezTo>
                    <a:lnTo>
                      <a:pt x="1694" y="3205"/>
                    </a:lnTo>
                    <a:cubicBezTo>
                      <a:pt x="1740" y="3450"/>
                      <a:pt x="1811" y="3696"/>
                      <a:pt x="1902" y="3932"/>
                    </a:cubicBezTo>
                    <a:cubicBezTo>
                      <a:pt x="2102" y="4365"/>
                      <a:pt x="2369" y="4766"/>
                      <a:pt x="2736" y="5099"/>
                    </a:cubicBezTo>
                    <a:cubicBezTo>
                      <a:pt x="3136" y="5433"/>
                      <a:pt x="3603" y="5633"/>
                      <a:pt x="4103" y="5666"/>
                    </a:cubicBezTo>
                    <a:cubicBezTo>
                      <a:pt x="4604" y="5666"/>
                      <a:pt x="5104" y="5500"/>
                      <a:pt x="5504" y="5233"/>
                    </a:cubicBezTo>
                    <a:cubicBezTo>
                      <a:pt x="5729" y="5083"/>
                      <a:pt x="5944" y="4922"/>
                      <a:pt x="6142" y="4745"/>
                    </a:cubicBezTo>
                    <a:lnTo>
                      <a:pt x="6142" y="4745"/>
                    </a:lnTo>
                    <a:cubicBezTo>
                      <a:pt x="6332" y="4788"/>
                      <a:pt x="6525" y="4809"/>
                      <a:pt x="6717" y="4809"/>
                    </a:cubicBezTo>
                    <a:cubicBezTo>
                      <a:pt x="6881" y="4809"/>
                      <a:pt x="7045" y="4794"/>
                      <a:pt x="7206" y="4766"/>
                    </a:cubicBezTo>
                    <a:cubicBezTo>
                      <a:pt x="7639" y="4666"/>
                      <a:pt x="8040" y="4499"/>
                      <a:pt x="8406" y="4265"/>
                    </a:cubicBezTo>
                    <a:cubicBezTo>
                      <a:pt x="8640" y="4132"/>
                      <a:pt x="8873" y="3998"/>
                      <a:pt x="9107" y="3832"/>
                    </a:cubicBezTo>
                    <a:cubicBezTo>
                      <a:pt x="9174" y="3765"/>
                      <a:pt x="9240" y="3698"/>
                      <a:pt x="9307" y="3632"/>
                    </a:cubicBezTo>
                    <a:lnTo>
                      <a:pt x="9307" y="3632"/>
                    </a:lnTo>
                    <a:cubicBezTo>
                      <a:pt x="9240" y="3665"/>
                      <a:pt x="9140" y="3732"/>
                      <a:pt x="9074" y="3798"/>
                    </a:cubicBezTo>
                    <a:cubicBezTo>
                      <a:pt x="8907" y="3898"/>
                      <a:pt x="8707" y="4032"/>
                      <a:pt x="8373" y="4199"/>
                    </a:cubicBezTo>
                    <a:cubicBezTo>
                      <a:pt x="8006" y="4399"/>
                      <a:pt x="7606" y="4532"/>
                      <a:pt x="7206" y="4632"/>
                    </a:cubicBezTo>
                    <a:cubicBezTo>
                      <a:pt x="7061" y="4658"/>
                      <a:pt x="6916" y="4670"/>
                      <a:pt x="6772" y="4670"/>
                    </a:cubicBezTo>
                    <a:cubicBezTo>
                      <a:pt x="6605" y="4670"/>
                      <a:pt x="6439" y="4653"/>
                      <a:pt x="6276" y="4620"/>
                    </a:cubicBezTo>
                    <a:lnTo>
                      <a:pt x="6276" y="4620"/>
                    </a:lnTo>
                    <a:cubicBezTo>
                      <a:pt x="6380" y="4519"/>
                      <a:pt x="6479" y="4412"/>
                      <a:pt x="6572" y="4299"/>
                    </a:cubicBezTo>
                    <a:cubicBezTo>
                      <a:pt x="6872" y="3932"/>
                      <a:pt x="7039" y="3498"/>
                      <a:pt x="7106" y="3031"/>
                    </a:cubicBezTo>
                    <a:cubicBezTo>
                      <a:pt x="7139" y="2564"/>
                      <a:pt x="6939" y="2097"/>
                      <a:pt x="6605" y="1797"/>
                    </a:cubicBezTo>
                    <a:cubicBezTo>
                      <a:pt x="6403" y="1650"/>
                      <a:pt x="6161" y="1574"/>
                      <a:pt x="5918" y="1574"/>
                    </a:cubicBezTo>
                    <a:cubicBezTo>
                      <a:pt x="5718" y="1574"/>
                      <a:pt x="5518" y="1625"/>
                      <a:pt x="5338" y="1730"/>
                    </a:cubicBezTo>
                    <a:cubicBezTo>
                      <a:pt x="4971" y="1930"/>
                      <a:pt x="4704" y="2264"/>
                      <a:pt x="4637" y="2664"/>
                    </a:cubicBezTo>
                    <a:cubicBezTo>
                      <a:pt x="4504" y="3398"/>
                      <a:pt x="4871" y="4132"/>
                      <a:pt x="5504" y="4499"/>
                    </a:cubicBezTo>
                    <a:cubicBezTo>
                      <a:pt x="5636" y="4573"/>
                      <a:pt x="5772" y="4633"/>
                      <a:pt x="5910" y="4679"/>
                    </a:cubicBezTo>
                    <a:lnTo>
                      <a:pt x="5910" y="4679"/>
                    </a:lnTo>
                    <a:cubicBezTo>
                      <a:pt x="5752" y="4824"/>
                      <a:pt x="5582" y="4953"/>
                      <a:pt x="5404" y="5066"/>
                    </a:cubicBezTo>
                    <a:cubicBezTo>
                      <a:pt x="5004" y="5333"/>
                      <a:pt x="4537" y="5466"/>
                      <a:pt x="4103" y="5466"/>
                    </a:cubicBezTo>
                    <a:cubicBezTo>
                      <a:pt x="3636" y="5433"/>
                      <a:pt x="3203" y="5233"/>
                      <a:pt x="2836" y="4932"/>
                    </a:cubicBezTo>
                    <a:cubicBezTo>
                      <a:pt x="2502" y="4632"/>
                      <a:pt x="2235" y="4265"/>
                      <a:pt x="2069" y="3865"/>
                    </a:cubicBezTo>
                    <a:cubicBezTo>
                      <a:pt x="1980" y="3636"/>
                      <a:pt x="1920" y="3407"/>
                      <a:pt x="1878" y="3178"/>
                    </a:cubicBezTo>
                    <a:lnTo>
                      <a:pt x="1878" y="3178"/>
                    </a:lnTo>
                    <a:cubicBezTo>
                      <a:pt x="2031" y="3150"/>
                      <a:pt x="2183" y="3111"/>
                      <a:pt x="2335" y="3064"/>
                    </a:cubicBezTo>
                    <a:cubicBezTo>
                      <a:pt x="2869" y="2898"/>
                      <a:pt x="3370" y="2564"/>
                      <a:pt x="3736" y="2097"/>
                    </a:cubicBezTo>
                    <a:cubicBezTo>
                      <a:pt x="3903" y="1797"/>
                      <a:pt x="4037" y="1463"/>
                      <a:pt x="4037" y="1130"/>
                    </a:cubicBezTo>
                    <a:cubicBezTo>
                      <a:pt x="4070" y="729"/>
                      <a:pt x="3903" y="329"/>
                      <a:pt x="3570" y="129"/>
                    </a:cubicBezTo>
                    <a:cubicBezTo>
                      <a:pt x="3398" y="43"/>
                      <a:pt x="3220" y="0"/>
                      <a:pt x="30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0" name="Google Shape;1540;p55"/>
            <p:cNvSpPr/>
            <p:nvPr/>
          </p:nvSpPr>
          <p:spPr>
            <a:xfrm>
              <a:off x="1785079" y="1219806"/>
              <a:ext cx="90283" cy="90944"/>
            </a:xfrm>
            <a:custGeom>
              <a:avLst/>
              <a:gdLst/>
              <a:ahLst/>
              <a:cxnLst/>
              <a:rect l="l" t="t" r="r" b="b"/>
              <a:pathLst>
                <a:path w="4504" h="4537" extrusionOk="0">
                  <a:moveTo>
                    <a:pt x="3203" y="0"/>
                  </a:moveTo>
                  <a:lnTo>
                    <a:pt x="0" y="2902"/>
                  </a:lnTo>
                  <a:lnTo>
                    <a:pt x="4504" y="4537"/>
                  </a:lnTo>
                  <a:lnTo>
                    <a:pt x="320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5"/>
            <p:cNvSpPr/>
            <p:nvPr/>
          </p:nvSpPr>
          <p:spPr>
            <a:xfrm>
              <a:off x="1412643" y="853223"/>
              <a:ext cx="508862" cy="463561"/>
            </a:xfrm>
            <a:custGeom>
              <a:avLst/>
              <a:gdLst/>
              <a:ahLst/>
              <a:cxnLst/>
              <a:rect l="l" t="t" r="r" b="b"/>
              <a:pathLst>
                <a:path w="25386" h="23126" extrusionOk="0">
                  <a:moveTo>
                    <a:pt x="12697" y="0"/>
                  </a:moveTo>
                  <a:cubicBezTo>
                    <a:pt x="9741" y="0"/>
                    <a:pt x="6789" y="1126"/>
                    <a:pt x="4537" y="3378"/>
                  </a:cubicBezTo>
                  <a:cubicBezTo>
                    <a:pt x="0" y="7914"/>
                    <a:pt x="0" y="15220"/>
                    <a:pt x="4537" y="19723"/>
                  </a:cubicBezTo>
                  <a:cubicBezTo>
                    <a:pt x="6789" y="21991"/>
                    <a:pt x="9741" y="23125"/>
                    <a:pt x="12697" y="23125"/>
                  </a:cubicBezTo>
                  <a:cubicBezTo>
                    <a:pt x="15653" y="23125"/>
                    <a:pt x="18614" y="21991"/>
                    <a:pt x="20882" y="19723"/>
                  </a:cubicBezTo>
                  <a:cubicBezTo>
                    <a:pt x="25385" y="15220"/>
                    <a:pt x="25385" y="7914"/>
                    <a:pt x="20882" y="3378"/>
                  </a:cubicBezTo>
                  <a:cubicBezTo>
                    <a:pt x="18614" y="1126"/>
                    <a:pt x="15653" y="0"/>
                    <a:pt x="126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5"/>
            <p:cNvSpPr/>
            <p:nvPr/>
          </p:nvSpPr>
          <p:spPr>
            <a:xfrm>
              <a:off x="1728913" y="1065339"/>
              <a:ext cx="40130" cy="40150"/>
            </a:xfrm>
            <a:custGeom>
              <a:avLst/>
              <a:gdLst/>
              <a:ahLst/>
              <a:cxnLst/>
              <a:rect l="l" t="t" r="r" b="b"/>
              <a:pathLst>
                <a:path w="2002" h="2003" extrusionOk="0">
                  <a:moveTo>
                    <a:pt x="1001" y="1"/>
                  </a:moveTo>
                  <a:cubicBezTo>
                    <a:pt x="434" y="1"/>
                    <a:pt x="0" y="434"/>
                    <a:pt x="0" y="1002"/>
                  </a:cubicBezTo>
                  <a:cubicBezTo>
                    <a:pt x="0" y="1535"/>
                    <a:pt x="434" y="2002"/>
                    <a:pt x="1001" y="2002"/>
                  </a:cubicBezTo>
                  <a:cubicBezTo>
                    <a:pt x="1535" y="2002"/>
                    <a:pt x="2002" y="1535"/>
                    <a:pt x="2002" y="1002"/>
                  </a:cubicBezTo>
                  <a:cubicBezTo>
                    <a:pt x="2002" y="434"/>
                    <a:pt x="1535" y="1"/>
                    <a:pt x="1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5"/>
            <p:cNvSpPr/>
            <p:nvPr/>
          </p:nvSpPr>
          <p:spPr>
            <a:xfrm>
              <a:off x="1648011" y="1064678"/>
              <a:ext cx="47487" cy="40671"/>
            </a:xfrm>
            <a:custGeom>
              <a:avLst/>
              <a:gdLst/>
              <a:ahLst/>
              <a:cxnLst/>
              <a:rect l="l" t="t" r="r" b="b"/>
              <a:pathLst>
                <a:path w="2369" h="2029" extrusionOk="0">
                  <a:moveTo>
                    <a:pt x="1034" y="0"/>
                  </a:moveTo>
                  <a:cubicBezTo>
                    <a:pt x="467" y="0"/>
                    <a:pt x="0" y="467"/>
                    <a:pt x="0" y="1035"/>
                  </a:cubicBezTo>
                  <a:cubicBezTo>
                    <a:pt x="0" y="1624"/>
                    <a:pt x="508" y="2028"/>
                    <a:pt x="1033" y="2028"/>
                  </a:cubicBezTo>
                  <a:cubicBezTo>
                    <a:pt x="1280" y="2028"/>
                    <a:pt x="1532" y="1938"/>
                    <a:pt x="1735" y="1735"/>
                  </a:cubicBezTo>
                  <a:cubicBezTo>
                    <a:pt x="2369" y="1101"/>
                    <a:pt x="1902" y="34"/>
                    <a:pt x="1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5"/>
            <p:cNvSpPr/>
            <p:nvPr/>
          </p:nvSpPr>
          <p:spPr>
            <a:xfrm>
              <a:off x="1560094" y="1064999"/>
              <a:ext cx="51155" cy="39910"/>
            </a:xfrm>
            <a:custGeom>
              <a:avLst/>
              <a:gdLst/>
              <a:ahLst/>
              <a:cxnLst/>
              <a:rect l="l" t="t" r="r" b="b"/>
              <a:pathLst>
                <a:path w="2552" h="1991" extrusionOk="0">
                  <a:moveTo>
                    <a:pt x="1253" y="0"/>
                  </a:moveTo>
                  <a:cubicBezTo>
                    <a:pt x="912" y="0"/>
                    <a:pt x="592" y="178"/>
                    <a:pt x="417" y="485"/>
                  </a:cubicBezTo>
                  <a:cubicBezTo>
                    <a:pt x="1" y="1198"/>
                    <a:pt x="537" y="1990"/>
                    <a:pt x="1249" y="1990"/>
                  </a:cubicBezTo>
                  <a:cubicBezTo>
                    <a:pt x="1336" y="1990"/>
                    <a:pt x="1426" y="1978"/>
                    <a:pt x="1517" y="1953"/>
                  </a:cubicBezTo>
                  <a:cubicBezTo>
                    <a:pt x="2385" y="1752"/>
                    <a:pt x="2552" y="585"/>
                    <a:pt x="1784" y="151"/>
                  </a:cubicBezTo>
                  <a:cubicBezTo>
                    <a:pt x="1613" y="48"/>
                    <a:pt x="1430" y="0"/>
                    <a:pt x="12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5"/>
            <p:cNvSpPr/>
            <p:nvPr/>
          </p:nvSpPr>
          <p:spPr>
            <a:xfrm>
              <a:off x="1430022" y="850718"/>
              <a:ext cx="474084" cy="471238"/>
            </a:xfrm>
            <a:custGeom>
              <a:avLst/>
              <a:gdLst/>
              <a:ahLst/>
              <a:cxnLst/>
              <a:rect l="l" t="t" r="r" b="b"/>
              <a:pathLst>
                <a:path w="23651" h="23509" extrusionOk="0">
                  <a:moveTo>
                    <a:pt x="10575" y="0"/>
                  </a:moveTo>
                  <a:lnTo>
                    <a:pt x="10041" y="67"/>
                  </a:lnTo>
                  <a:lnTo>
                    <a:pt x="9441" y="167"/>
                  </a:lnTo>
                  <a:lnTo>
                    <a:pt x="8740" y="334"/>
                  </a:lnTo>
                  <a:cubicBezTo>
                    <a:pt x="7573" y="634"/>
                    <a:pt x="6472" y="1101"/>
                    <a:pt x="5438" y="1768"/>
                  </a:cubicBezTo>
                  <a:cubicBezTo>
                    <a:pt x="2369" y="3703"/>
                    <a:pt x="401" y="6972"/>
                    <a:pt x="67" y="10574"/>
                  </a:cubicBezTo>
                  <a:cubicBezTo>
                    <a:pt x="1" y="11108"/>
                    <a:pt x="1" y="11642"/>
                    <a:pt x="34" y="12176"/>
                  </a:cubicBezTo>
                  <a:cubicBezTo>
                    <a:pt x="34" y="12442"/>
                    <a:pt x="34" y="12709"/>
                    <a:pt x="67" y="13009"/>
                  </a:cubicBezTo>
                  <a:lnTo>
                    <a:pt x="201" y="13843"/>
                  </a:lnTo>
                  <a:cubicBezTo>
                    <a:pt x="401" y="14978"/>
                    <a:pt x="801" y="16078"/>
                    <a:pt x="1335" y="17112"/>
                  </a:cubicBezTo>
                  <a:cubicBezTo>
                    <a:pt x="2469" y="19347"/>
                    <a:pt x="4270" y="21149"/>
                    <a:pt x="6539" y="22249"/>
                  </a:cubicBezTo>
                  <a:cubicBezTo>
                    <a:pt x="7706" y="22850"/>
                    <a:pt x="8974" y="23250"/>
                    <a:pt x="10275" y="23384"/>
                  </a:cubicBezTo>
                  <a:cubicBezTo>
                    <a:pt x="10608" y="23450"/>
                    <a:pt x="10942" y="23484"/>
                    <a:pt x="11275" y="23484"/>
                  </a:cubicBezTo>
                  <a:cubicBezTo>
                    <a:pt x="11442" y="23500"/>
                    <a:pt x="11609" y="23509"/>
                    <a:pt x="11776" y="23509"/>
                  </a:cubicBezTo>
                  <a:cubicBezTo>
                    <a:pt x="11943" y="23509"/>
                    <a:pt x="12109" y="23500"/>
                    <a:pt x="12276" y="23484"/>
                  </a:cubicBezTo>
                  <a:cubicBezTo>
                    <a:pt x="12977" y="23450"/>
                    <a:pt x="13644" y="23384"/>
                    <a:pt x="14311" y="23217"/>
                  </a:cubicBezTo>
                  <a:cubicBezTo>
                    <a:pt x="15725" y="22921"/>
                    <a:pt x="17075" y="22365"/>
                    <a:pt x="18296" y="21582"/>
                  </a:cubicBezTo>
                  <a:lnTo>
                    <a:pt x="18296" y="21582"/>
                  </a:lnTo>
                  <a:lnTo>
                    <a:pt x="22317" y="23217"/>
                  </a:lnTo>
                  <a:lnTo>
                    <a:pt x="22550" y="23284"/>
                  </a:lnTo>
                  <a:lnTo>
                    <a:pt x="22550" y="23284"/>
                  </a:lnTo>
                  <a:lnTo>
                    <a:pt x="22483" y="23050"/>
                  </a:lnTo>
                  <a:cubicBezTo>
                    <a:pt x="22087" y="21564"/>
                    <a:pt x="21691" y="20110"/>
                    <a:pt x="21294" y="18721"/>
                  </a:cubicBezTo>
                  <a:lnTo>
                    <a:pt x="21294" y="18721"/>
                  </a:lnTo>
                  <a:cubicBezTo>
                    <a:pt x="22403" y="17266"/>
                    <a:pt x="23122" y="15554"/>
                    <a:pt x="23451" y="13777"/>
                  </a:cubicBezTo>
                  <a:cubicBezTo>
                    <a:pt x="23618" y="12909"/>
                    <a:pt x="23651" y="12075"/>
                    <a:pt x="23618" y="11208"/>
                  </a:cubicBezTo>
                  <a:cubicBezTo>
                    <a:pt x="23584" y="10775"/>
                    <a:pt x="23551" y="10374"/>
                    <a:pt x="23484" y="9941"/>
                  </a:cubicBezTo>
                  <a:cubicBezTo>
                    <a:pt x="23451" y="9740"/>
                    <a:pt x="23417" y="9540"/>
                    <a:pt x="23384" y="9340"/>
                  </a:cubicBezTo>
                  <a:cubicBezTo>
                    <a:pt x="23351" y="9173"/>
                    <a:pt x="23317" y="8973"/>
                    <a:pt x="23251" y="8773"/>
                  </a:cubicBezTo>
                  <a:cubicBezTo>
                    <a:pt x="22584" y="6071"/>
                    <a:pt x="20949" y="3703"/>
                    <a:pt x="18681" y="2102"/>
                  </a:cubicBezTo>
                  <a:cubicBezTo>
                    <a:pt x="17847" y="1501"/>
                    <a:pt x="16913" y="1001"/>
                    <a:pt x="15945" y="667"/>
                  </a:cubicBezTo>
                  <a:lnTo>
                    <a:pt x="15378" y="467"/>
                  </a:lnTo>
                  <a:lnTo>
                    <a:pt x="14778" y="334"/>
                  </a:lnTo>
                  <a:lnTo>
                    <a:pt x="14244" y="200"/>
                  </a:lnTo>
                  <a:cubicBezTo>
                    <a:pt x="14077" y="167"/>
                    <a:pt x="13911" y="167"/>
                    <a:pt x="13744" y="134"/>
                  </a:cubicBezTo>
                  <a:cubicBezTo>
                    <a:pt x="13444" y="67"/>
                    <a:pt x="13177" y="34"/>
                    <a:pt x="12910" y="34"/>
                  </a:cubicBezTo>
                  <a:lnTo>
                    <a:pt x="12310" y="0"/>
                  </a:lnTo>
                  <a:lnTo>
                    <a:pt x="11943" y="0"/>
                  </a:lnTo>
                  <a:lnTo>
                    <a:pt x="12310" y="34"/>
                  </a:lnTo>
                  <a:lnTo>
                    <a:pt x="12910" y="67"/>
                  </a:lnTo>
                  <a:cubicBezTo>
                    <a:pt x="13143" y="67"/>
                    <a:pt x="13410" y="134"/>
                    <a:pt x="13744" y="200"/>
                  </a:cubicBezTo>
                  <a:cubicBezTo>
                    <a:pt x="18280" y="968"/>
                    <a:pt x="21950" y="4370"/>
                    <a:pt x="23084" y="8840"/>
                  </a:cubicBezTo>
                  <a:cubicBezTo>
                    <a:pt x="23117" y="9040"/>
                    <a:pt x="23184" y="9207"/>
                    <a:pt x="23217" y="9407"/>
                  </a:cubicBezTo>
                  <a:lnTo>
                    <a:pt x="23317" y="10007"/>
                  </a:lnTo>
                  <a:cubicBezTo>
                    <a:pt x="23351" y="10408"/>
                    <a:pt x="23417" y="10808"/>
                    <a:pt x="23417" y="11208"/>
                  </a:cubicBezTo>
                  <a:cubicBezTo>
                    <a:pt x="23451" y="12042"/>
                    <a:pt x="23384" y="12876"/>
                    <a:pt x="23251" y="13710"/>
                  </a:cubicBezTo>
                  <a:cubicBezTo>
                    <a:pt x="22917" y="15478"/>
                    <a:pt x="22183" y="17179"/>
                    <a:pt x="21082" y="18614"/>
                  </a:cubicBezTo>
                  <a:lnTo>
                    <a:pt x="21049" y="18680"/>
                  </a:lnTo>
                  <a:lnTo>
                    <a:pt x="21049" y="18714"/>
                  </a:lnTo>
                  <a:cubicBezTo>
                    <a:pt x="21426" y="20065"/>
                    <a:pt x="21774" y="21417"/>
                    <a:pt x="22175" y="22852"/>
                  </a:cubicBezTo>
                  <a:lnTo>
                    <a:pt x="22175" y="22852"/>
                  </a:lnTo>
                  <a:lnTo>
                    <a:pt x="18314" y="21282"/>
                  </a:lnTo>
                  <a:lnTo>
                    <a:pt x="18247" y="21249"/>
                  </a:lnTo>
                  <a:lnTo>
                    <a:pt x="18214" y="21282"/>
                  </a:lnTo>
                  <a:cubicBezTo>
                    <a:pt x="17013" y="22083"/>
                    <a:pt x="15679" y="22650"/>
                    <a:pt x="14278" y="22950"/>
                  </a:cubicBezTo>
                  <a:cubicBezTo>
                    <a:pt x="13610" y="23117"/>
                    <a:pt x="12943" y="23183"/>
                    <a:pt x="12276" y="23217"/>
                  </a:cubicBezTo>
                  <a:lnTo>
                    <a:pt x="11309" y="23217"/>
                  </a:lnTo>
                  <a:cubicBezTo>
                    <a:pt x="10975" y="23217"/>
                    <a:pt x="10642" y="23183"/>
                    <a:pt x="10341" y="23117"/>
                  </a:cubicBezTo>
                  <a:cubicBezTo>
                    <a:pt x="9041" y="22983"/>
                    <a:pt x="7806" y="22583"/>
                    <a:pt x="6672" y="22016"/>
                  </a:cubicBezTo>
                  <a:cubicBezTo>
                    <a:pt x="5571" y="21449"/>
                    <a:pt x="4537" y="20715"/>
                    <a:pt x="3637" y="19848"/>
                  </a:cubicBezTo>
                  <a:cubicBezTo>
                    <a:pt x="2836" y="19014"/>
                    <a:pt x="2136" y="18046"/>
                    <a:pt x="1569" y="16979"/>
                  </a:cubicBezTo>
                  <a:cubicBezTo>
                    <a:pt x="1035" y="15978"/>
                    <a:pt x="668" y="14911"/>
                    <a:pt x="468" y="13810"/>
                  </a:cubicBezTo>
                  <a:lnTo>
                    <a:pt x="334" y="12976"/>
                  </a:lnTo>
                  <a:cubicBezTo>
                    <a:pt x="301" y="12709"/>
                    <a:pt x="301" y="12442"/>
                    <a:pt x="301" y="12176"/>
                  </a:cubicBezTo>
                  <a:cubicBezTo>
                    <a:pt x="268" y="11675"/>
                    <a:pt x="268" y="11141"/>
                    <a:pt x="301" y="10608"/>
                  </a:cubicBezTo>
                  <a:cubicBezTo>
                    <a:pt x="635" y="7072"/>
                    <a:pt x="2536" y="3870"/>
                    <a:pt x="5538" y="1935"/>
                  </a:cubicBezTo>
                  <a:cubicBezTo>
                    <a:pt x="6539" y="1268"/>
                    <a:pt x="7640" y="767"/>
                    <a:pt x="8807" y="434"/>
                  </a:cubicBezTo>
                  <a:lnTo>
                    <a:pt x="9474" y="267"/>
                  </a:lnTo>
                  <a:lnTo>
                    <a:pt x="10075" y="167"/>
                  </a:lnTo>
                  <a:lnTo>
                    <a:pt x="10608" y="67"/>
                  </a:lnTo>
                  <a:lnTo>
                    <a:pt x="11009" y="67"/>
                  </a:lnTo>
                  <a:lnTo>
                    <a:pt x="1160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332"/>
                                        </p:tgtEl>
                                        <p:attrNameLst>
                                          <p:attrName>style.color</p:attrName>
                                        </p:attrNameLst>
                                      </p:cBhvr>
                                      <p:to>
                                        <p:clrVal>
                                          <a:schemeClr val="accent2"/>
                                        </p:clrVal>
                                      </p:to>
                                    </p:set>
                                    <p:set>
                                      <p:cBhvr>
                                        <p:cTn id="7" dur="500" fill="hold"/>
                                        <p:tgtEl>
                                          <p:spTgt spid="1332"/>
                                        </p:tgtEl>
                                        <p:attrNameLst>
                                          <p:attrName>fillcolor</p:attrName>
                                        </p:attrNameLst>
                                      </p:cBhvr>
                                      <p:to>
                                        <p:clrVal>
                                          <a:schemeClr val="accent2"/>
                                        </p:clrVal>
                                      </p:to>
                                    </p:set>
                                    <p:set>
                                      <p:cBhvr>
                                        <p:cTn id="8" dur="500" fill="hold"/>
                                        <p:tgtEl>
                                          <p:spTgt spid="13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45"/>
          <p:cNvSpPr txBox="1">
            <a:spLocks noGrp="1"/>
          </p:cNvSpPr>
          <p:nvPr>
            <p:ph type="title"/>
          </p:nvPr>
        </p:nvSpPr>
        <p:spPr>
          <a:xfrm>
            <a:off x="2110049" y="1108575"/>
            <a:ext cx="5063901" cy="9581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Calibri" panose="020F0502020204030204" pitchFamily="34" charset="0"/>
                <a:cs typeface="Calibri" panose="020F0502020204030204" pitchFamily="34" charset="0"/>
              </a:rPr>
              <a:t>C</a:t>
            </a:r>
            <a:r>
              <a:rPr lang="en" sz="1800" b="1" dirty="0" smtClean="0">
                <a:latin typeface="Calibri" panose="020F0502020204030204" pitchFamily="34" charset="0"/>
                <a:cs typeface="Calibri" panose="020F0502020204030204" pitchFamily="34" charset="0"/>
              </a:rPr>
              <a:t>huyên đề công nghệ phần mềm </a:t>
            </a:r>
            <a:br>
              <a:rPr lang="en" sz="1800" b="1" dirty="0" smtClean="0">
                <a:latin typeface="Calibri" panose="020F0502020204030204" pitchFamily="34" charset="0"/>
                <a:cs typeface="Calibri" panose="020F0502020204030204" pitchFamily="34" charset="0"/>
              </a:rPr>
            </a:br>
            <a:r>
              <a:rPr lang="en" sz="1800" b="1" u="sng" dirty="0" smtClean="0">
                <a:latin typeface="Calibri" panose="020F0502020204030204" pitchFamily="34" charset="0"/>
                <a:cs typeface="Calibri" panose="020F0502020204030204" pitchFamily="34" charset="0"/>
              </a:rPr>
              <a:t>GV</a:t>
            </a:r>
            <a:r>
              <a:rPr lang="en" sz="1800" b="1" dirty="0" smtClean="0">
                <a:latin typeface="Calibri" panose="020F0502020204030204" pitchFamily="34" charset="0"/>
                <a:cs typeface="Calibri" panose="020F0502020204030204" pitchFamily="34" charset="0"/>
              </a:rPr>
              <a:t>: Th.S Trần Phong Nhã</a:t>
            </a:r>
            <a:endParaRPr sz="1800" b="1" dirty="0">
              <a:latin typeface="Calibri" panose="020F0502020204030204" pitchFamily="34" charset="0"/>
              <a:cs typeface="Calibri" panose="020F0502020204030204" pitchFamily="34" charset="0"/>
            </a:endParaRPr>
          </a:p>
        </p:txBody>
      </p:sp>
      <p:sp>
        <p:nvSpPr>
          <p:cNvPr id="883" name="Google Shape;883;p45"/>
          <p:cNvSpPr txBox="1">
            <a:spLocks noGrp="1"/>
          </p:cNvSpPr>
          <p:nvPr>
            <p:ph type="subTitle" idx="1"/>
          </p:nvPr>
        </p:nvSpPr>
        <p:spPr>
          <a:xfrm>
            <a:off x="2110049" y="2148468"/>
            <a:ext cx="4619101" cy="19997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800" u="sng" dirty="0" err="1" smtClean="0">
                <a:latin typeface="Calibri" panose="020F0502020204030204" pitchFamily="34" charset="0"/>
                <a:cs typeface="Calibri" panose="020F0502020204030204" pitchFamily="34" charset="0"/>
              </a:rPr>
              <a:t>Thành</a:t>
            </a:r>
            <a:r>
              <a:rPr lang="en-US" sz="1800" u="sng" dirty="0" smtClean="0">
                <a:latin typeface="Calibri" panose="020F0502020204030204" pitchFamily="34" charset="0"/>
                <a:cs typeface="Calibri" panose="020F0502020204030204" pitchFamily="34" charset="0"/>
              </a:rPr>
              <a:t> </a:t>
            </a:r>
            <a:r>
              <a:rPr lang="en-US" sz="1800" u="sng" dirty="0" err="1" smtClean="0">
                <a:latin typeface="Calibri" panose="020F0502020204030204" pitchFamily="34" charset="0"/>
                <a:cs typeface="Calibri" panose="020F0502020204030204" pitchFamily="34" charset="0"/>
              </a:rPr>
              <a:t>viên</a:t>
            </a:r>
            <a:r>
              <a:rPr lang="en-US" sz="1800" u="sng" dirty="0" smtClean="0">
                <a:latin typeface="Calibri" panose="020F0502020204030204" pitchFamily="34" charset="0"/>
                <a:cs typeface="Calibri" panose="020F0502020204030204" pitchFamily="34" charset="0"/>
              </a:rPr>
              <a:t>: </a:t>
            </a:r>
          </a:p>
          <a:p>
            <a:pPr marL="0" lvl="0" indent="0" algn="l" rtl="0">
              <a:spcBef>
                <a:spcPts val="0"/>
              </a:spcBef>
              <a:spcAft>
                <a:spcPts val="0"/>
              </a:spcAft>
            </a:pPr>
            <a:r>
              <a:rPr lang="en-US" sz="1800" dirty="0" smtClean="0">
                <a:latin typeface="Calibri" panose="020F0502020204030204" pitchFamily="34" charset="0"/>
                <a:cs typeface="Calibri" panose="020F0502020204030204" pitchFamily="34" charset="0"/>
              </a:rPr>
              <a:t>1. </a:t>
            </a:r>
            <a:r>
              <a:rPr lang="en-US" sz="1800" dirty="0" err="1" smtClean="0">
                <a:latin typeface="Calibri" panose="020F0502020204030204" pitchFamily="34" charset="0"/>
                <a:cs typeface="Calibri" panose="020F0502020204030204" pitchFamily="34" charset="0"/>
              </a:rPr>
              <a:t>Võ</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Sỹ</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Khá</a:t>
            </a:r>
            <a:r>
              <a:rPr lang="en-US" sz="1800" dirty="0" smtClean="0">
                <a:latin typeface="Calibri" panose="020F0502020204030204" pitchFamily="34" charset="0"/>
                <a:cs typeface="Calibri" panose="020F0502020204030204" pitchFamily="34" charset="0"/>
              </a:rPr>
              <a:t> – 5951071041</a:t>
            </a:r>
            <a:endParaRPr lang="en-US" sz="1800" dirty="0">
              <a:latin typeface="Calibri" panose="020F0502020204030204" pitchFamily="34" charset="0"/>
              <a:cs typeface="Calibri" panose="020F0502020204030204" pitchFamily="34" charset="0"/>
            </a:endParaRPr>
          </a:p>
          <a:p>
            <a:pPr marL="0" indent="0" algn="l"/>
            <a:r>
              <a:rPr lang="en-US" sz="1800" dirty="0" smtClean="0">
                <a:latin typeface="Calibri" panose="020F0502020204030204" pitchFamily="34" charset="0"/>
                <a:cs typeface="Calibri" panose="020F0502020204030204" pitchFamily="34" charset="0"/>
              </a:rPr>
              <a:t>2. </a:t>
            </a:r>
            <a:r>
              <a:rPr lang="en-US" sz="1800" dirty="0" err="1" smtClean="0">
                <a:latin typeface="Calibri" panose="020F0502020204030204" pitchFamily="34" charset="0"/>
                <a:cs typeface="Calibri" panose="020F0502020204030204" pitchFamily="34" charset="0"/>
              </a:rPr>
              <a:t>Nguyễn</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Hoàng</a:t>
            </a:r>
            <a:r>
              <a:rPr lang="en-US" sz="1800" dirty="0" smtClean="0">
                <a:latin typeface="Calibri" panose="020F0502020204030204" pitchFamily="34" charset="0"/>
                <a:cs typeface="Calibri" panose="020F0502020204030204" pitchFamily="34" charset="0"/>
              </a:rPr>
              <a:t> Long – 5951071052</a:t>
            </a:r>
          </a:p>
          <a:p>
            <a:pPr marL="0" lvl="0" indent="0" algn="l"/>
            <a:r>
              <a:rPr lang="en-US" sz="1800" dirty="0" smtClean="0">
                <a:latin typeface="Calibri" panose="020F0502020204030204" pitchFamily="34" charset="0"/>
                <a:cs typeface="Calibri" panose="020F0502020204030204" pitchFamily="34" charset="0"/>
              </a:rPr>
              <a:t>3. </a:t>
            </a:r>
            <a:r>
              <a:rPr lang="en-US" sz="1800" dirty="0" err="1" smtClean="0">
                <a:latin typeface="Calibri" panose="020F0502020204030204" pitchFamily="34" charset="0"/>
                <a:cs typeface="Calibri" panose="020F0502020204030204" pitchFamily="34" charset="0"/>
              </a:rPr>
              <a:t>Lê</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Thị</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Ngọc</a:t>
            </a:r>
            <a:r>
              <a:rPr lang="en-US" sz="1800" dirty="0" smtClean="0">
                <a:latin typeface="Calibri" panose="020F0502020204030204" pitchFamily="34" charset="0"/>
                <a:cs typeface="Calibri" panose="020F0502020204030204" pitchFamily="34" charset="0"/>
              </a:rPr>
              <a:t> Mai – 5951071056</a:t>
            </a:r>
          </a:p>
          <a:p>
            <a:pPr marL="0" indent="0" algn="l"/>
            <a:r>
              <a:rPr lang="en-US" sz="1800" dirty="0" smtClean="0">
                <a:latin typeface="Calibri" panose="020F0502020204030204" pitchFamily="34" charset="0"/>
                <a:cs typeface="Calibri" panose="020F0502020204030204" pitchFamily="34" charset="0"/>
              </a:rPr>
              <a:t>4. </a:t>
            </a:r>
            <a:r>
              <a:rPr lang="en-US" sz="1800" dirty="0" err="1" smtClean="0">
                <a:latin typeface="Calibri" panose="020F0502020204030204" pitchFamily="34" charset="0"/>
                <a:cs typeface="Calibri" panose="020F0502020204030204" pitchFamily="34" charset="0"/>
              </a:rPr>
              <a:t>Bùi</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Văn</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Mạnh</a:t>
            </a:r>
            <a:r>
              <a:rPr lang="en-US" sz="1800" dirty="0" smtClean="0">
                <a:latin typeface="Calibri" panose="020F0502020204030204" pitchFamily="34" charset="0"/>
                <a:cs typeface="Calibri" panose="020F0502020204030204" pitchFamily="34" charset="0"/>
              </a:rPr>
              <a:t> -5951071057</a:t>
            </a:r>
          </a:p>
          <a:p>
            <a:pPr marL="0" lvl="0" indent="0" algn="l"/>
            <a:r>
              <a:rPr lang="en-US" sz="1800" dirty="0" smtClean="0">
                <a:latin typeface="Calibri" panose="020F0502020204030204" pitchFamily="34" charset="0"/>
                <a:cs typeface="Calibri" panose="020F0502020204030204" pitchFamily="34" charset="0"/>
              </a:rPr>
              <a:t>5. </a:t>
            </a:r>
            <a:r>
              <a:rPr lang="en-US" sz="1800" dirty="0" err="1" smtClean="0">
                <a:latin typeface="Calibri" panose="020F0502020204030204" pitchFamily="34" charset="0"/>
                <a:cs typeface="Calibri" panose="020F0502020204030204" pitchFamily="34" charset="0"/>
              </a:rPr>
              <a:t>Nguyễn</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Hữu</a:t>
            </a:r>
            <a:r>
              <a:rPr lang="en-US" sz="1800" dirty="0" smtClean="0">
                <a:latin typeface="Calibri" panose="020F0502020204030204" pitchFamily="34" charset="0"/>
                <a:cs typeface="Calibri" panose="020F0502020204030204" pitchFamily="34" charset="0"/>
              </a:rPr>
              <a:t> Tin - 5951071106</a:t>
            </a:r>
          </a:p>
          <a:p>
            <a:pPr marL="0" lvl="0" indent="0"/>
            <a:endParaRPr lang="en-US" dirty="0">
              <a:latin typeface="Calibri" panose="020F0502020204030204" pitchFamily="34" charset="0"/>
              <a:cs typeface="Calibri" panose="020F0502020204030204" pitchFamily="34" charset="0"/>
            </a:endParaRPr>
          </a:p>
          <a:p>
            <a:pPr marL="0" lvl="0" indent="0" algn="ctr" rtl="0">
              <a:spcBef>
                <a:spcPts val="0"/>
              </a:spcBef>
              <a:spcAft>
                <a:spcPts val="0"/>
              </a:spcAft>
            </a:pPr>
            <a:endParaRPr lang="en-US" dirty="0" smtClean="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6"/>
          <p:cNvSpPr/>
          <p:nvPr/>
        </p:nvSpPr>
        <p:spPr>
          <a:xfrm>
            <a:off x="4237500"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889" name="Google Shape;889;p46"/>
          <p:cNvSpPr/>
          <p:nvPr/>
        </p:nvSpPr>
        <p:spPr>
          <a:xfrm>
            <a:off x="6942600"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890" name="Google Shape;890;p46"/>
          <p:cNvSpPr/>
          <p:nvPr/>
        </p:nvSpPr>
        <p:spPr>
          <a:xfrm>
            <a:off x="6942600" y="308442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891" name="Google Shape;891;p46"/>
          <p:cNvSpPr/>
          <p:nvPr/>
        </p:nvSpPr>
        <p:spPr>
          <a:xfrm>
            <a:off x="4237500" y="308442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892" name="Google Shape;892;p46"/>
          <p:cNvSpPr/>
          <p:nvPr/>
        </p:nvSpPr>
        <p:spPr>
          <a:xfrm>
            <a:off x="1532400" y="308442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893" name="Google Shape;893;p46"/>
          <p:cNvSpPr/>
          <p:nvPr/>
        </p:nvSpPr>
        <p:spPr>
          <a:xfrm>
            <a:off x="1532350"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894" name="Google Shape;89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Calibri" panose="020F0502020204030204" pitchFamily="34" charset="0"/>
                <a:cs typeface="Calibri" panose="020F0502020204030204" pitchFamily="34" charset="0"/>
              </a:rPr>
              <a:t>Nội dung</a:t>
            </a:r>
            <a:endParaRPr b="1" dirty="0">
              <a:latin typeface="Calibri" panose="020F0502020204030204" pitchFamily="34" charset="0"/>
              <a:cs typeface="Calibri" panose="020F0502020204030204" pitchFamily="34" charset="0"/>
            </a:endParaRPr>
          </a:p>
        </p:txBody>
      </p:sp>
      <p:sp>
        <p:nvSpPr>
          <p:cNvPr id="896" name="Google Shape;896;p46"/>
          <p:cNvSpPr txBox="1">
            <a:spLocks noGrp="1"/>
          </p:cNvSpPr>
          <p:nvPr>
            <p:ph type="subTitle" idx="2"/>
          </p:nvPr>
        </p:nvSpPr>
        <p:spPr>
          <a:xfrm>
            <a:off x="589343" y="2147611"/>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Calibri" panose="020F0502020204030204" pitchFamily="34" charset="0"/>
                <a:cs typeface="Calibri" panose="020F0502020204030204" pitchFamily="34" charset="0"/>
              </a:rPr>
              <a:t>Auto Test là gì?</a:t>
            </a:r>
          </a:p>
          <a:p>
            <a:pPr marL="0" lvl="0" indent="0" algn="ctr" rtl="0">
              <a:spcBef>
                <a:spcPts val="0"/>
              </a:spcBef>
              <a:spcAft>
                <a:spcPts val="0"/>
              </a:spcAft>
              <a:buNone/>
            </a:pPr>
            <a:endParaRPr b="1" dirty="0">
              <a:latin typeface="Calibri" panose="020F0502020204030204" pitchFamily="34" charset="0"/>
              <a:cs typeface="Calibri" panose="020F0502020204030204" pitchFamily="34" charset="0"/>
            </a:endParaRPr>
          </a:p>
        </p:txBody>
      </p:sp>
      <p:sp>
        <p:nvSpPr>
          <p:cNvPr id="898" name="Google Shape;898;p46"/>
          <p:cNvSpPr txBox="1">
            <a:spLocks noGrp="1"/>
          </p:cNvSpPr>
          <p:nvPr>
            <p:ph type="subTitle" idx="4"/>
          </p:nvPr>
        </p:nvSpPr>
        <p:spPr>
          <a:xfrm>
            <a:off x="3361350" y="2107343"/>
            <a:ext cx="2705100" cy="6855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Calibri" panose="020F0502020204030204" pitchFamily="34" charset="0"/>
                <a:cs typeface="Calibri" panose="020F0502020204030204" pitchFamily="34" charset="0"/>
              </a:rPr>
              <a:t>Ưu điểm, nhược điểm</a:t>
            </a:r>
            <a:endParaRPr b="1" dirty="0">
              <a:latin typeface="Calibri" panose="020F0502020204030204" pitchFamily="34" charset="0"/>
              <a:cs typeface="Calibri" panose="020F0502020204030204" pitchFamily="34" charset="0"/>
            </a:endParaRPr>
          </a:p>
        </p:txBody>
      </p:sp>
      <p:sp>
        <p:nvSpPr>
          <p:cNvPr id="900" name="Google Shape;900;p46"/>
          <p:cNvSpPr txBox="1">
            <a:spLocks noGrp="1"/>
          </p:cNvSpPr>
          <p:nvPr>
            <p:ph type="subTitle" idx="6"/>
          </p:nvPr>
        </p:nvSpPr>
        <p:spPr>
          <a:xfrm>
            <a:off x="6066450" y="1898831"/>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Calibri" panose="020F0502020204030204" pitchFamily="34" charset="0"/>
                <a:cs typeface="Calibri" panose="020F0502020204030204" pitchFamily="34" charset="0"/>
              </a:rPr>
              <a:t>Điểm khác giữa Auto/Manual Test</a:t>
            </a:r>
            <a:endParaRPr b="1" dirty="0">
              <a:latin typeface="Calibri" panose="020F0502020204030204" pitchFamily="34" charset="0"/>
              <a:cs typeface="Calibri" panose="020F0502020204030204" pitchFamily="34" charset="0"/>
            </a:endParaRPr>
          </a:p>
        </p:txBody>
      </p:sp>
      <p:sp>
        <p:nvSpPr>
          <p:cNvPr id="902" name="Google Shape;902;p46"/>
          <p:cNvSpPr txBox="1">
            <a:spLocks noGrp="1"/>
          </p:cNvSpPr>
          <p:nvPr>
            <p:ph type="subTitle" idx="8"/>
          </p:nvPr>
        </p:nvSpPr>
        <p:spPr>
          <a:xfrm>
            <a:off x="527824" y="3806283"/>
            <a:ext cx="2772937" cy="612942"/>
          </a:xfrm>
          <a:prstGeom prst="rect">
            <a:avLst/>
          </a:prstGeom>
        </p:spPr>
        <p:txBody>
          <a:bodyPr spcFirstLastPara="1" wrap="square" lIns="91425" tIns="91425" rIns="91425" bIns="91425" anchor="t" anchorCtr="0">
            <a:noAutofit/>
          </a:bodyPr>
          <a:lstStyle/>
          <a:p>
            <a:r>
              <a:rPr lang="en-US" b="1" dirty="0" err="1">
                <a:latin typeface="Calibri" panose="020F0502020204030204" pitchFamily="34" charset="0"/>
                <a:cs typeface="Calibri" panose="020F0502020204030204" pitchFamily="34" charset="0"/>
              </a:rPr>
              <a:t>Các</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loại</a:t>
            </a:r>
            <a:r>
              <a:rPr lang="en-US" b="1" dirty="0">
                <a:latin typeface="Calibri" panose="020F0502020204030204" pitchFamily="34" charset="0"/>
                <a:cs typeface="Calibri" panose="020F0502020204030204" pitchFamily="34" charset="0"/>
              </a:rPr>
              <a:t> Automation Testing</a:t>
            </a:r>
          </a:p>
        </p:txBody>
      </p:sp>
      <p:sp>
        <p:nvSpPr>
          <p:cNvPr id="904" name="Google Shape;904;p46"/>
          <p:cNvSpPr txBox="1">
            <a:spLocks noGrp="1"/>
          </p:cNvSpPr>
          <p:nvPr>
            <p:ph type="subTitle" idx="13"/>
          </p:nvPr>
        </p:nvSpPr>
        <p:spPr>
          <a:xfrm>
            <a:off x="3361350" y="3917795"/>
            <a:ext cx="2421300" cy="5575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Calibri" panose="020F0502020204030204" pitchFamily="34" charset="0"/>
                <a:cs typeface="Calibri" panose="020F0502020204030204" pitchFamily="34" charset="0"/>
              </a:rPr>
              <a:t>Công cụ thực hiện</a:t>
            </a:r>
            <a:endParaRPr b="1" dirty="0">
              <a:latin typeface="Calibri" panose="020F0502020204030204" pitchFamily="34" charset="0"/>
              <a:cs typeface="Calibri" panose="020F0502020204030204" pitchFamily="34" charset="0"/>
            </a:endParaRPr>
          </a:p>
        </p:txBody>
      </p:sp>
      <p:sp>
        <p:nvSpPr>
          <p:cNvPr id="906" name="Google Shape;906;p46"/>
          <p:cNvSpPr txBox="1">
            <a:spLocks noGrp="1"/>
          </p:cNvSpPr>
          <p:nvPr>
            <p:ph type="subTitle" idx="15"/>
          </p:nvPr>
        </p:nvSpPr>
        <p:spPr>
          <a:xfrm>
            <a:off x="6133357" y="3917795"/>
            <a:ext cx="24213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latin typeface="Calibri" panose="020F0502020204030204" pitchFamily="34" charset="0"/>
                <a:cs typeface="Calibri" panose="020F0502020204030204" pitchFamily="34" charset="0"/>
              </a:rPr>
              <a:t>Demo</a:t>
            </a:r>
            <a:endParaRPr b="1" dirty="0">
              <a:latin typeface="Calibri" panose="020F0502020204030204" pitchFamily="34" charset="0"/>
              <a:cs typeface="Calibri" panose="020F0502020204030204" pitchFamily="34" charset="0"/>
            </a:endParaRPr>
          </a:p>
        </p:txBody>
      </p:sp>
      <p:sp>
        <p:nvSpPr>
          <p:cNvPr id="907" name="Google Shape;907;p46"/>
          <p:cNvSpPr txBox="1">
            <a:spLocks noGrp="1"/>
          </p:cNvSpPr>
          <p:nvPr>
            <p:ph type="title" idx="16"/>
          </p:nvPr>
        </p:nvSpPr>
        <p:spPr>
          <a:xfrm>
            <a:off x="1532300" y="1242775"/>
            <a:ext cx="669000" cy="6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01</a:t>
            </a:r>
            <a:endParaRPr b="1">
              <a:latin typeface="Calibri" panose="020F0502020204030204" pitchFamily="34" charset="0"/>
              <a:cs typeface="Calibri" panose="020F0502020204030204" pitchFamily="34" charset="0"/>
            </a:endParaRPr>
          </a:p>
        </p:txBody>
      </p:sp>
      <p:sp>
        <p:nvSpPr>
          <p:cNvPr id="908" name="Google Shape;908;p46"/>
          <p:cNvSpPr txBox="1">
            <a:spLocks noGrp="1"/>
          </p:cNvSpPr>
          <p:nvPr>
            <p:ph type="title" idx="17"/>
          </p:nvPr>
        </p:nvSpPr>
        <p:spPr>
          <a:xfrm>
            <a:off x="1532300" y="3084425"/>
            <a:ext cx="669000" cy="6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04</a:t>
            </a:r>
            <a:endParaRPr b="1">
              <a:latin typeface="Calibri" panose="020F0502020204030204" pitchFamily="34" charset="0"/>
              <a:cs typeface="Calibri" panose="020F0502020204030204" pitchFamily="34" charset="0"/>
            </a:endParaRPr>
          </a:p>
        </p:txBody>
      </p:sp>
      <p:sp>
        <p:nvSpPr>
          <p:cNvPr id="909" name="Google Shape;909;p46"/>
          <p:cNvSpPr txBox="1">
            <a:spLocks noGrp="1"/>
          </p:cNvSpPr>
          <p:nvPr>
            <p:ph type="title" idx="18"/>
          </p:nvPr>
        </p:nvSpPr>
        <p:spPr>
          <a:xfrm>
            <a:off x="4237450" y="1242825"/>
            <a:ext cx="669000" cy="6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02</a:t>
            </a:r>
            <a:endParaRPr b="1">
              <a:latin typeface="Calibri" panose="020F0502020204030204" pitchFamily="34" charset="0"/>
              <a:cs typeface="Calibri" panose="020F0502020204030204" pitchFamily="34" charset="0"/>
            </a:endParaRPr>
          </a:p>
        </p:txBody>
      </p:sp>
      <p:sp>
        <p:nvSpPr>
          <p:cNvPr id="910" name="Google Shape;910;p46"/>
          <p:cNvSpPr txBox="1">
            <a:spLocks noGrp="1"/>
          </p:cNvSpPr>
          <p:nvPr>
            <p:ph type="title" idx="19"/>
          </p:nvPr>
        </p:nvSpPr>
        <p:spPr>
          <a:xfrm>
            <a:off x="4237500" y="3084425"/>
            <a:ext cx="669000" cy="6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05</a:t>
            </a:r>
            <a:endParaRPr b="1">
              <a:latin typeface="Calibri" panose="020F0502020204030204" pitchFamily="34" charset="0"/>
              <a:cs typeface="Calibri" panose="020F0502020204030204" pitchFamily="34" charset="0"/>
            </a:endParaRPr>
          </a:p>
        </p:txBody>
      </p:sp>
      <p:sp>
        <p:nvSpPr>
          <p:cNvPr id="911" name="Google Shape;911;p46"/>
          <p:cNvSpPr txBox="1">
            <a:spLocks noGrp="1"/>
          </p:cNvSpPr>
          <p:nvPr>
            <p:ph type="title" idx="20"/>
          </p:nvPr>
        </p:nvSpPr>
        <p:spPr>
          <a:xfrm>
            <a:off x="6942450" y="1242825"/>
            <a:ext cx="669000" cy="6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03</a:t>
            </a:r>
            <a:endParaRPr b="1">
              <a:latin typeface="Calibri" panose="020F0502020204030204" pitchFamily="34" charset="0"/>
              <a:cs typeface="Calibri" panose="020F0502020204030204" pitchFamily="34" charset="0"/>
            </a:endParaRPr>
          </a:p>
        </p:txBody>
      </p:sp>
      <p:sp>
        <p:nvSpPr>
          <p:cNvPr id="912" name="Google Shape;912;p46"/>
          <p:cNvSpPr txBox="1">
            <a:spLocks noGrp="1"/>
          </p:cNvSpPr>
          <p:nvPr>
            <p:ph type="title" idx="21"/>
          </p:nvPr>
        </p:nvSpPr>
        <p:spPr>
          <a:xfrm>
            <a:off x="6942300" y="3084425"/>
            <a:ext cx="669300" cy="66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Calibri" panose="020F0502020204030204" pitchFamily="34" charset="0"/>
                <a:cs typeface="Calibri" panose="020F0502020204030204" pitchFamily="34" charset="0"/>
              </a:rPr>
              <a:t>06</a:t>
            </a:r>
            <a:endParaRPr b="1">
              <a:latin typeface="Calibri" panose="020F0502020204030204" pitchFamily="34" charset="0"/>
              <a:cs typeface="Calibri" panose="020F0502020204030204" pitchFamily="34" charset="0"/>
            </a:endParaRPr>
          </a:p>
        </p:txBody>
      </p:sp>
      <p:sp>
        <p:nvSpPr>
          <p:cNvPr id="913" name="Google Shape;913;p46"/>
          <p:cNvSpPr/>
          <p:nvPr/>
        </p:nvSpPr>
        <p:spPr>
          <a:xfrm>
            <a:off x="2161375" y="1189250"/>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914" name="Google Shape;914;p46"/>
          <p:cNvSpPr/>
          <p:nvPr/>
        </p:nvSpPr>
        <p:spPr>
          <a:xfrm>
            <a:off x="6896500" y="3137175"/>
            <a:ext cx="942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915" name="Google Shape;915;p46"/>
          <p:cNvSpPr/>
          <p:nvPr/>
        </p:nvSpPr>
        <p:spPr>
          <a:xfrm>
            <a:off x="7095800" y="2975375"/>
            <a:ext cx="36000" cy="3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
        <p:nvSpPr>
          <p:cNvPr id="916" name="Google Shape;916;p46"/>
          <p:cNvSpPr/>
          <p:nvPr/>
        </p:nvSpPr>
        <p:spPr>
          <a:xfrm rot="2506023">
            <a:off x="4082293" y="3099138"/>
            <a:ext cx="170284" cy="170284"/>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3553521" y="2200507"/>
            <a:ext cx="3130441" cy="121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a:t>
            </a:r>
            <a: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utomation test là gì?</a:t>
            </a:r>
            <a:b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38" name="Google Shape;1038;p48"/>
          <p:cNvSpPr txBox="1">
            <a:spLocks noGrp="1"/>
          </p:cNvSpPr>
          <p:nvPr>
            <p:ph type="title" idx="2"/>
          </p:nvPr>
        </p:nvSpPr>
        <p:spPr>
          <a:xfrm>
            <a:off x="2516538" y="1955400"/>
            <a:ext cx="94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01</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1" name="Google Shape;1161;p50"/>
          <p:cNvSpPr/>
          <p:nvPr/>
        </p:nvSpPr>
        <p:spPr>
          <a:xfrm>
            <a:off x="1089114" y="628889"/>
            <a:ext cx="7767802" cy="366607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63" name="Google Shape;1163;p50"/>
          <p:cNvSpPr txBox="1">
            <a:spLocks noGrp="1"/>
          </p:cNvSpPr>
          <p:nvPr>
            <p:ph type="subTitle" idx="1"/>
          </p:nvPr>
        </p:nvSpPr>
        <p:spPr>
          <a:xfrm>
            <a:off x="796990" y="1194655"/>
            <a:ext cx="7496793" cy="3479629"/>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Tx/>
              <a:buChar char="-"/>
            </a:pPr>
            <a:r>
              <a:rPr lang="vi-VN" sz="1600" b="1" dirty="0">
                <a:latin typeface="Calibri" panose="020F0502020204030204" pitchFamily="34" charset="0"/>
                <a:cs typeface="Calibri" panose="020F0502020204030204" pitchFamily="34" charset="0"/>
              </a:rPr>
              <a:t>Automation Testing </a:t>
            </a:r>
            <a:r>
              <a:rPr lang="vi-VN" sz="1600" dirty="0">
                <a:latin typeface="Calibri" panose="020F0502020204030204" pitchFamily="34" charset="0"/>
                <a:cs typeface="Calibri" panose="020F0502020204030204" pitchFamily="34" charset="0"/>
              </a:rPr>
              <a:t>là một kỹ thuật kiểm thử phần mềm để kiểm tra và so sánh kết quả thực tế với kết quả mong đợi. Automation Testing được thực hiện bằng cách viết các kịch bản thử nghiệm và sử dụng công cụ. Kỹ thuật kiểm thử này được sử dụng để kiểm tra các nhiệm vụ lặp đi lặp lại và các nhiệm vụ thử nghiệm khác khó thực hiện thủ công</a:t>
            </a:r>
            <a:r>
              <a:rPr lang="vi-VN" sz="1600" dirty="0" smtClean="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a:p>
            <a:pPr marL="285750" lvl="0" indent="-285750" algn="l">
              <a:buClr>
                <a:schemeClr val="dk1"/>
              </a:buClr>
              <a:buSzPts val="1100"/>
              <a:buFontTx/>
              <a:buChar char="-"/>
            </a:pPr>
            <a:r>
              <a:rPr lang="vi-VN" sz="1600" dirty="0">
                <a:latin typeface="Calibri" panose="020F0502020204030204" pitchFamily="34" charset="0"/>
                <a:cs typeface="Calibri" panose="020F0502020204030204" pitchFamily="34" charset="0"/>
              </a:rPr>
              <a:t>Khi kiểm tra một phần mềm trên máy tính, chúng ta sử dụng chuột và bàn phím để thực hiện các bước của mình. Công cụ dùng để thực hiện Automation Testing sẽ giả lập các thao tác bằng bàn phím và chuột tương tự như tester thao tác bằng cách sử dụng một kịch bản hoặc ngôn ngữ lập trình</a:t>
            </a:r>
            <a:endParaRPr sz="1600" dirty="0">
              <a:latin typeface="Calibri" panose="020F0502020204030204" pitchFamily="34" charset="0"/>
              <a:cs typeface="Calibri" panose="020F0502020204030204" pitchFamily="34" charset="0"/>
            </a:endParaRPr>
          </a:p>
        </p:txBody>
      </p:sp>
      <p:sp>
        <p:nvSpPr>
          <p:cNvPr id="1164" name="Google Shape;1164;p50"/>
          <p:cNvSpPr txBox="1">
            <a:spLocks noGrp="1"/>
          </p:cNvSpPr>
          <p:nvPr>
            <p:ph type="subTitle" idx="3"/>
          </p:nvPr>
        </p:nvSpPr>
        <p:spPr>
          <a:xfrm>
            <a:off x="1153350" y="434380"/>
            <a:ext cx="6638468" cy="7098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smtClean="0">
                <a:latin typeface="Calibri" panose="020F0502020204030204" pitchFamily="34" charset="0"/>
                <a:cs typeface="Calibri" panose="020F0502020204030204" pitchFamily="34" charset="0"/>
              </a:rPr>
              <a:t>Automation </a:t>
            </a:r>
            <a:r>
              <a:rPr lang="en-US" sz="2400" b="1" dirty="0" err="1" smtClean="0">
                <a:latin typeface="Calibri" panose="020F0502020204030204" pitchFamily="34" charset="0"/>
                <a:cs typeface="Calibri" panose="020F0502020204030204" pitchFamily="34" charset="0"/>
              </a:rPr>
              <a:t>tesing</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là</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gì</a:t>
            </a:r>
            <a:r>
              <a:rPr lang="en-US" sz="2400" b="1" dirty="0" smtClean="0">
                <a:latin typeface="Calibri" panose="020F0502020204030204" pitchFamily="34" charset="0"/>
                <a:cs typeface="Calibri" panose="020F0502020204030204" pitchFamily="34" charset="0"/>
              </a:rPr>
              <a:t>?</a:t>
            </a:r>
          </a:p>
          <a:p>
            <a:pPr marL="0" lvl="0" indent="0" algn="ctr"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1175" name="Google Shape;1175;p50"/>
          <p:cNvSpPr/>
          <p:nvPr/>
        </p:nvSpPr>
        <p:spPr>
          <a:xfrm>
            <a:off x="5189825" y="4098999"/>
            <a:ext cx="185861" cy="185490"/>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79" name="Google Shape;1179;p50"/>
          <p:cNvSpPr/>
          <p:nvPr/>
        </p:nvSpPr>
        <p:spPr>
          <a:xfrm>
            <a:off x="7996175" y="3359550"/>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0" name="Google Shape;1180;p50"/>
          <p:cNvSpPr/>
          <p:nvPr/>
        </p:nvSpPr>
        <p:spPr>
          <a:xfrm>
            <a:off x="8044700" y="2958275"/>
            <a:ext cx="272100" cy="27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1181" name="Google Shape;1181;p50"/>
          <p:cNvGrpSpPr/>
          <p:nvPr/>
        </p:nvGrpSpPr>
        <p:grpSpPr>
          <a:xfrm>
            <a:off x="7791818" y="4157371"/>
            <a:ext cx="666389" cy="982655"/>
            <a:chOff x="3312267" y="2949449"/>
            <a:chExt cx="928765" cy="1369555"/>
          </a:xfrm>
        </p:grpSpPr>
        <p:sp>
          <p:nvSpPr>
            <p:cNvPr id="1182" name="Google Shape;1182;p50"/>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3" name="Google Shape;1183;p50"/>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4" name="Google Shape;1184;p50"/>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5" name="Google Shape;1185;p50"/>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6" name="Google Shape;1186;p50"/>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7" name="Google Shape;1187;p50"/>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nvGrpSpPr>
          <p:cNvPr id="1188" name="Google Shape;1188;p50"/>
          <p:cNvGrpSpPr/>
          <p:nvPr/>
        </p:nvGrpSpPr>
        <p:grpSpPr>
          <a:xfrm>
            <a:off x="247143" y="3097547"/>
            <a:ext cx="877308" cy="2042473"/>
            <a:chOff x="731955" y="2811840"/>
            <a:chExt cx="564367" cy="1313910"/>
          </a:xfrm>
        </p:grpSpPr>
        <p:sp>
          <p:nvSpPr>
            <p:cNvPr id="1189" name="Google Shape;1189;p50"/>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0" name="Google Shape;1190;p50"/>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1" name="Google Shape;1191;p50"/>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2" name="Google Shape;1192;p50"/>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3" name="Google Shape;1193;p50"/>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4" name="Google Shape;1194;p50"/>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5" name="Google Shape;1195;p50"/>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6" name="Google Shape;1196;p50"/>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7" name="Google Shape;1197;p50"/>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8" name="Google Shape;1198;p50"/>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9" name="Google Shape;1199;p50"/>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0" name="Google Shape;1200;p50"/>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1" name="Google Shape;1201;p50"/>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2" name="Google Shape;1202;p50"/>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3" name="Google Shape;1203;p50"/>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4" name="Google Shape;1204;p50"/>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5" name="Google Shape;1205;p50"/>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6" name="Google Shape;1206;p50"/>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7" name="Google Shape;1207;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8" name="Google Shape;1208;p50"/>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9" name="Google Shape;1209;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0" name="Google Shape;1210;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1" name="Google Shape;1211;p50"/>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2" name="Google Shape;1212;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3" name="Google Shape;1213;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4" name="Google Shape;1214;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5" name="Google Shape;1215;p50"/>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6" name="Google Shape;1216;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7" name="Google Shape;1217;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8" name="Google Shape;1218;p50"/>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28423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3">
                                            <p:txEl>
                                              <p:pRg st="0" end="0"/>
                                            </p:txEl>
                                          </p:spTgt>
                                        </p:tgtEl>
                                        <p:attrNameLst>
                                          <p:attrName>style.visibility</p:attrName>
                                        </p:attrNameLst>
                                      </p:cBhvr>
                                      <p:to>
                                        <p:strVal val="visible"/>
                                      </p:to>
                                    </p:set>
                                    <p:animEffect transition="in" filter="fade">
                                      <p:cBhvr>
                                        <p:cTn id="7" dur="500"/>
                                        <p:tgtEl>
                                          <p:spTgt spid="1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3">
                                            <p:txEl>
                                              <p:pRg st="1" end="1"/>
                                            </p:txEl>
                                          </p:spTgt>
                                        </p:tgtEl>
                                        <p:attrNameLst>
                                          <p:attrName>style.visibility</p:attrName>
                                        </p:attrNameLst>
                                      </p:cBhvr>
                                      <p:to>
                                        <p:strVal val="visible"/>
                                      </p:to>
                                    </p:set>
                                    <p:animEffect transition="in" filter="fade">
                                      <p:cBhvr>
                                        <p:cTn id="12" dur="500"/>
                                        <p:tgtEl>
                                          <p:spTgt spid="1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3553521" y="2200507"/>
            <a:ext cx="3130441" cy="121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Ư</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 </a:t>
            </a: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điểm</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b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nhược</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điểm</a:t>
            </a:r>
            <a: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38" name="Google Shape;1038;p48"/>
          <p:cNvSpPr txBox="1">
            <a:spLocks noGrp="1"/>
          </p:cNvSpPr>
          <p:nvPr>
            <p:ph type="title" idx="2"/>
          </p:nvPr>
        </p:nvSpPr>
        <p:spPr>
          <a:xfrm>
            <a:off x="2516538" y="1955400"/>
            <a:ext cx="94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02</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699371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1" name="Google Shape;1161;p50"/>
          <p:cNvSpPr/>
          <p:nvPr/>
        </p:nvSpPr>
        <p:spPr>
          <a:xfrm>
            <a:off x="1090154" y="612283"/>
            <a:ext cx="7767802" cy="366607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63" name="Google Shape;1163;p50"/>
          <p:cNvSpPr txBox="1">
            <a:spLocks noGrp="1"/>
          </p:cNvSpPr>
          <p:nvPr>
            <p:ph type="subTitle" idx="1"/>
          </p:nvPr>
        </p:nvSpPr>
        <p:spPr>
          <a:xfrm>
            <a:off x="1187647" y="1054345"/>
            <a:ext cx="7059016" cy="3454232"/>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Tx/>
              <a:buChar char="-"/>
            </a:pPr>
            <a:r>
              <a:rPr lang="en-US" sz="1600" dirty="0" err="1" smtClean="0">
                <a:latin typeface="Calibri" panose="020F0502020204030204" pitchFamily="34" charset="0"/>
                <a:cs typeface="Calibri" panose="020F0502020204030204" pitchFamily="34" charset="0"/>
              </a:rPr>
              <a:t>Đáng</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tin </a:t>
            </a:r>
            <a:r>
              <a:rPr lang="en-US" sz="1600" dirty="0" err="1" smtClean="0">
                <a:latin typeface="Calibri" panose="020F0502020204030204" pitchFamily="34" charset="0"/>
                <a:cs typeface="Calibri" panose="020F0502020204030204" pitchFamily="34" charset="0"/>
              </a:rPr>
              <a:t>cậy</a:t>
            </a:r>
            <a:endParaRPr lang="en-US" sz="1600" dirty="0" smtClean="0">
              <a:latin typeface="Calibri" panose="020F0502020204030204" pitchFamily="34" charset="0"/>
              <a:cs typeface="Calibri" panose="020F0502020204030204" pitchFamily="34" charset="0"/>
            </a:endParaRPr>
          </a:p>
          <a:p>
            <a:pPr marL="285750" lvl="0" indent="-285750" algn="l">
              <a:buClr>
                <a:schemeClr val="dk1"/>
              </a:buClr>
              <a:buSzPts val="1100"/>
              <a:buFontTx/>
              <a:buChar char="-"/>
            </a:pPr>
            <a:r>
              <a:rPr lang="en-US" sz="1600" dirty="0" err="1">
                <a:latin typeface="Calibri" panose="020F0502020204030204" pitchFamily="34" charset="0"/>
                <a:cs typeface="Calibri" panose="020F0502020204030204" pitchFamily="34" charset="0"/>
              </a:rPr>
              <a:t>Mình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có</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thể</a:t>
            </a:r>
            <a:r>
              <a:rPr lang="en-US" sz="1600" dirty="0">
                <a:latin typeface="Calibri" panose="020F0502020204030204" pitchFamily="34" charset="0"/>
                <a:cs typeface="Calibri" panose="020F0502020204030204" pitchFamily="34" charset="0"/>
              </a:rPr>
              <a:t> test </a:t>
            </a:r>
            <a:r>
              <a:rPr lang="en-US" sz="1600" dirty="0" err="1">
                <a:latin typeface="Calibri" panose="020F0502020204030204" pitchFamily="34" charset="0"/>
                <a:cs typeface="Calibri" panose="020F0502020204030204" pitchFamily="34" charset="0"/>
              </a:rPr>
              <a:t>cách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phần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mềm</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xử</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lý</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tính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năng</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hiệu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năng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gặp</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tình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huống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chạy</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lặp</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đi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lặp</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lại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nhiều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lần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cùng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lúc</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trên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cùng</a:t>
            </a:r>
            <a:r>
              <a:rPr lang="en-US" sz="1600" dirty="0">
                <a:latin typeface="Calibri" panose="020F0502020204030204" pitchFamily="34" charset="0"/>
                <a:cs typeface="Calibri" panose="020F0502020204030204" pitchFamily="34" charset="0"/>
              </a:rPr>
              <a:t> script test. </a:t>
            </a:r>
            <a:r>
              <a:rPr lang="vi-VN"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285750" lvl="0" indent="-285750" algn="l">
              <a:buClr>
                <a:schemeClr val="dk1"/>
              </a:buClr>
              <a:buSzPts val="1100"/>
              <a:buFontTx/>
              <a:buChar char="-"/>
            </a:pPr>
            <a:r>
              <a:rPr lang="en-US" sz="1600" dirty="0" smtClean="0">
                <a:latin typeface="Calibri" panose="020F0502020204030204" pitchFamily="34" charset="0"/>
                <a:cs typeface="Calibri" panose="020F0502020204030204" pitchFamily="34" charset="0"/>
              </a:rPr>
              <a:t>Test </a:t>
            </a:r>
            <a:r>
              <a:rPr lang="en-US" sz="1600" dirty="0" err="1">
                <a:latin typeface="Calibri" panose="020F0502020204030204" pitchFamily="34" charset="0"/>
                <a:cs typeface="Calibri" panose="020F0502020204030204" pitchFamily="34" charset="0"/>
              </a:rPr>
              <a:t>mang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tính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toàn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diện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cao</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Mình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có</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thể</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tạo</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ra</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một</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bộ</a:t>
            </a:r>
            <a:r>
              <a:rPr lang="en-US" sz="1600" dirty="0">
                <a:latin typeface="Calibri" panose="020F0502020204030204" pitchFamily="34" charset="0"/>
                <a:cs typeface="Calibri" panose="020F0502020204030204" pitchFamily="34" charset="0"/>
              </a:rPr>
              <a:t> test </a:t>
            </a:r>
            <a:r>
              <a:rPr lang="en-US" sz="1600" dirty="0" err="1">
                <a:latin typeface="Calibri" panose="020F0502020204030204" pitchFamily="34" charset="0"/>
                <a:cs typeface="Calibri" panose="020F0502020204030204" pitchFamily="34" charset="0"/>
              </a:rPr>
              <a:t>để</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bao</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quát</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hết</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tất</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cả</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tính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năng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trong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ứng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dụng</a:t>
            </a:r>
            <a:r>
              <a:rPr lang="en-US" sz="1600" dirty="0" smtClean="0">
                <a:latin typeface="Calibri" panose="020F0502020204030204" pitchFamily="34" charset="0"/>
                <a:cs typeface="Calibri" panose="020F0502020204030204" pitchFamily="34" charset="0"/>
              </a:rPr>
              <a:t>.</a:t>
            </a:r>
          </a:p>
          <a:p>
            <a:pPr marL="285750" lvl="0" indent="-285750" algn="l">
              <a:buClr>
                <a:schemeClr val="dk1"/>
              </a:buClr>
              <a:buSzPts val="1100"/>
              <a:buFontTx/>
              <a:buChar char="-"/>
            </a:pPr>
            <a:r>
              <a:rPr lang="en-US" sz="1600" dirty="0" err="1">
                <a:latin typeface="Calibri" panose="020F0502020204030204" pitchFamily="34" charset="0"/>
                <a:cs typeface="Calibri" panose="020F0502020204030204" pitchFamily="34" charset="0"/>
              </a:rPr>
              <a:t>Mình</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có</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thể</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tái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sử</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dụng</a:t>
            </a:r>
            <a:r>
              <a:rPr lang="en-US" sz="1600" dirty="0">
                <a:latin typeface="Calibri" panose="020F0502020204030204" pitchFamily="34" charset="0"/>
                <a:cs typeface="Calibri" panose="020F0502020204030204" pitchFamily="34" charset="0"/>
              </a:rPr>
              <a:t> test </a:t>
            </a:r>
            <a:r>
              <a:rPr lang="en-US" sz="1600" dirty="0" err="1">
                <a:latin typeface="Calibri" panose="020F0502020204030204" pitchFamily="34" charset="0"/>
                <a:cs typeface="Calibri" panose="020F0502020204030204" pitchFamily="34" charset="0"/>
              </a:rPr>
              <a:t>trên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nhiều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phiên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bản</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khác</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nhau</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của</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ứng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dụng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ngay</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cả</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có</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sự</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thay</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đổi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giao</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diện</a:t>
            </a:r>
            <a:r>
              <a:rPr lang="en-US" sz="1600" dirty="0" smtClean="0">
                <a:latin typeface="Calibri" panose="020F0502020204030204" pitchFamily="34" charset="0"/>
                <a:cs typeface="Calibri" panose="020F0502020204030204" pitchFamily="34" charset="0"/>
              </a:rPr>
              <a:t>.</a:t>
            </a:r>
          </a:p>
          <a:p>
            <a:pPr marL="285750" lvl="0" indent="-285750" algn="l">
              <a:buClr>
                <a:schemeClr val="dk1"/>
              </a:buClr>
              <a:buSzPts val="1100"/>
              <a:buFontTx/>
              <a:buChar char="-"/>
            </a:pPr>
            <a:r>
              <a:rPr lang="vi-VN" sz="1600" dirty="0">
                <a:latin typeface="Calibri" panose="020F0502020204030204" pitchFamily="34" charset="0"/>
                <a:cs typeface="Calibri" panose="020F0502020204030204" pitchFamily="34" charset="0"/>
              </a:rPr>
              <a:t>Chất lượng và hiệu suất phần mềm tốt </a:t>
            </a:r>
            <a:r>
              <a:rPr lang="vi-VN" sz="1600" dirty="0" smtClean="0">
                <a:latin typeface="Calibri" panose="020F0502020204030204" pitchFamily="34" charset="0"/>
                <a:cs typeface="Calibri" panose="020F0502020204030204" pitchFamily="34" charset="0"/>
              </a:rPr>
              <a:t>hơn</a:t>
            </a:r>
            <a:endParaRPr lang="en-US" sz="1600" dirty="0" smtClean="0">
              <a:latin typeface="Calibri" panose="020F0502020204030204" pitchFamily="34" charset="0"/>
              <a:cs typeface="Calibri" panose="020F0502020204030204" pitchFamily="34" charset="0"/>
            </a:endParaRPr>
          </a:p>
          <a:p>
            <a:pPr marL="285750" lvl="0" indent="-285750" algn="l">
              <a:buClr>
                <a:schemeClr val="dk1"/>
              </a:buClr>
              <a:buSzPts val="1100"/>
              <a:buFontTx/>
              <a:buChar char="-"/>
            </a:pPr>
            <a:r>
              <a:rPr lang="en-US" sz="1600" dirty="0" err="1" smtClean="0">
                <a:latin typeface="Calibri" panose="020F0502020204030204" pitchFamily="34" charset="0"/>
                <a:cs typeface="Calibri" panose="020F0502020204030204" pitchFamily="34" charset="0"/>
              </a:rPr>
              <a:t>Chạy</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nhanh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hơn</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và</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có</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tính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kinh</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tế</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cao</a:t>
            </a:r>
            <a:endParaRPr lang="en-US" sz="1600" dirty="0" smtClean="0">
              <a:latin typeface="Calibri" panose="020F0502020204030204" pitchFamily="34" charset="0"/>
              <a:cs typeface="Calibri" panose="020F0502020204030204" pitchFamily="34" charset="0"/>
            </a:endParaRPr>
          </a:p>
          <a:p>
            <a:pPr marL="285750" lvl="0" indent="-285750" algn="l">
              <a:buClr>
                <a:schemeClr val="dk1"/>
              </a:buClr>
              <a:buSzPts val="1100"/>
              <a:buFontTx/>
              <a:buChar char="-"/>
            </a:pPr>
            <a:endParaRPr dirty="0">
              <a:latin typeface="Calibri" panose="020F0502020204030204" pitchFamily="34" charset="0"/>
              <a:cs typeface="Calibri" panose="020F0502020204030204" pitchFamily="34" charset="0"/>
            </a:endParaRPr>
          </a:p>
        </p:txBody>
      </p:sp>
      <p:sp>
        <p:nvSpPr>
          <p:cNvPr id="1164" name="Google Shape;1164;p50"/>
          <p:cNvSpPr txBox="1">
            <a:spLocks noGrp="1"/>
          </p:cNvSpPr>
          <p:nvPr>
            <p:ph type="subTitle" idx="3"/>
          </p:nvPr>
        </p:nvSpPr>
        <p:spPr>
          <a:xfrm>
            <a:off x="1153350" y="434380"/>
            <a:ext cx="6638468" cy="7098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smtClean="0">
                <a:latin typeface="Calibri" panose="020F0502020204030204" pitchFamily="34" charset="0"/>
                <a:cs typeface="Calibri" panose="020F0502020204030204" pitchFamily="34" charset="0"/>
              </a:rPr>
              <a:t>Ưu điểm</a:t>
            </a:r>
            <a:endParaRPr sz="2400" b="1" dirty="0">
              <a:latin typeface="Calibri" panose="020F0502020204030204" pitchFamily="34" charset="0"/>
              <a:cs typeface="Calibri" panose="020F0502020204030204" pitchFamily="34" charset="0"/>
            </a:endParaRPr>
          </a:p>
        </p:txBody>
      </p:sp>
      <p:sp>
        <p:nvSpPr>
          <p:cNvPr id="1175" name="Google Shape;1175;p50"/>
          <p:cNvSpPr/>
          <p:nvPr/>
        </p:nvSpPr>
        <p:spPr>
          <a:xfrm>
            <a:off x="5189825" y="4098999"/>
            <a:ext cx="185861" cy="185490"/>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79" name="Google Shape;1179;p50"/>
          <p:cNvSpPr/>
          <p:nvPr/>
        </p:nvSpPr>
        <p:spPr>
          <a:xfrm>
            <a:off x="7996175" y="3359550"/>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0" name="Google Shape;1180;p50"/>
          <p:cNvSpPr/>
          <p:nvPr/>
        </p:nvSpPr>
        <p:spPr>
          <a:xfrm>
            <a:off x="8044700" y="2958275"/>
            <a:ext cx="272100" cy="27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1181" name="Google Shape;1181;p50"/>
          <p:cNvGrpSpPr/>
          <p:nvPr/>
        </p:nvGrpSpPr>
        <p:grpSpPr>
          <a:xfrm>
            <a:off x="7791818" y="4157371"/>
            <a:ext cx="666389" cy="982655"/>
            <a:chOff x="3312267" y="2949449"/>
            <a:chExt cx="928765" cy="1369555"/>
          </a:xfrm>
        </p:grpSpPr>
        <p:sp>
          <p:nvSpPr>
            <p:cNvPr id="1182" name="Google Shape;1182;p50"/>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3" name="Google Shape;1183;p50"/>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4" name="Google Shape;1184;p50"/>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5" name="Google Shape;1185;p50"/>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6" name="Google Shape;1186;p50"/>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7" name="Google Shape;1187;p50"/>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nvGrpSpPr>
          <p:cNvPr id="1188" name="Google Shape;1188;p50"/>
          <p:cNvGrpSpPr/>
          <p:nvPr/>
        </p:nvGrpSpPr>
        <p:grpSpPr>
          <a:xfrm>
            <a:off x="247143" y="3097547"/>
            <a:ext cx="877308" cy="2042473"/>
            <a:chOff x="731955" y="2811840"/>
            <a:chExt cx="564367" cy="1313910"/>
          </a:xfrm>
        </p:grpSpPr>
        <p:sp>
          <p:nvSpPr>
            <p:cNvPr id="1189" name="Google Shape;1189;p50"/>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0" name="Google Shape;1190;p50"/>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1" name="Google Shape;1191;p50"/>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2" name="Google Shape;1192;p50"/>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3" name="Google Shape;1193;p50"/>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4" name="Google Shape;1194;p50"/>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5" name="Google Shape;1195;p50"/>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6" name="Google Shape;1196;p50"/>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7" name="Google Shape;1197;p50"/>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8" name="Google Shape;1198;p50"/>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9" name="Google Shape;1199;p50"/>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0" name="Google Shape;1200;p50"/>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1" name="Google Shape;1201;p50"/>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2" name="Google Shape;1202;p50"/>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3" name="Google Shape;1203;p50"/>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4" name="Google Shape;1204;p50"/>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5" name="Google Shape;1205;p50"/>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6" name="Google Shape;1206;p50"/>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7" name="Google Shape;1207;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8" name="Google Shape;1208;p50"/>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9" name="Google Shape;1209;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0" name="Google Shape;1210;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1" name="Google Shape;1211;p50"/>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2" name="Google Shape;1212;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3" name="Google Shape;1213;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4" name="Google Shape;1214;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5" name="Google Shape;1215;p50"/>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6" name="Google Shape;1216;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7" name="Google Shape;1217;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8" name="Google Shape;1218;p50"/>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63">
                                            <p:txEl>
                                              <p:pRg st="0" end="0"/>
                                            </p:txEl>
                                          </p:spTgt>
                                        </p:tgtEl>
                                        <p:attrNameLst>
                                          <p:attrName>style.visibility</p:attrName>
                                        </p:attrNameLst>
                                      </p:cBhvr>
                                      <p:to>
                                        <p:strVal val="visible"/>
                                      </p:to>
                                    </p:set>
                                    <p:animEffect transition="in" filter="fade">
                                      <p:cBhvr>
                                        <p:cTn id="7" dur="500"/>
                                        <p:tgtEl>
                                          <p:spTgt spid="1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63">
                                            <p:txEl>
                                              <p:pRg st="1" end="1"/>
                                            </p:txEl>
                                          </p:spTgt>
                                        </p:tgtEl>
                                        <p:attrNameLst>
                                          <p:attrName>style.visibility</p:attrName>
                                        </p:attrNameLst>
                                      </p:cBhvr>
                                      <p:to>
                                        <p:strVal val="visible"/>
                                      </p:to>
                                    </p:set>
                                    <p:animEffect transition="in" filter="fade">
                                      <p:cBhvr>
                                        <p:cTn id="12" dur="500"/>
                                        <p:tgtEl>
                                          <p:spTgt spid="1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63">
                                            <p:txEl>
                                              <p:pRg st="2" end="2"/>
                                            </p:txEl>
                                          </p:spTgt>
                                        </p:tgtEl>
                                        <p:attrNameLst>
                                          <p:attrName>style.visibility</p:attrName>
                                        </p:attrNameLst>
                                      </p:cBhvr>
                                      <p:to>
                                        <p:strVal val="visible"/>
                                      </p:to>
                                    </p:set>
                                    <p:animEffect transition="in" filter="fade">
                                      <p:cBhvr>
                                        <p:cTn id="17" dur="500"/>
                                        <p:tgtEl>
                                          <p:spTgt spid="1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63">
                                            <p:txEl>
                                              <p:pRg st="3" end="3"/>
                                            </p:txEl>
                                          </p:spTgt>
                                        </p:tgtEl>
                                        <p:attrNameLst>
                                          <p:attrName>style.visibility</p:attrName>
                                        </p:attrNameLst>
                                      </p:cBhvr>
                                      <p:to>
                                        <p:strVal val="visible"/>
                                      </p:to>
                                    </p:set>
                                    <p:animEffect transition="in" filter="fade">
                                      <p:cBhvr>
                                        <p:cTn id="22" dur="500"/>
                                        <p:tgtEl>
                                          <p:spTgt spid="1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63">
                                            <p:txEl>
                                              <p:pRg st="4" end="4"/>
                                            </p:txEl>
                                          </p:spTgt>
                                        </p:tgtEl>
                                        <p:attrNameLst>
                                          <p:attrName>style.visibility</p:attrName>
                                        </p:attrNameLst>
                                      </p:cBhvr>
                                      <p:to>
                                        <p:strVal val="visible"/>
                                      </p:to>
                                    </p:set>
                                    <p:animEffect transition="in" filter="fade">
                                      <p:cBhvr>
                                        <p:cTn id="27" dur="500"/>
                                        <p:tgtEl>
                                          <p:spTgt spid="11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63">
                                            <p:txEl>
                                              <p:pRg st="5" end="5"/>
                                            </p:txEl>
                                          </p:spTgt>
                                        </p:tgtEl>
                                        <p:attrNameLst>
                                          <p:attrName>style.visibility</p:attrName>
                                        </p:attrNameLst>
                                      </p:cBhvr>
                                      <p:to>
                                        <p:strVal val="visible"/>
                                      </p:to>
                                    </p:set>
                                    <p:animEffect transition="in" filter="fade">
                                      <p:cBhvr>
                                        <p:cTn id="32" dur="500"/>
                                        <p:tgtEl>
                                          <p:spTgt spid="1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1" name="Google Shape;1161;p50"/>
          <p:cNvSpPr/>
          <p:nvPr/>
        </p:nvSpPr>
        <p:spPr>
          <a:xfrm>
            <a:off x="548998" y="713678"/>
            <a:ext cx="7767802" cy="366607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63" name="Google Shape;1163;p50"/>
          <p:cNvSpPr txBox="1">
            <a:spLocks noGrp="1"/>
          </p:cNvSpPr>
          <p:nvPr>
            <p:ph type="subTitle" idx="1"/>
          </p:nvPr>
        </p:nvSpPr>
        <p:spPr>
          <a:xfrm>
            <a:off x="1097437" y="1194655"/>
            <a:ext cx="7196346" cy="3479629"/>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Tx/>
              <a:buChar char="-"/>
            </a:pPr>
            <a:r>
              <a:rPr lang="en-US" dirty="0" err="1"/>
              <a:t>Nhiều</a:t>
            </a:r>
            <a:r>
              <a:rPr lang="en-US" dirty="0"/>
              <a:t> tool </a:t>
            </a:r>
            <a:r>
              <a:rPr lang="en-US" dirty="0" err="1"/>
              <a:t>có</a:t>
            </a:r>
            <a:r>
              <a:rPr lang="en-US" dirty="0"/>
              <a:t> chi </a:t>
            </a:r>
            <a:r>
              <a:rPr lang="en-US" dirty="0" err="1"/>
              <a:t>phí</a:t>
            </a:r>
            <a:r>
              <a:rPr lang="en-US" dirty="0"/>
              <a:t> </a:t>
            </a:r>
            <a:r>
              <a:rPr lang="en-US" dirty="0" err="1"/>
              <a:t>rất</a:t>
            </a:r>
            <a:r>
              <a:rPr lang="en-US" dirty="0"/>
              <a:t> </a:t>
            </a:r>
            <a:r>
              <a:rPr lang="en-US" dirty="0" err="1" smtClean="0"/>
              <a:t>cao</a:t>
            </a:r>
            <a:endParaRPr lang="en-US" dirty="0" smtClean="0"/>
          </a:p>
          <a:p>
            <a:pPr marL="285750" lvl="0" indent="-285750" algn="l">
              <a:buClr>
                <a:schemeClr val="dk1"/>
              </a:buClr>
              <a:buSzPts val="1100"/>
              <a:buFontTx/>
              <a:buChar char="-"/>
            </a:pPr>
            <a:r>
              <a:rPr lang="en-US" dirty="0" smtClean="0"/>
              <a:t>Chi </a:t>
            </a:r>
            <a:r>
              <a:rPr lang="en-US" dirty="0" err="1"/>
              <a:t>phí</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bảo</a:t>
            </a:r>
            <a:r>
              <a:rPr lang="en-US" dirty="0"/>
              <a:t> </a:t>
            </a:r>
            <a:r>
              <a:rPr lang="en-US" dirty="0" err="1"/>
              <a:t>trì</a:t>
            </a:r>
            <a:r>
              <a:rPr lang="en-US" dirty="0"/>
              <a:t> test script </a:t>
            </a:r>
            <a:r>
              <a:rPr lang="en-US" dirty="0" err="1" smtClean="0"/>
              <a:t>cao</a:t>
            </a:r>
            <a:endParaRPr lang="en-US" dirty="0" smtClean="0"/>
          </a:p>
          <a:p>
            <a:pPr marL="0" lvl="0" indent="0" algn="l">
              <a:buClr>
                <a:schemeClr val="dk1"/>
              </a:buClr>
              <a:buSzPts val="1100"/>
            </a:pPr>
            <a:r>
              <a:rPr lang="en-US" dirty="0" smtClean="0"/>
              <a:t>-    </a:t>
            </a:r>
            <a:r>
              <a:rPr lang="en-US" dirty="0"/>
              <a:t> </a:t>
            </a:r>
            <a:r>
              <a:rPr lang="en-US" dirty="0" err="1"/>
              <a:t>Đòi</a:t>
            </a:r>
            <a:r>
              <a:rPr lang="en-US" dirty="0"/>
              <a:t> </a:t>
            </a:r>
            <a:r>
              <a:rPr lang="en-US" dirty="0" err="1"/>
              <a:t>hỏi</a:t>
            </a:r>
            <a:r>
              <a:rPr lang="en-US" dirty="0"/>
              <a:t> Tester </a:t>
            </a:r>
            <a:r>
              <a:rPr lang="en-US" dirty="0" err="1"/>
              <a:t>phải</a:t>
            </a:r>
            <a:r>
              <a:rPr lang="en-US" dirty="0"/>
              <a:t> </a:t>
            </a:r>
            <a:r>
              <a:rPr lang="en-US" dirty="0" err="1"/>
              <a:t>có</a:t>
            </a:r>
            <a:r>
              <a:rPr lang="en-US" dirty="0"/>
              <a:t> </a:t>
            </a:r>
            <a:r>
              <a:rPr lang="en-US" dirty="0" err="1"/>
              <a:t>kinh</a:t>
            </a:r>
            <a:r>
              <a:rPr lang="en-US" dirty="0"/>
              <a:t> </a:t>
            </a:r>
            <a:r>
              <a:rPr lang="en-US" dirty="0" err="1"/>
              <a:t>nghiệm</a:t>
            </a:r>
            <a:r>
              <a:rPr lang="en-US" dirty="0"/>
              <a:t> technical </a:t>
            </a:r>
            <a:r>
              <a:rPr lang="en-US" dirty="0" err="1"/>
              <a:t>và</a:t>
            </a:r>
            <a:r>
              <a:rPr lang="en-US" dirty="0"/>
              <a:t> </a:t>
            </a:r>
            <a:r>
              <a:rPr lang="en-US" dirty="0" err="1"/>
              <a:t>kỹ</a:t>
            </a:r>
            <a:r>
              <a:rPr lang="en-US" dirty="0"/>
              <a:t> </a:t>
            </a:r>
            <a:r>
              <a:rPr lang="en-US" dirty="0" err="1"/>
              <a:t>năng</a:t>
            </a:r>
            <a:r>
              <a:rPr lang="en-US" dirty="0"/>
              <a:t> </a:t>
            </a:r>
            <a:r>
              <a:rPr lang="en-US" dirty="0" err="1"/>
              <a:t>lập</a:t>
            </a:r>
            <a:r>
              <a:rPr lang="en-US" dirty="0"/>
              <a:t> </a:t>
            </a:r>
            <a:r>
              <a:rPr lang="en-US" dirty="0" err="1"/>
              <a:t>trình</a:t>
            </a:r>
            <a:r>
              <a:rPr lang="en-US" dirty="0" smtClean="0"/>
              <a:t>.</a:t>
            </a:r>
          </a:p>
          <a:p>
            <a:pPr marL="285750" lvl="0" indent="-285750" algn="l">
              <a:buClr>
                <a:schemeClr val="dk1"/>
              </a:buClr>
              <a:buSzPts val="1100"/>
              <a:buFontTx/>
              <a:buChar char="-"/>
            </a:pPr>
            <a:r>
              <a:rPr lang="vi-VN" dirty="0"/>
              <a:t>Đòi hỏi thời gian chuẩn bị dài hơn để thiết kế, cài đặt kỹ càng trước khi cần đưa dự án đi test</a:t>
            </a:r>
            <a:r>
              <a:rPr lang="vi-VN" dirty="0" smtClean="0"/>
              <a:t>.</a:t>
            </a:r>
            <a:endParaRPr lang="en-US" dirty="0" smtClean="0"/>
          </a:p>
          <a:p>
            <a:pPr marL="285750" lvl="0" indent="-285750" algn="l">
              <a:buClr>
                <a:schemeClr val="dk1"/>
              </a:buClr>
              <a:buSzPts val="1100"/>
              <a:buFontTx/>
              <a:buChar char="-"/>
            </a:pPr>
            <a:r>
              <a:rPr lang="vi-VN" dirty="0"/>
              <a:t>Có những dự án không nên chạy Automation Test, nhưng nhiều Tester vẫn hiểu nhầm và chạy Automation Test, dẫn đến mất thời gian, resource, công sức</a:t>
            </a:r>
            <a:endParaRPr dirty="0">
              <a:latin typeface="Calibri" panose="020F0502020204030204" pitchFamily="34" charset="0"/>
              <a:cs typeface="Calibri" panose="020F0502020204030204" pitchFamily="34" charset="0"/>
            </a:endParaRPr>
          </a:p>
        </p:txBody>
      </p:sp>
      <p:sp>
        <p:nvSpPr>
          <p:cNvPr id="1164" name="Google Shape;1164;p50"/>
          <p:cNvSpPr txBox="1">
            <a:spLocks noGrp="1"/>
          </p:cNvSpPr>
          <p:nvPr>
            <p:ph type="subTitle" idx="3"/>
          </p:nvPr>
        </p:nvSpPr>
        <p:spPr>
          <a:xfrm>
            <a:off x="1153350" y="434380"/>
            <a:ext cx="6638468" cy="7098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smtClean="0">
                <a:latin typeface="Calibri" panose="020F0502020204030204" pitchFamily="34" charset="0"/>
                <a:cs typeface="Calibri" panose="020F0502020204030204" pitchFamily="34" charset="0"/>
              </a:rPr>
              <a:t>Nhược điểm</a:t>
            </a:r>
            <a:endParaRPr sz="2400" b="1" dirty="0">
              <a:latin typeface="Calibri" panose="020F0502020204030204" pitchFamily="34" charset="0"/>
              <a:cs typeface="Calibri" panose="020F0502020204030204" pitchFamily="34" charset="0"/>
            </a:endParaRPr>
          </a:p>
        </p:txBody>
      </p:sp>
      <p:sp>
        <p:nvSpPr>
          <p:cNvPr id="1175" name="Google Shape;1175;p50"/>
          <p:cNvSpPr/>
          <p:nvPr/>
        </p:nvSpPr>
        <p:spPr>
          <a:xfrm>
            <a:off x="5189825" y="4098999"/>
            <a:ext cx="185861" cy="185490"/>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79" name="Google Shape;1179;p50"/>
          <p:cNvSpPr/>
          <p:nvPr/>
        </p:nvSpPr>
        <p:spPr>
          <a:xfrm>
            <a:off x="7996175" y="3359550"/>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0" name="Google Shape;1180;p50"/>
          <p:cNvSpPr/>
          <p:nvPr/>
        </p:nvSpPr>
        <p:spPr>
          <a:xfrm>
            <a:off x="8044700" y="2958275"/>
            <a:ext cx="272100" cy="27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1181" name="Google Shape;1181;p50"/>
          <p:cNvGrpSpPr/>
          <p:nvPr/>
        </p:nvGrpSpPr>
        <p:grpSpPr>
          <a:xfrm>
            <a:off x="7791818" y="4157371"/>
            <a:ext cx="666389" cy="982655"/>
            <a:chOff x="3312267" y="2949449"/>
            <a:chExt cx="928765" cy="1369555"/>
          </a:xfrm>
        </p:grpSpPr>
        <p:sp>
          <p:nvSpPr>
            <p:cNvPr id="1182" name="Google Shape;1182;p50"/>
            <p:cNvSpPr/>
            <p:nvPr/>
          </p:nvSpPr>
          <p:spPr>
            <a:xfrm>
              <a:off x="3312267" y="2949449"/>
              <a:ext cx="928765" cy="1369555"/>
            </a:xfrm>
            <a:custGeom>
              <a:avLst/>
              <a:gdLst/>
              <a:ahLst/>
              <a:cxnLst/>
              <a:rect l="l" t="t" r="r" b="b"/>
              <a:pathLst>
                <a:path w="46334" h="68324" extrusionOk="0">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3" name="Google Shape;1183;p50"/>
            <p:cNvSpPr/>
            <p:nvPr/>
          </p:nvSpPr>
          <p:spPr>
            <a:xfrm>
              <a:off x="3729484" y="2962298"/>
              <a:ext cx="159157" cy="1354681"/>
            </a:xfrm>
            <a:custGeom>
              <a:avLst/>
              <a:gdLst/>
              <a:ahLst/>
              <a:cxnLst/>
              <a:rect l="l" t="t" r="r" b="b"/>
              <a:pathLst>
                <a:path w="7940" h="67582" extrusionOk="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4" name="Google Shape;1184;p50"/>
            <p:cNvSpPr/>
            <p:nvPr/>
          </p:nvSpPr>
          <p:spPr>
            <a:xfrm>
              <a:off x="3527571" y="3338082"/>
              <a:ext cx="204619" cy="318956"/>
            </a:xfrm>
            <a:custGeom>
              <a:avLst/>
              <a:gdLst/>
              <a:ahLst/>
              <a:cxnLst/>
              <a:rect l="l" t="t" r="r" b="b"/>
              <a:pathLst>
                <a:path w="10208" h="15912" extrusionOk="0">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5" name="Google Shape;1185;p50"/>
            <p:cNvSpPr/>
            <p:nvPr/>
          </p:nvSpPr>
          <p:spPr>
            <a:xfrm>
              <a:off x="3731508" y="3396914"/>
              <a:ext cx="363757" cy="260124"/>
            </a:xfrm>
            <a:custGeom>
              <a:avLst/>
              <a:gdLst/>
              <a:ahLst/>
              <a:cxnLst/>
              <a:rect l="l" t="t" r="r" b="b"/>
              <a:pathLst>
                <a:path w="18147" h="12977" extrusionOk="0">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6" name="Google Shape;1186;p50"/>
            <p:cNvSpPr/>
            <p:nvPr/>
          </p:nvSpPr>
          <p:spPr>
            <a:xfrm>
              <a:off x="3327642" y="3766002"/>
              <a:ext cx="437983" cy="413909"/>
            </a:xfrm>
            <a:custGeom>
              <a:avLst/>
              <a:gdLst/>
              <a:ahLst/>
              <a:cxnLst/>
              <a:rect l="l" t="t" r="r" b="b"/>
              <a:pathLst>
                <a:path w="21850" h="20649" extrusionOk="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87" name="Google Shape;1187;p50"/>
            <p:cNvSpPr/>
            <p:nvPr/>
          </p:nvSpPr>
          <p:spPr>
            <a:xfrm>
              <a:off x="3764923" y="3762655"/>
              <a:ext cx="449349" cy="417257"/>
            </a:xfrm>
            <a:custGeom>
              <a:avLst/>
              <a:gdLst/>
              <a:ahLst/>
              <a:cxnLst/>
              <a:rect l="l" t="t" r="r" b="b"/>
              <a:pathLst>
                <a:path w="22417" h="20816" extrusionOk="0">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nvGrpSpPr>
          <p:cNvPr id="1188" name="Google Shape;1188;p50"/>
          <p:cNvGrpSpPr/>
          <p:nvPr/>
        </p:nvGrpSpPr>
        <p:grpSpPr>
          <a:xfrm>
            <a:off x="247143" y="3097547"/>
            <a:ext cx="877308" cy="2042473"/>
            <a:chOff x="731955" y="2811840"/>
            <a:chExt cx="564367" cy="1313910"/>
          </a:xfrm>
        </p:grpSpPr>
        <p:sp>
          <p:nvSpPr>
            <p:cNvPr id="1189" name="Google Shape;1189;p50"/>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0" name="Google Shape;1190;p50"/>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1" name="Google Shape;1191;p50"/>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2" name="Google Shape;1192;p50"/>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3" name="Google Shape;1193;p50"/>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4" name="Google Shape;1194;p50"/>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5" name="Google Shape;1195;p50"/>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6" name="Google Shape;1196;p50"/>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7" name="Google Shape;1197;p50"/>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8" name="Google Shape;1198;p50"/>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199" name="Google Shape;1199;p50"/>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0" name="Google Shape;1200;p50"/>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1" name="Google Shape;1201;p50"/>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2" name="Google Shape;1202;p50"/>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3" name="Google Shape;1203;p50"/>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4" name="Google Shape;1204;p50"/>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5" name="Google Shape;1205;p50"/>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6" name="Google Shape;1206;p50"/>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7" name="Google Shape;1207;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8" name="Google Shape;1208;p50"/>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09" name="Google Shape;1209;p50"/>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0" name="Google Shape;1210;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1" name="Google Shape;1211;p50"/>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2" name="Google Shape;1212;p50"/>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3" name="Google Shape;1213;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4" name="Google Shape;1214;p50"/>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5" name="Google Shape;1215;p50"/>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6" name="Google Shape;1216;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7" name="Google Shape;1217;p50"/>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218" name="Google Shape;1218;p50"/>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53657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63">
                                            <p:txEl>
                                              <p:pRg st="0" end="0"/>
                                            </p:txEl>
                                          </p:spTgt>
                                        </p:tgtEl>
                                        <p:attrNameLst>
                                          <p:attrName>style.visibility</p:attrName>
                                        </p:attrNameLst>
                                      </p:cBhvr>
                                      <p:to>
                                        <p:strVal val="visible"/>
                                      </p:to>
                                    </p:set>
                                    <p:animEffect transition="in" filter="fade">
                                      <p:cBhvr>
                                        <p:cTn id="7" dur="500"/>
                                        <p:tgtEl>
                                          <p:spTgt spid="1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63">
                                            <p:txEl>
                                              <p:pRg st="1" end="1"/>
                                            </p:txEl>
                                          </p:spTgt>
                                        </p:tgtEl>
                                        <p:attrNameLst>
                                          <p:attrName>style.visibility</p:attrName>
                                        </p:attrNameLst>
                                      </p:cBhvr>
                                      <p:to>
                                        <p:strVal val="visible"/>
                                      </p:to>
                                    </p:set>
                                    <p:animEffect transition="in" filter="fade">
                                      <p:cBhvr>
                                        <p:cTn id="12" dur="500"/>
                                        <p:tgtEl>
                                          <p:spTgt spid="1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63">
                                            <p:txEl>
                                              <p:pRg st="2" end="2"/>
                                            </p:txEl>
                                          </p:spTgt>
                                        </p:tgtEl>
                                        <p:attrNameLst>
                                          <p:attrName>style.visibility</p:attrName>
                                        </p:attrNameLst>
                                      </p:cBhvr>
                                      <p:to>
                                        <p:strVal val="visible"/>
                                      </p:to>
                                    </p:set>
                                    <p:animEffect transition="in" filter="fade">
                                      <p:cBhvr>
                                        <p:cTn id="17" dur="500"/>
                                        <p:tgtEl>
                                          <p:spTgt spid="1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63">
                                            <p:txEl>
                                              <p:pRg st="3" end="3"/>
                                            </p:txEl>
                                          </p:spTgt>
                                        </p:tgtEl>
                                        <p:attrNameLst>
                                          <p:attrName>style.visibility</p:attrName>
                                        </p:attrNameLst>
                                      </p:cBhvr>
                                      <p:to>
                                        <p:strVal val="visible"/>
                                      </p:to>
                                    </p:set>
                                    <p:animEffect transition="in" filter="fade">
                                      <p:cBhvr>
                                        <p:cTn id="22" dur="500"/>
                                        <p:tgtEl>
                                          <p:spTgt spid="1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63">
                                            <p:txEl>
                                              <p:pRg st="4" end="4"/>
                                            </p:txEl>
                                          </p:spTgt>
                                        </p:tgtEl>
                                        <p:attrNameLst>
                                          <p:attrName>style.visibility</p:attrName>
                                        </p:attrNameLst>
                                      </p:cBhvr>
                                      <p:to>
                                        <p:strVal val="visible"/>
                                      </p:to>
                                    </p:set>
                                    <p:animEffect transition="in" filter="fade">
                                      <p:cBhvr>
                                        <p:cTn id="27" dur="500"/>
                                        <p:tgtEl>
                                          <p:spTgt spid="1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8"/>
          <p:cNvSpPr txBox="1">
            <a:spLocks noGrp="1"/>
          </p:cNvSpPr>
          <p:nvPr>
            <p:ph type="title"/>
          </p:nvPr>
        </p:nvSpPr>
        <p:spPr>
          <a:xfrm>
            <a:off x="3553521" y="2200507"/>
            <a:ext cx="3130441" cy="121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Điểm</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khác</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biệt</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b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giữa</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Auto </a:t>
            </a:r>
            <a:r>
              <a:rPr lang="en-US" sz="3200" b="1" dirty="0" err="1"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và</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Manual test</a:t>
            </a:r>
            <a: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n"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sz="3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38" name="Google Shape;1038;p48"/>
          <p:cNvSpPr txBox="1">
            <a:spLocks noGrp="1"/>
          </p:cNvSpPr>
          <p:nvPr>
            <p:ph type="title" idx="2"/>
          </p:nvPr>
        </p:nvSpPr>
        <p:spPr>
          <a:xfrm>
            <a:off x="2516538" y="1955400"/>
            <a:ext cx="94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03</a:t>
            </a:r>
            <a:endParaRPr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nvGrpSpPr>
          <p:cNvPr id="1039" name="Google Shape;1039;p48"/>
          <p:cNvGrpSpPr/>
          <p:nvPr/>
        </p:nvGrpSpPr>
        <p:grpSpPr>
          <a:xfrm flipH="1">
            <a:off x="5664526" y="3810849"/>
            <a:ext cx="1019450" cy="1379152"/>
            <a:chOff x="3231057" y="5846468"/>
            <a:chExt cx="1701919" cy="2302424"/>
          </a:xfrm>
        </p:grpSpPr>
        <p:sp>
          <p:nvSpPr>
            <p:cNvPr id="1040" name="Google Shape;1040;p4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1" name="Google Shape;1041;p4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2" name="Google Shape;1042;p4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3" name="Google Shape;1043;p4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4" name="Google Shape;1044;p4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5" name="Google Shape;1045;p4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6" name="Google Shape;1046;p4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7" name="Google Shape;1047;p4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8" name="Google Shape;1048;p4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49" name="Google Shape;1049;p4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0" name="Google Shape;1050;p4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1" name="Google Shape;1051;p4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grpSp>
        <p:nvGrpSpPr>
          <p:cNvPr id="1052" name="Google Shape;1052;p48"/>
          <p:cNvGrpSpPr/>
          <p:nvPr/>
        </p:nvGrpSpPr>
        <p:grpSpPr>
          <a:xfrm>
            <a:off x="6683963" y="4278168"/>
            <a:ext cx="668104" cy="895218"/>
            <a:chOff x="122038" y="7256930"/>
            <a:chExt cx="668104" cy="895218"/>
          </a:xfrm>
        </p:grpSpPr>
        <p:sp>
          <p:nvSpPr>
            <p:cNvPr id="1053" name="Google Shape;1053;p4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4" name="Google Shape;1054;p4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5" name="Google Shape;1055;p4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6" name="Google Shape;1056;p4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7" name="Google Shape;1057;p4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58" name="Google Shape;1058;p4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156539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593</Words>
  <Application>Microsoft Office PowerPoint</Application>
  <PresentationFormat>On-screen Show (16:9)</PresentationFormat>
  <Paragraphs>88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Fredoka One</vt:lpstr>
      <vt:lpstr>Raleway</vt:lpstr>
      <vt:lpstr>Retato Slideshow by Slidesgo</vt:lpstr>
      <vt:lpstr>Automation Test </vt:lpstr>
      <vt:lpstr>Chuyên đề công nghệ phần mềm  GV: Th.S Trần Phong Nhã</vt:lpstr>
      <vt:lpstr>Nội dung</vt:lpstr>
      <vt:lpstr>Automation test là gì? </vt:lpstr>
      <vt:lpstr>PowerPoint Presentation</vt:lpstr>
      <vt:lpstr>Ưu điểm, nhược điểm </vt:lpstr>
      <vt:lpstr>PowerPoint Presentation</vt:lpstr>
      <vt:lpstr>PowerPoint Presentation</vt:lpstr>
      <vt:lpstr>Điểm khác biệt  giữa Auto và Manual test </vt:lpstr>
      <vt:lpstr>PowerPoint Presentation</vt:lpstr>
      <vt:lpstr>Các loại  Auto Testing </vt:lpstr>
      <vt:lpstr>Automation Testing được chia thành các loại khác nhau dựa trên các tiêu chí như loại kiểm thử, giai đoạn kiểm thử, phương pháp kiểm thử. </vt:lpstr>
      <vt:lpstr>Công cụ  thực hiện  </vt:lpstr>
      <vt:lpstr>PowerPoint Presentation</vt:lpstr>
      <vt:lpstr>DEMO </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dc:title>
  <dc:creator>Ngoc Mai</dc:creator>
  <cp:lastModifiedBy>Ngoc Mai</cp:lastModifiedBy>
  <cp:revision>19</cp:revision>
  <dcterms:modified xsi:type="dcterms:W3CDTF">2021-10-06T08:17:16Z</dcterms:modified>
</cp:coreProperties>
</file>