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AB6"/>
    <a:srgbClr val="1AADB5"/>
    <a:srgbClr val="1B60BF"/>
    <a:srgbClr val="7922A7"/>
    <a:srgbClr val="BE1C83"/>
    <a:srgbClr val="FA9F1B"/>
    <a:srgbClr val="F47B20"/>
    <a:srgbClr val="EF4524"/>
    <a:srgbClr val="ED1E24"/>
    <a:srgbClr val="009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BE00F-F902-4CB8-802C-0886E86BD298}" v="111" dt="2025-06-22T04:27:1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VĂN HUY" userId="b8ce86ce-8486-4a43-adaf-6bf20426195c" providerId="ADAL" clId="{B7BBE00F-F902-4CB8-802C-0886E86BD298}"/>
    <pc:docChg chg="undo custSel addSld delSld modSld modMainMaster">
      <pc:chgData name="NGUYỄN VĂN HUY" userId="b8ce86ce-8486-4a43-adaf-6bf20426195c" providerId="ADAL" clId="{B7BBE00F-F902-4CB8-802C-0886E86BD298}" dt="2025-06-22T04:27:10.495" v="541" actId="2711"/>
      <pc:docMkLst>
        <pc:docMk/>
      </pc:docMkLst>
      <pc:sldChg chg="addSp modSp add del mod">
        <pc:chgData name="NGUYỄN VĂN HUY" userId="b8ce86ce-8486-4a43-adaf-6bf20426195c" providerId="ADAL" clId="{B7BBE00F-F902-4CB8-802C-0886E86BD298}" dt="2025-06-22T04:18:32.637" v="427" actId="1076"/>
        <pc:sldMkLst>
          <pc:docMk/>
          <pc:sldMk cId="4017625795" sldId="257"/>
        </pc:sldMkLst>
        <pc:spChg chg="mod">
          <ac:chgData name="NGUYỄN VĂN HUY" userId="b8ce86ce-8486-4a43-adaf-6bf20426195c" providerId="ADAL" clId="{B7BBE00F-F902-4CB8-802C-0886E86BD298}" dt="2025-06-22T04:17:47.811" v="419" actId="207"/>
          <ac:spMkLst>
            <pc:docMk/>
            <pc:sldMk cId="4017625795" sldId="257"/>
            <ac:spMk id="4" creationId="{8B0F678D-DE37-0891-53DF-F3083B50E214}"/>
          </ac:spMkLst>
        </pc:spChg>
        <pc:spChg chg="mod">
          <ac:chgData name="NGUYỄN VĂN HUY" userId="b8ce86ce-8486-4a43-adaf-6bf20426195c" providerId="ADAL" clId="{B7BBE00F-F902-4CB8-802C-0886E86BD298}" dt="2025-06-22T04:17:31.112" v="416" actId="207"/>
          <ac:spMkLst>
            <pc:docMk/>
            <pc:sldMk cId="4017625795" sldId="257"/>
            <ac:spMk id="6" creationId="{CCE145FE-82FF-0D1D-325A-C41C05E5539A}"/>
          </ac:spMkLst>
        </pc:spChg>
        <pc:spChg chg="mod">
          <ac:chgData name="NGUYỄN VĂN HUY" userId="b8ce86ce-8486-4a43-adaf-6bf20426195c" providerId="ADAL" clId="{B7BBE00F-F902-4CB8-802C-0886E86BD298}" dt="2025-06-22T04:17:03.821" v="408" actId="1076"/>
          <ac:spMkLst>
            <pc:docMk/>
            <pc:sldMk cId="4017625795" sldId="257"/>
            <ac:spMk id="7" creationId="{18C6DAA9-FCA4-9E5B-2BC0-4EB7A481630D}"/>
          </ac:spMkLst>
        </pc:spChg>
        <pc:spChg chg="mod">
          <ac:chgData name="NGUYỄN VĂN HUY" userId="b8ce86ce-8486-4a43-adaf-6bf20426195c" providerId="ADAL" clId="{B7BBE00F-F902-4CB8-802C-0886E86BD298}" dt="2025-06-22T04:18:32.637" v="427" actId="1076"/>
          <ac:spMkLst>
            <pc:docMk/>
            <pc:sldMk cId="4017625795" sldId="257"/>
            <ac:spMk id="8" creationId="{D8C30EBC-8D5B-157B-513E-FA57887C70D9}"/>
          </ac:spMkLst>
        </pc:spChg>
        <pc:graphicFrameChg chg="add mod modGraphic">
          <ac:chgData name="NGUYỄN VĂN HUY" userId="b8ce86ce-8486-4a43-adaf-6bf20426195c" providerId="ADAL" clId="{B7BBE00F-F902-4CB8-802C-0886E86BD298}" dt="2025-06-22T04:18:13.456" v="423" actId="20577"/>
          <ac:graphicFrameMkLst>
            <pc:docMk/>
            <pc:sldMk cId="4017625795" sldId="257"/>
            <ac:graphicFrameMk id="2" creationId="{0AA3020B-78B4-C7B8-02D4-25A97F0FB9D8}"/>
          </ac:graphicFrameMkLst>
        </pc:graphicFrameChg>
      </pc:sldChg>
      <pc:sldChg chg="new del">
        <pc:chgData name="NGUYỄN VĂN HUY" userId="b8ce86ce-8486-4a43-adaf-6bf20426195c" providerId="ADAL" clId="{B7BBE00F-F902-4CB8-802C-0886E86BD298}" dt="2025-06-22T04:19:22.837" v="431" actId="47"/>
        <pc:sldMkLst>
          <pc:docMk/>
          <pc:sldMk cId="255665303" sldId="258"/>
        </pc:sldMkLst>
      </pc:sldChg>
      <pc:sldChg chg="del">
        <pc:chgData name="NGUYỄN VĂN HUY" userId="b8ce86ce-8486-4a43-adaf-6bf20426195c" providerId="ADAL" clId="{B7BBE00F-F902-4CB8-802C-0886E86BD298}" dt="2025-06-22T04:09:43.910" v="0" actId="47"/>
        <pc:sldMkLst>
          <pc:docMk/>
          <pc:sldMk cId="1154361900" sldId="259"/>
        </pc:sldMkLst>
      </pc:sldChg>
      <pc:sldChg chg="new del">
        <pc:chgData name="NGUYỄN VĂN HUY" userId="b8ce86ce-8486-4a43-adaf-6bf20426195c" providerId="ADAL" clId="{B7BBE00F-F902-4CB8-802C-0886E86BD298}" dt="2025-06-22T04:19:24.542" v="432" actId="47"/>
        <pc:sldMkLst>
          <pc:docMk/>
          <pc:sldMk cId="2033925248" sldId="259"/>
        </pc:sldMkLst>
      </pc:sldChg>
      <pc:sldChg chg="del">
        <pc:chgData name="NGUYỄN VĂN HUY" userId="b8ce86ce-8486-4a43-adaf-6bf20426195c" providerId="ADAL" clId="{B7BBE00F-F902-4CB8-802C-0886E86BD298}" dt="2025-06-22T04:09:44.467" v="3" actId="47"/>
        <pc:sldMkLst>
          <pc:docMk/>
          <pc:sldMk cId="718551824" sldId="260"/>
        </pc:sldMkLst>
      </pc:sldChg>
      <pc:sldChg chg="new">
        <pc:chgData name="NGUYỄN VĂN HUY" userId="b8ce86ce-8486-4a43-adaf-6bf20426195c" providerId="ADAL" clId="{B7BBE00F-F902-4CB8-802C-0886E86BD298}" dt="2025-06-22T04:19:20.795" v="430" actId="680"/>
        <pc:sldMkLst>
          <pc:docMk/>
          <pc:sldMk cId="3033286755" sldId="260"/>
        </pc:sldMkLst>
      </pc:sldChg>
      <pc:sldChg chg="del">
        <pc:chgData name="NGUYỄN VĂN HUY" userId="b8ce86ce-8486-4a43-adaf-6bf20426195c" providerId="ADAL" clId="{B7BBE00F-F902-4CB8-802C-0886E86BD298}" dt="2025-06-22T04:09:44.481" v="4" actId="47"/>
        <pc:sldMkLst>
          <pc:docMk/>
          <pc:sldMk cId="4060606730" sldId="261"/>
        </pc:sldMkLst>
      </pc:sldChg>
      <pc:sldChg chg="del">
        <pc:chgData name="NGUYỄN VĂN HUY" userId="b8ce86ce-8486-4a43-adaf-6bf20426195c" providerId="ADAL" clId="{B7BBE00F-F902-4CB8-802C-0886E86BD298}" dt="2025-06-22T04:09:44.545" v="6" actId="47"/>
        <pc:sldMkLst>
          <pc:docMk/>
          <pc:sldMk cId="29629425" sldId="262"/>
        </pc:sldMkLst>
      </pc:sldChg>
      <pc:sldChg chg="del">
        <pc:chgData name="NGUYỄN VĂN HUY" userId="b8ce86ce-8486-4a43-adaf-6bf20426195c" providerId="ADAL" clId="{B7BBE00F-F902-4CB8-802C-0886E86BD298}" dt="2025-06-22T04:09:44.595" v="7" actId="47"/>
        <pc:sldMkLst>
          <pc:docMk/>
          <pc:sldMk cId="3090410016" sldId="263"/>
        </pc:sldMkLst>
      </pc:sldChg>
      <pc:sldChg chg="del">
        <pc:chgData name="NGUYỄN VĂN HUY" userId="b8ce86ce-8486-4a43-adaf-6bf20426195c" providerId="ADAL" clId="{B7BBE00F-F902-4CB8-802C-0886E86BD298}" dt="2025-06-22T04:09:44.828" v="14" actId="47"/>
        <pc:sldMkLst>
          <pc:docMk/>
          <pc:sldMk cId="868801983" sldId="264"/>
        </pc:sldMkLst>
      </pc:sldChg>
      <pc:sldChg chg="del">
        <pc:chgData name="NGUYỄN VĂN HUY" userId="b8ce86ce-8486-4a43-adaf-6bf20426195c" providerId="ADAL" clId="{B7BBE00F-F902-4CB8-802C-0886E86BD298}" dt="2025-06-22T04:09:44.654" v="9" actId="47"/>
        <pc:sldMkLst>
          <pc:docMk/>
          <pc:sldMk cId="157422213" sldId="265"/>
        </pc:sldMkLst>
      </pc:sldChg>
      <pc:sldChg chg="del">
        <pc:chgData name="NGUYỄN VĂN HUY" userId="b8ce86ce-8486-4a43-adaf-6bf20426195c" providerId="ADAL" clId="{B7BBE00F-F902-4CB8-802C-0886E86BD298}" dt="2025-06-22T04:09:44.703" v="10" actId="47"/>
        <pc:sldMkLst>
          <pc:docMk/>
          <pc:sldMk cId="915291918" sldId="266"/>
        </pc:sldMkLst>
      </pc:sldChg>
      <pc:sldChg chg="del">
        <pc:chgData name="NGUYỄN VĂN HUY" userId="b8ce86ce-8486-4a43-adaf-6bf20426195c" providerId="ADAL" clId="{B7BBE00F-F902-4CB8-802C-0886E86BD298}" dt="2025-06-22T04:09:44.887" v="16" actId="47"/>
        <pc:sldMkLst>
          <pc:docMk/>
          <pc:sldMk cId="3204025551" sldId="267"/>
        </pc:sldMkLst>
      </pc:sldChg>
      <pc:sldChg chg="del">
        <pc:chgData name="NGUYỄN VĂN HUY" userId="b8ce86ce-8486-4a43-adaf-6bf20426195c" providerId="ADAL" clId="{B7BBE00F-F902-4CB8-802C-0886E86BD298}" dt="2025-06-22T04:09:46.204" v="26" actId="47"/>
        <pc:sldMkLst>
          <pc:docMk/>
          <pc:sldMk cId="3186750199" sldId="269"/>
        </pc:sldMkLst>
      </pc:sldChg>
      <pc:sldChg chg="del">
        <pc:chgData name="NGUYỄN VĂN HUY" userId="b8ce86ce-8486-4a43-adaf-6bf20426195c" providerId="ADAL" clId="{B7BBE00F-F902-4CB8-802C-0886E86BD298}" dt="2025-06-22T04:09:46.404" v="33" actId="47"/>
        <pc:sldMkLst>
          <pc:docMk/>
          <pc:sldMk cId="1310689969" sldId="281"/>
        </pc:sldMkLst>
      </pc:sldChg>
      <pc:sldChg chg="del">
        <pc:chgData name="NGUYỄN VĂN HUY" userId="b8ce86ce-8486-4a43-adaf-6bf20426195c" providerId="ADAL" clId="{B7BBE00F-F902-4CB8-802C-0886E86BD298}" dt="2025-06-22T04:09:46.451" v="35" actId="47"/>
        <pc:sldMkLst>
          <pc:docMk/>
          <pc:sldMk cId="3472207005" sldId="282"/>
        </pc:sldMkLst>
      </pc:sldChg>
      <pc:sldChg chg="del">
        <pc:chgData name="NGUYỄN VĂN HUY" userId="b8ce86ce-8486-4a43-adaf-6bf20426195c" providerId="ADAL" clId="{B7BBE00F-F902-4CB8-802C-0886E86BD298}" dt="2025-06-22T04:09:44.426" v="2" actId="47"/>
        <pc:sldMkLst>
          <pc:docMk/>
          <pc:sldMk cId="4040309652" sldId="283"/>
        </pc:sldMkLst>
      </pc:sldChg>
      <pc:sldChg chg="del">
        <pc:chgData name="NGUYỄN VĂN HUY" userId="b8ce86ce-8486-4a43-adaf-6bf20426195c" providerId="ADAL" clId="{B7BBE00F-F902-4CB8-802C-0886E86BD298}" dt="2025-06-22T04:09:44.395" v="1" actId="47"/>
        <pc:sldMkLst>
          <pc:docMk/>
          <pc:sldMk cId="4093641938" sldId="286"/>
        </pc:sldMkLst>
      </pc:sldChg>
      <pc:sldChg chg="del">
        <pc:chgData name="NGUYỄN VĂN HUY" userId="b8ce86ce-8486-4a43-adaf-6bf20426195c" providerId="ADAL" clId="{B7BBE00F-F902-4CB8-802C-0886E86BD298}" dt="2025-06-22T04:09:44.526" v="5" actId="47"/>
        <pc:sldMkLst>
          <pc:docMk/>
          <pc:sldMk cId="3295418312" sldId="287"/>
        </pc:sldMkLst>
      </pc:sldChg>
      <pc:sldChg chg="del">
        <pc:chgData name="NGUYỄN VĂN HUY" userId="b8ce86ce-8486-4a43-adaf-6bf20426195c" providerId="ADAL" clId="{B7BBE00F-F902-4CB8-802C-0886E86BD298}" dt="2025-06-22T04:09:44.629" v="8" actId="47"/>
        <pc:sldMkLst>
          <pc:docMk/>
          <pc:sldMk cId="2880023327" sldId="288"/>
        </pc:sldMkLst>
      </pc:sldChg>
      <pc:sldChg chg="del">
        <pc:chgData name="NGUYỄN VĂN HUY" userId="b8ce86ce-8486-4a43-adaf-6bf20426195c" providerId="ADAL" clId="{B7BBE00F-F902-4CB8-802C-0886E86BD298}" dt="2025-06-22T04:09:44.846" v="15" actId="47"/>
        <pc:sldMkLst>
          <pc:docMk/>
          <pc:sldMk cId="3585415774" sldId="290"/>
        </pc:sldMkLst>
      </pc:sldChg>
      <pc:sldChg chg="del">
        <pc:chgData name="NGUYỄN VĂN HUY" userId="b8ce86ce-8486-4a43-adaf-6bf20426195c" providerId="ADAL" clId="{B7BBE00F-F902-4CB8-802C-0886E86BD298}" dt="2025-06-22T04:09:44.786" v="13" actId="47"/>
        <pc:sldMkLst>
          <pc:docMk/>
          <pc:sldMk cId="2837245314" sldId="291"/>
        </pc:sldMkLst>
      </pc:sldChg>
      <pc:sldChg chg="del">
        <pc:chgData name="NGUYỄN VĂN HUY" userId="b8ce86ce-8486-4a43-adaf-6bf20426195c" providerId="ADAL" clId="{B7BBE00F-F902-4CB8-802C-0886E86BD298}" dt="2025-06-22T04:09:46.421" v="34" actId="47"/>
        <pc:sldMkLst>
          <pc:docMk/>
          <pc:sldMk cId="448337725" sldId="292"/>
        </pc:sldMkLst>
      </pc:sldChg>
      <pc:sldChg chg="del">
        <pc:chgData name="NGUYỄN VĂN HUY" userId="b8ce86ce-8486-4a43-adaf-6bf20426195c" providerId="ADAL" clId="{B7BBE00F-F902-4CB8-802C-0886E86BD298}" dt="2025-06-22T04:09:44.915" v="17" actId="47"/>
        <pc:sldMkLst>
          <pc:docMk/>
          <pc:sldMk cId="886414407" sldId="294"/>
        </pc:sldMkLst>
      </pc:sldChg>
      <pc:sldChg chg="del">
        <pc:chgData name="NGUYỄN VĂN HUY" userId="b8ce86ce-8486-4a43-adaf-6bf20426195c" providerId="ADAL" clId="{B7BBE00F-F902-4CB8-802C-0886E86BD298}" dt="2025-06-22T04:09:44.942" v="18" actId="47"/>
        <pc:sldMkLst>
          <pc:docMk/>
          <pc:sldMk cId="1938550874" sldId="295"/>
        </pc:sldMkLst>
      </pc:sldChg>
      <pc:sldChg chg="del">
        <pc:chgData name="NGUYỄN VĂN HUY" userId="b8ce86ce-8486-4a43-adaf-6bf20426195c" providerId="ADAL" clId="{B7BBE00F-F902-4CB8-802C-0886E86BD298}" dt="2025-06-22T04:09:44.968" v="19" actId="47"/>
        <pc:sldMkLst>
          <pc:docMk/>
          <pc:sldMk cId="3394454791" sldId="296"/>
        </pc:sldMkLst>
      </pc:sldChg>
      <pc:sldChg chg="del">
        <pc:chgData name="NGUYỄN VĂN HUY" userId="b8ce86ce-8486-4a43-adaf-6bf20426195c" providerId="ADAL" clId="{B7BBE00F-F902-4CB8-802C-0886E86BD298}" dt="2025-06-22T04:09:45.005" v="20" actId="47"/>
        <pc:sldMkLst>
          <pc:docMk/>
          <pc:sldMk cId="2243457094" sldId="297"/>
        </pc:sldMkLst>
      </pc:sldChg>
      <pc:sldChg chg="del">
        <pc:chgData name="NGUYỄN VĂN HUY" userId="b8ce86ce-8486-4a43-adaf-6bf20426195c" providerId="ADAL" clId="{B7BBE00F-F902-4CB8-802C-0886E86BD298}" dt="2025-06-22T04:09:45.038" v="21" actId="47"/>
        <pc:sldMkLst>
          <pc:docMk/>
          <pc:sldMk cId="3857082778" sldId="299"/>
        </pc:sldMkLst>
      </pc:sldChg>
      <pc:sldChg chg="del">
        <pc:chgData name="NGUYỄN VĂN HUY" userId="b8ce86ce-8486-4a43-adaf-6bf20426195c" providerId="ADAL" clId="{B7BBE00F-F902-4CB8-802C-0886E86BD298}" dt="2025-06-22T04:09:45.054" v="22" actId="47"/>
        <pc:sldMkLst>
          <pc:docMk/>
          <pc:sldMk cId="3516969897" sldId="300"/>
        </pc:sldMkLst>
      </pc:sldChg>
      <pc:sldChg chg="del">
        <pc:chgData name="NGUYỄN VĂN HUY" userId="b8ce86ce-8486-4a43-adaf-6bf20426195c" providerId="ADAL" clId="{B7BBE00F-F902-4CB8-802C-0886E86BD298}" dt="2025-06-22T04:09:45.128" v="24" actId="47"/>
        <pc:sldMkLst>
          <pc:docMk/>
          <pc:sldMk cId="520222557" sldId="303"/>
        </pc:sldMkLst>
      </pc:sldChg>
      <pc:sldChg chg="del">
        <pc:chgData name="NGUYỄN VĂN HUY" userId="b8ce86ce-8486-4a43-adaf-6bf20426195c" providerId="ADAL" clId="{B7BBE00F-F902-4CB8-802C-0886E86BD298}" dt="2025-06-22T04:09:46.306" v="30" actId="47"/>
        <pc:sldMkLst>
          <pc:docMk/>
          <pc:sldMk cId="1056737290" sldId="305"/>
        </pc:sldMkLst>
      </pc:sldChg>
      <pc:sldChg chg="del">
        <pc:chgData name="NGUYỄN VĂN HUY" userId="b8ce86ce-8486-4a43-adaf-6bf20426195c" providerId="ADAL" clId="{B7BBE00F-F902-4CB8-802C-0886E86BD298}" dt="2025-06-22T04:09:46.375" v="32" actId="47"/>
        <pc:sldMkLst>
          <pc:docMk/>
          <pc:sldMk cId="2767036083" sldId="307"/>
        </pc:sldMkLst>
      </pc:sldChg>
      <pc:sldChg chg="del">
        <pc:chgData name="NGUYỄN VĂN HUY" userId="b8ce86ce-8486-4a43-adaf-6bf20426195c" providerId="ADAL" clId="{B7BBE00F-F902-4CB8-802C-0886E86BD298}" dt="2025-06-22T04:09:44.754" v="11" actId="47"/>
        <pc:sldMkLst>
          <pc:docMk/>
          <pc:sldMk cId="3785784507" sldId="308"/>
        </pc:sldMkLst>
      </pc:sldChg>
      <pc:sldChg chg="del">
        <pc:chgData name="NGUYỄN VĂN HUY" userId="b8ce86ce-8486-4a43-adaf-6bf20426195c" providerId="ADAL" clId="{B7BBE00F-F902-4CB8-802C-0886E86BD298}" dt="2025-06-22T04:09:45.097" v="23" actId="47"/>
        <pc:sldMkLst>
          <pc:docMk/>
          <pc:sldMk cId="3472760788" sldId="312"/>
        </pc:sldMkLst>
      </pc:sldChg>
      <pc:sldChg chg="del">
        <pc:chgData name="NGUYỄN VĂN HUY" userId="b8ce86ce-8486-4a43-adaf-6bf20426195c" providerId="ADAL" clId="{B7BBE00F-F902-4CB8-802C-0886E86BD298}" dt="2025-06-22T04:09:46.244" v="28" actId="47"/>
        <pc:sldMkLst>
          <pc:docMk/>
          <pc:sldMk cId="2649653878" sldId="315"/>
        </pc:sldMkLst>
      </pc:sldChg>
      <pc:sldChg chg="del">
        <pc:chgData name="NGUYỄN VĂN HUY" userId="b8ce86ce-8486-4a43-adaf-6bf20426195c" providerId="ADAL" clId="{B7BBE00F-F902-4CB8-802C-0886E86BD298}" dt="2025-06-22T04:09:46.222" v="27" actId="47"/>
        <pc:sldMkLst>
          <pc:docMk/>
          <pc:sldMk cId="731248654" sldId="316"/>
        </pc:sldMkLst>
      </pc:sldChg>
      <pc:sldChg chg="del">
        <pc:chgData name="NGUYỄN VĂN HUY" userId="b8ce86ce-8486-4a43-adaf-6bf20426195c" providerId="ADAL" clId="{B7BBE00F-F902-4CB8-802C-0886E86BD298}" dt="2025-06-22T04:09:44.771" v="12" actId="47"/>
        <pc:sldMkLst>
          <pc:docMk/>
          <pc:sldMk cId="471000572" sldId="317"/>
        </pc:sldMkLst>
      </pc:sldChg>
      <pc:sldChg chg="del">
        <pc:chgData name="NGUYỄN VĂN HUY" userId="b8ce86ce-8486-4a43-adaf-6bf20426195c" providerId="ADAL" clId="{B7BBE00F-F902-4CB8-802C-0886E86BD298}" dt="2025-06-22T04:09:46.329" v="31" actId="47"/>
        <pc:sldMkLst>
          <pc:docMk/>
          <pc:sldMk cId="1567296369" sldId="319"/>
        </pc:sldMkLst>
      </pc:sldChg>
      <pc:sldChg chg="del">
        <pc:chgData name="NGUYỄN VĂN HUY" userId="b8ce86ce-8486-4a43-adaf-6bf20426195c" providerId="ADAL" clId="{B7BBE00F-F902-4CB8-802C-0886E86BD298}" dt="2025-06-22T04:09:46.277" v="29" actId="47"/>
        <pc:sldMkLst>
          <pc:docMk/>
          <pc:sldMk cId="3823846781" sldId="320"/>
        </pc:sldMkLst>
      </pc:sldChg>
      <pc:sldChg chg="del">
        <pc:chgData name="NGUYỄN VĂN HUY" userId="b8ce86ce-8486-4a43-adaf-6bf20426195c" providerId="ADAL" clId="{B7BBE00F-F902-4CB8-802C-0886E86BD298}" dt="2025-06-22T04:09:45.704" v="25" actId="47"/>
        <pc:sldMkLst>
          <pc:docMk/>
          <pc:sldMk cId="2404743269" sldId="322"/>
        </pc:sldMkLst>
      </pc:sldChg>
      <pc:sldMasterChg chg="setBg modSldLayout">
        <pc:chgData name="NGUYỄN VĂN HUY" userId="b8ce86ce-8486-4a43-adaf-6bf20426195c" providerId="ADAL" clId="{B7BBE00F-F902-4CB8-802C-0886E86BD298}" dt="2025-06-22T04:27:10.495" v="541" actId="2711"/>
        <pc:sldMasterMkLst>
          <pc:docMk/>
          <pc:sldMasterMk cId="2788947399" sldId="2147483648"/>
        </pc:sldMasterMkLst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4109098962" sldId="2147483649"/>
          </pc:sldLayoutMkLst>
        </pc:sldLayoutChg>
        <pc:sldLayoutChg chg="modSp setBg">
          <pc:chgData name="NGUYỄN VĂN HUY" userId="b8ce86ce-8486-4a43-adaf-6bf20426195c" providerId="ADAL" clId="{B7BBE00F-F902-4CB8-802C-0886E86BD298}" dt="2025-06-22T04:27:10.495" v="541" actId="2711"/>
          <pc:sldLayoutMkLst>
            <pc:docMk/>
            <pc:sldMasterMk cId="2788947399" sldId="2147483648"/>
            <pc:sldLayoutMk cId="3286171397" sldId="2147483650"/>
          </pc:sldLayoutMkLst>
          <pc:spChg chg="mod">
            <ac:chgData name="NGUYỄN VĂN HUY" userId="b8ce86ce-8486-4a43-adaf-6bf20426195c" providerId="ADAL" clId="{B7BBE00F-F902-4CB8-802C-0886E86BD298}" dt="2025-06-22T04:27:02.901" v="540" actId="2711"/>
            <ac:spMkLst>
              <pc:docMk/>
              <pc:sldMasterMk cId="2788947399" sldId="2147483648"/>
              <pc:sldLayoutMk cId="3286171397" sldId="2147483650"/>
              <ac:spMk id="2" creationId="{76CD22F5-198F-DA24-B3C9-1B9E6944FADD}"/>
            </ac:spMkLst>
          </pc:spChg>
          <pc:spChg chg="mod">
            <ac:chgData name="NGUYỄN VĂN HUY" userId="b8ce86ce-8486-4a43-adaf-6bf20426195c" providerId="ADAL" clId="{B7BBE00F-F902-4CB8-802C-0886E86BD298}" dt="2025-06-22T04:27:10.495" v="541" actId="2711"/>
            <ac:spMkLst>
              <pc:docMk/>
              <pc:sldMasterMk cId="2788947399" sldId="2147483648"/>
              <pc:sldLayoutMk cId="3286171397" sldId="2147483650"/>
              <ac:spMk id="3" creationId="{830FC7D8-DB97-56B2-B88F-01E2E836DE04}"/>
            </ac:spMkLst>
          </pc:spChg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857324128" sldId="2147483651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4131405503" sldId="2147483652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4039602696" sldId="2147483653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4145604786" sldId="2147483654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3693539950" sldId="2147483655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1598781345" sldId="2147483656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3977645950" sldId="2147483657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4019773305" sldId="2147483658"/>
          </pc:sldLayoutMkLst>
        </pc:sldLayoutChg>
        <pc:sldLayoutChg chg="setBg">
          <pc:chgData name="NGUYỄN VĂN HUY" userId="b8ce86ce-8486-4a43-adaf-6bf20426195c" providerId="ADAL" clId="{B7BBE00F-F902-4CB8-802C-0886E86BD298}" dt="2025-06-22T04:26:42.754" v="539"/>
          <pc:sldLayoutMkLst>
            <pc:docMk/>
            <pc:sldMasterMk cId="2788947399" sldId="2147483648"/>
            <pc:sldLayoutMk cId="3219076120" sldId="2147483659"/>
          </pc:sldLayoutMkLst>
        </pc:sldLayoutChg>
      </pc:sldMasterChg>
    </pc:docChg>
  </pc:docChgLst>
  <pc:docChgLst>
    <pc:chgData name="Guest User" userId="S::urn:spo:anon#009bc0a45853ae4461d08dd3c9dfd0683bf49840165cfd200b0d89ec3c563554::" providerId="AD" clId="Web-{8F764D02-D0BD-942D-2A8F-D87EFA970D1B}"/>
    <pc:docChg chg="modSld">
      <pc:chgData name="Guest User" userId="S::urn:spo:anon#009bc0a45853ae4461d08dd3c9dfd0683bf49840165cfd200b0d89ec3c563554::" providerId="AD" clId="Web-{8F764D02-D0BD-942D-2A8F-D87EFA970D1B}" dt="2024-05-15T08:34:53.381" v="109" actId="1076"/>
      <pc:docMkLst>
        <pc:docMk/>
      </pc:docMkLst>
      <pc:sldChg chg="modSp">
        <pc:chgData name="Guest User" userId="S::urn:spo:anon#009bc0a45853ae4461d08dd3c9dfd0683bf49840165cfd200b0d89ec3c563554::" providerId="AD" clId="Web-{8F764D02-D0BD-942D-2A8F-D87EFA970D1B}" dt="2024-05-15T08:34:53.381" v="109" actId="1076"/>
        <pc:sldMkLst>
          <pc:docMk/>
          <pc:sldMk cId="448337725" sldId="292"/>
        </pc:sldMkLst>
      </pc:sldChg>
    </pc:docChg>
  </pc:docChgLst>
  <pc:docChgLst>
    <pc:chgData name="NGUYỄN HOÀNG TÙNG PHONG" userId="fb575c26-4c40-4919-a58a-58a0457d2161" providerId="ADAL" clId="{FCCB798A-AFB8-4A17-9772-91F07BF07342}"/>
    <pc:docChg chg="undo custSel modSld">
      <pc:chgData name="NGUYỄN HOÀNG TÙNG PHONG" userId="fb575c26-4c40-4919-a58a-58a0457d2161" providerId="ADAL" clId="{FCCB798A-AFB8-4A17-9772-91F07BF07342}" dt="2024-05-15T08:47:11.918" v="143" actId="1076"/>
      <pc:docMkLst>
        <pc:docMk/>
      </pc:docMkLst>
      <pc:sldChg chg="addSp modSp mod">
        <pc:chgData name="NGUYỄN HOÀNG TÙNG PHONG" userId="fb575c26-4c40-4919-a58a-58a0457d2161" providerId="ADAL" clId="{FCCB798A-AFB8-4A17-9772-91F07BF07342}" dt="2024-05-15T08:46:17.118" v="133" actId="14100"/>
        <pc:sldMkLst>
          <pc:docMk/>
          <pc:sldMk cId="3186750199" sldId="269"/>
        </pc:sldMkLst>
      </pc:sldChg>
      <pc:sldChg chg="modSp mod">
        <pc:chgData name="NGUYỄN HOÀNG TÙNG PHONG" userId="fb575c26-4c40-4919-a58a-58a0457d2161" providerId="ADAL" clId="{FCCB798A-AFB8-4A17-9772-91F07BF07342}" dt="2024-05-15T08:40:26.506" v="14" actId="20577"/>
        <pc:sldMkLst>
          <pc:docMk/>
          <pc:sldMk cId="3838110182" sldId="309"/>
        </pc:sldMkLst>
      </pc:sldChg>
      <pc:sldChg chg="modSp mod">
        <pc:chgData name="NGUYỄN HOÀNG TÙNG PHONG" userId="fb575c26-4c40-4919-a58a-58a0457d2161" providerId="ADAL" clId="{FCCB798A-AFB8-4A17-9772-91F07BF07342}" dt="2024-05-15T08:40:27.914" v="15" actId="21"/>
        <pc:sldMkLst>
          <pc:docMk/>
          <pc:sldMk cId="492891382" sldId="310"/>
        </pc:sldMkLst>
      </pc:sldChg>
      <pc:sldChg chg="addSp modSp mod">
        <pc:chgData name="NGUYỄN HOÀNG TÙNG PHONG" userId="fb575c26-4c40-4919-a58a-58a0457d2161" providerId="ADAL" clId="{FCCB798A-AFB8-4A17-9772-91F07BF07342}" dt="2024-05-15T08:40:57.009" v="22" actId="1076"/>
        <pc:sldMkLst>
          <pc:docMk/>
          <pc:sldMk cId="1721720389" sldId="311"/>
        </pc:sldMkLst>
      </pc:sldChg>
      <pc:sldChg chg="addSp modSp mod">
        <pc:chgData name="NGUYỄN HOÀNG TÙNG PHONG" userId="fb575c26-4c40-4919-a58a-58a0457d2161" providerId="ADAL" clId="{FCCB798A-AFB8-4A17-9772-91F07BF07342}" dt="2024-05-15T08:43:01.226" v="120" actId="20577"/>
        <pc:sldMkLst>
          <pc:docMk/>
          <pc:sldMk cId="3472760788" sldId="312"/>
        </pc:sldMkLst>
      </pc:sldChg>
      <pc:sldChg chg="modSp mod">
        <pc:chgData name="NGUYỄN HOÀNG TÙNG PHONG" userId="fb575c26-4c40-4919-a58a-58a0457d2161" providerId="ADAL" clId="{FCCB798A-AFB8-4A17-9772-91F07BF07342}" dt="2024-05-15T08:43:09.617" v="122" actId="20577"/>
        <pc:sldMkLst>
          <pc:docMk/>
          <pc:sldMk cId="1319991522" sldId="313"/>
        </pc:sldMkLst>
      </pc:sldChg>
      <pc:sldChg chg="addSp modSp mod">
        <pc:chgData name="NGUYỄN HOÀNG TÙNG PHONG" userId="fb575c26-4c40-4919-a58a-58a0457d2161" providerId="ADAL" clId="{FCCB798A-AFB8-4A17-9772-91F07BF07342}" dt="2024-05-15T08:47:11.918" v="143" actId="1076"/>
        <pc:sldMkLst>
          <pc:docMk/>
          <pc:sldMk cId="731248654" sldId="316"/>
        </pc:sldMkLst>
      </pc:sldChg>
    </pc:docChg>
  </pc:docChgLst>
  <pc:docChgLst>
    <pc:chgData name="NGUYỄN HOÀNG TÙNG PHONG" userId="S::2121050606@student.humg.edu.vn::fb575c26-4c40-4919-a58a-58a0457d2161" providerId="AD" clId="Web-{9FB17E83-9915-287D-0F9B-7569599D177A}"/>
    <pc:docChg chg="modSld">
      <pc:chgData name="NGUYỄN HOÀNG TÙNG PHONG" userId="S::2121050606@student.humg.edu.vn::fb575c26-4c40-4919-a58a-58a0457d2161" providerId="AD" clId="Web-{9FB17E83-9915-287D-0F9B-7569599D177A}" dt="2024-05-15T08:16:54.522" v="0"/>
      <pc:docMkLst>
        <pc:docMk/>
      </pc:docMkLst>
      <pc:sldChg chg="addSp modSp">
        <pc:chgData name="NGUYỄN HOÀNG TÙNG PHONG" userId="S::2121050606@student.humg.edu.vn::fb575c26-4c40-4919-a58a-58a0457d2161" providerId="AD" clId="Web-{9FB17E83-9915-287D-0F9B-7569599D177A}" dt="2024-05-15T08:16:54.522" v="0"/>
        <pc:sldMkLst>
          <pc:docMk/>
          <pc:sldMk cId="3785784507" sldId="308"/>
        </pc:sldMkLst>
      </pc:sldChg>
    </pc:docChg>
  </pc:docChgLst>
  <pc:docChgLst>
    <pc:chgData name="NGUYỄN VĂN HUY" userId="b8ce86ce-8486-4a43-adaf-6bf20426195c" providerId="ADAL" clId="{15603DCF-E734-4B2D-8640-740BC07C3F6D}"/>
    <pc:docChg chg="undo custSel addSld delSld modSld">
      <pc:chgData name="NGUYỄN VĂN HUY" userId="b8ce86ce-8486-4a43-adaf-6bf20426195c" providerId="ADAL" clId="{15603DCF-E734-4B2D-8640-740BC07C3F6D}" dt="2024-12-06T03:04:27.325" v="413" actId="47"/>
      <pc:docMkLst>
        <pc:docMk/>
      </pc:docMkLst>
      <pc:sldChg chg="addSp modSp mod">
        <pc:chgData name="NGUYỄN VĂN HUY" userId="b8ce86ce-8486-4a43-adaf-6bf20426195c" providerId="ADAL" clId="{15603DCF-E734-4B2D-8640-740BC07C3F6D}" dt="2024-12-06T03:02:25.647" v="391" actId="1076"/>
        <pc:sldMkLst>
          <pc:docMk/>
          <pc:sldMk cId="4017625795" sldId="257"/>
        </pc:sldMkLst>
      </pc:sldChg>
      <pc:sldChg chg="add del">
        <pc:chgData name="NGUYỄN VĂN HUY" userId="b8ce86ce-8486-4a43-adaf-6bf20426195c" providerId="ADAL" clId="{15603DCF-E734-4B2D-8640-740BC07C3F6D}" dt="2024-12-06T03:04:26.482" v="411" actId="47"/>
        <pc:sldMkLst>
          <pc:docMk/>
          <pc:sldMk cId="718551824" sldId="260"/>
        </pc:sldMkLst>
      </pc:sldChg>
      <pc:sldChg chg="add del">
        <pc:chgData name="NGUYỄN VĂN HUY" userId="b8ce86ce-8486-4a43-adaf-6bf20426195c" providerId="ADAL" clId="{15603DCF-E734-4B2D-8640-740BC07C3F6D}" dt="2024-12-06T03:04:26.283" v="410" actId="47"/>
        <pc:sldMkLst>
          <pc:docMk/>
          <pc:sldMk cId="4060606730" sldId="261"/>
        </pc:sldMkLst>
      </pc:sldChg>
      <pc:sldChg chg="add del">
        <pc:chgData name="NGUYỄN VĂN HUY" userId="b8ce86ce-8486-4a43-adaf-6bf20426195c" providerId="ADAL" clId="{15603DCF-E734-4B2D-8640-740BC07C3F6D}" dt="2024-12-06T03:04:25.825" v="408" actId="47"/>
        <pc:sldMkLst>
          <pc:docMk/>
          <pc:sldMk cId="29629425" sldId="262"/>
        </pc:sldMkLst>
      </pc:sldChg>
      <pc:sldChg chg="add del">
        <pc:chgData name="NGUYỄN VĂN HUY" userId="b8ce86ce-8486-4a43-adaf-6bf20426195c" providerId="ADAL" clId="{15603DCF-E734-4B2D-8640-740BC07C3F6D}" dt="2024-12-06T03:04:25.624" v="407" actId="47"/>
        <pc:sldMkLst>
          <pc:docMk/>
          <pc:sldMk cId="3090410016" sldId="263"/>
        </pc:sldMkLst>
      </pc:sldChg>
      <pc:sldChg chg="add del">
        <pc:chgData name="NGUYỄN VĂN HUY" userId="b8ce86ce-8486-4a43-adaf-6bf20426195c" providerId="ADAL" clId="{15603DCF-E734-4B2D-8640-740BC07C3F6D}" dt="2024-12-06T03:04:25.190" v="405" actId="47"/>
        <pc:sldMkLst>
          <pc:docMk/>
          <pc:sldMk cId="157422213" sldId="265"/>
        </pc:sldMkLst>
      </pc:sldChg>
      <pc:sldChg chg="add del">
        <pc:chgData name="NGUYỄN VĂN HUY" userId="b8ce86ce-8486-4a43-adaf-6bf20426195c" providerId="ADAL" clId="{15603DCF-E734-4B2D-8640-740BC07C3F6D}" dt="2024-12-06T03:04:24.960" v="404" actId="47"/>
        <pc:sldMkLst>
          <pc:docMk/>
          <pc:sldMk cId="915291918" sldId="266"/>
        </pc:sldMkLst>
      </pc:sldChg>
      <pc:sldChg chg="add del">
        <pc:chgData name="NGUYỄN VĂN HUY" userId="b8ce86ce-8486-4a43-adaf-6bf20426195c" providerId="ADAL" clId="{15603DCF-E734-4B2D-8640-740BC07C3F6D}" dt="2024-12-06T03:04:26.927" v="412" actId="47"/>
        <pc:sldMkLst>
          <pc:docMk/>
          <pc:sldMk cId="4040309652" sldId="283"/>
        </pc:sldMkLst>
      </pc:sldChg>
      <pc:sldChg chg="add del">
        <pc:chgData name="NGUYỄN VĂN HUY" userId="b8ce86ce-8486-4a43-adaf-6bf20426195c" providerId="ADAL" clId="{15603DCF-E734-4B2D-8640-740BC07C3F6D}" dt="2024-12-06T03:04:27.325" v="413" actId="47"/>
        <pc:sldMkLst>
          <pc:docMk/>
          <pc:sldMk cId="4093641938" sldId="286"/>
        </pc:sldMkLst>
      </pc:sldChg>
      <pc:sldChg chg="add del">
        <pc:chgData name="NGUYỄN VĂN HUY" userId="b8ce86ce-8486-4a43-adaf-6bf20426195c" providerId="ADAL" clId="{15603DCF-E734-4B2D-8640-740BC07C3F6D}" dt="2024-12-06T03:04:26.040" v="409" actId="47"/>
        <pc:sldMkLst>
          <pc:docMk/>
          <pc:sldMk cId="3295418312" sldId="287"/>
        </pc:sldMkLst>
      </pc:sldChg>
      <pc:sldChg chg="add del">
        <pc:chgData name="NGUYỄN VĂN HUY" userId="b8ce86ce-8486-4a43-adaf-6bf20426195c" providerId="ADAL" clId="{15603DCF-E734-4B2D-8640-740BC07C3F6D}" dt="2024-12-06T03:04:25.415" v="406" actId="47"/>
        <pc:sldMkLst>
          <pc:docMk/>
          <pc:sldMk cId="2880023327" sldId="288"/>
        </pc:sldMkLst>
      </pc:sldChg>
      <pc:sldChg chg="add del">
        <pc:chgData name="NGUYỄN VĂN HUY" userId="b8ce86ce-8486-4a43-adaf-6bf20426195c" providerId="ADAL" clId="{15603DCF-E734-4B2D-8640-740BC07C3F6D}" dt="2024-12-06T03:04:24.659" v="403" actId="47"/>
        <pc:sldMkLst>
          <pc:docMk/>
          <pc:sldMk cId="3785784507" sldId="308"/>
        </pc:sldMkLst>
      </pc:sldChg>
    </pc:docChg>
  </pc:docChgLst>
  <pc:docChgLst>
    <pc:chgData name="NGUYỄN VĂN HUY" userId="b8ce86ce-8486-4a43-adaf-6bf20426195c" providerId="ADAL" clId="{5C9DA40B-AAB7-4D09-B945-99F5F9E8CFC4}"/>
    <pc:docChg chg="custSel modSld">
      <pc:chgData name="NGUYỄN VĂN HUY" userId="b8ce86ce-8486-4a43-adaf-6bf20426195c" providerId="ADAL" clId="{5C9DA40B-AAB7-4D09-B945-99F5F9E8CFC4}" dt="2025-03-26T08:13:40.087" v="0" actId="478"/>
      <pc:docMkLst>
        <pc:docMk/>
      </pc:docMkLst>
      <pc:sldChg chg="delSp mod">
        <pc:chgData name="NGUYỄN VĂN HUY" userId="b8ce86ce-8486-4a43-adaf-6bf20426195c" providerId="ADAL" clId="{5C9DA40B-AAB7-4D09-B945-99F5F9E8CFC4}" dt="2025-03-26T08:13:40.087" v="0" actId="478"/>
        <pc:sldMkLst>
          <pc:docMk/>
          <pc:sldMk cId="4017625795" sldId="257"/>
        </pc:sldMkLst>
      </pc:sldChg>
    </pc:docChg>
  </pc:docChgLst>
  <pc:docChgLst>
    <pc:chgData name="NGUYỄN VĂN HUY" userId="b8ce86ce-8486-4a43-adaf-6bf20426195c" providerId="ADAL" clId="{02612177-0095-43DA-91D1-10A3B3A25BB8}"/>
    <pc:docChg chg="undo redo custSel addSld delSld modSld sldOrd">
      <pc:chgData name="NGUYỄN VĂN HUY" userId="b8ce86ce-8486-4a43-adaf-6bf20426195c" providerId="ADAL" clId="{02612177-0095-43DA-91D1-10A3B3A25BB8}" dt="2024-06-07T02:58:53.105" v="7886" actId="14100"/>
      <pc:docMkLst>
        <pc:docMk/>
      </pc:docMkLst>
      <pc:sldChg chg="modSp mod modTransition">
        <pc:chgData name="NGUYỄN VĂN HUY" userId="b8ce86ce-8486-4a43-adaf-6bf20426195c" providerId="ADAL" clId="{02612177-0095-43DA-91D1-10A3B3A25BB8}" dt="2024-05-05T13:13:21.557" v="95"/>
        <pc:sldMkLst>
          <pc:docMk/>
          <pc:sldMk cId="4017625795" sldId="257"/>
        </pc:sldMkLst>
      </pc:sldChg>
      <pc:sldChg chg="addSp modSp mod modTransition modAnim">
        <pc:chgData name="NGUYỄN VĂN HUY" userId="b8ce86ce-8486-4a43-adaf-6bf20426195c" providerId="ADAL" clId="{02612177-0095-43DA-91D1-10A3B3A25BB8}" dt="2024-06-04T02:07:35.490" v="6418" actId="20577"/>
        <pc:sldMkLst>
          <pc:docMk/>
          <pc:sldMk cId="1154361900" sldId="259"/>
        </pc:sldMkLst>
      </pc:sldChg>
      <pc:sldChg chg="modSp mod modTransition">
        <pc:chgData name="NGUYỄN VĂN HUY" userId="b8ce86ce-8486-4a43-adaf-6bf20426195c" providerId="ADAL" clId="{02612177-0095-43DA-91D1-10A3B3A25BB8}" dt="2024-05-15T12:39:47.840" v="3632" actId="20577"/>
        <pc:sldMkLst>
          <pc:docMk/>
          <pc:sldMk cId="718551824" sldId="260"/>
        </pc:sldMkLst>
      </pc:sldChg>
      <pc:sldChg chg="addSp delSp modSp mod modTransition modAnim">
        <pc:chgData name="NGUYỄN VĂN HUY" userId="b8ce86ce-8486-4a43-adaf-6bf20426195c" providerId="ADAL" clId="{02612177-0095-43DA-91D1-10A3B3A25BB8}" dt="2024-06-04T02:37:17.092" v="7055" actId="20577"/>
        <pc:sldMkLst>
          <pc:docMk/>
          <pc:sldMk cId="4060606730" sldId="261"/>
        </pc:sldMkLst>
      </pc:sldChg>
      <pc:sldChg chg="addSp delSp modSp mod modTransition setBg">
        <pc:chgData name="NGUYỄN VĂN HUY" userId="b8ce86ce-8486-4a43-adaf-6bf20426195c" providerId="ADAL" clId="{02612177-0095-43DA-91D1-10A3B3A25BB8}" dt="2024-06-04T02:37:37.141" v="7056" actId="20577"/>
        <pc:sldMkLst>
          <pc:docMk/>
          <pc:sldMk cId="29629425" sldId="262"/>
        </pc:sldMkLst>
      </pc:sldChg>
      <pc:sldChg chg="addSp delSp modSp mod modTransition delAnim modAnim">
        <pc:chgData name="NGUYỄN VĂN HUY" userId="b8ce86ce-8486-4a43-adaf-6bf20426195c" providerId="ADAL" clId="{02612177-0095-43DA-91D1-10A3B3A25BB8}" dt="2024-06-04T02:38:22.416" v="7143" actId="20577"/>
        <pc:sldMkLst>
          <pc:docMk/>
          <pc:sldMk cId="3090410016" sldId="263"/>
        </pc:sldMkLst>
      </pc:sldChg>
      <pc:sldChg chg="addSp delSp modSp mod modTransition">
        <pc:chgData name="NGUYỄN VĂN HUY" userId="b8ce86ce-8486-4a43-adaf-6bf20426195c" providerId="ADAL" clId="{02612177-0095-43DA-91D1-10A3B3A25BB8}" dt="2024-05-05T18:21:31.205" v="2250" actId="1076"/>
        <pc:sldMkLst>
          <pc:docMk/>
          <pc:sldMk cId="868801983" sldId="264"/>
        </pc:sldMkLst>
      </pc:sldChg>
      <pc:sldChg chg="modTransition modAnim">
        <pc:chgData name="NGUYỄN VĂN HUY" userId="b8ce86ce-8486-4a43-adaf-6bf20426195c" providerId="ADAL" clId="{02612177-0095-43DA-91D1-10A3B3A25BB8}" dt="2024-05-29T09:21:37.733" v="6394"/>
        <pc:sldMkLst>
          <pc:docMk/>
          <pc:sldMk cId="157422213" sldId="265"/>
        </pc:sldMkLst>
      </pc:sldChg>
      <pc:sldChg chg="addSp delSp modSp mod modTransition modAnim">
        <pc:chgData name="NGUYỄN VĂN HUY" userId="b8ce86ce-8486-4a43-adaf-6bf20426195c" providerId="ADAL" clId="{02612177-0095-43DA-91D1-10A3B3A25BB8}" dt="2024-05-17T02:01:00.988" v="4607" actId="1076"/>
        <pc:sldMkLst>
          <pc:docMk/>
          <pc:sldMk cId="915291918" sldId="266"/>
        </pc:sldMkLst>
      </pc:sldChg>
      <pc:sldChg chg="addSp delSp modSp add del mod modTransition modAnim">
        <pc:chgData name="NGUYỄN VĂN HUY" userId="b8ce86ce-8486-4a43-adaf-6bf20426195c" providerId="ADAL" clId="{02612177-0095-43DA-91D1-10A3B3A25BB8}" dt="2024-06-07T02:58:53.105" v="7886" actId="14100"/>
        <pc:sldMkLst>
          <pc:docMk/>
          <pc:sldMk cId="3204025551" sldId="267"/>
        </pc:sldMkLst>
      </pc:sldChg>
      <pc:sldChg chg="addSp delSp modSp del mod modTransition delAnim modAnim">
        <pc:chgData name="NGUYỄN VĂN HUY" userId="b8ce86ce-8486-4a43-adaf-6bf20426195c" providerId="ADAL" clId="{02612177-0095-43DA-91D1-10A3B3A25BB8}" dt="2024-05-05T16:53:13.192" v="593" actId="47"/>
        <pc:sldMkLst>
          <pc:docMk/>
          <pc:sldMk cId="3128551339" sldId="268"/>
        </pc:sldMkLst>
      </pc:sldChg>
      <pc:sldChg chg="addSp delSp modSp mod modTransition delAnim modAnim">
        <pc:chgData name="NGUYỄN VĂN HUY" userId="b8ce86ce-8486-4a43-adaf-6bf20426195c" providerId="ADAL" clId="{02612177-0095-43DA-91D1-10A3B3A25BB8}" dt="2024-06-04T02:47:27.291" v="7561" actId="1076"/>
        <pc:sldMkLst>
          <pc:docMk/>
          <pc:sldMk cId="3186750199" sldId="269"/>
        </pc:sldMkLst>
      </pc:sldChg>
      <pc:sldChg chg="delSp modSp del mod modTransition delAnim modAnim">
        <pc:chgData name="NGUYỄN VĂN HUY" userId="b8ce86ce-8486-4a43-adaf-6bf20426195c" providerId="ADAL" clId="{02612177-0095-43DA-91D1-10A3B3A25BB8}" dt="2024-05-05T17:10:20.983" v="973" actId="47"/>
        <pc:sldMkLst>
          <pc:docMk/>
          <pc:sldMk cId="64644861" sldId="270"/>
        </pc:sldMkLst>
      </pc:sldChg>
      <pc:sldChg chg="modSp del mod modTransition">
        <pc:chgData name="NGUYỄN VĂN HUY" userId="b8ce86ce-8486-4a43-adaf-6bf20426195c" providerId="ADAL" clId="{02612177-0095-43DA-91D1-10A3B3A25BB8}" dt="2024-05-05T13:20:07.320" v="253" actId="47"/>
        <pc:sldMkLst>
          <pc:docMk/>
          <pc:sldMk cId="2927250421" sldId="271"/>
        </pc:sldMkLst>
      </pc:sldChg>
      <pc:sldChg chg="del modTransition">
        <pc:chgData name="NGUYỄN VĂN HUY" userId="b8ce86ce-8486-4a43-adaf-6bf20426195c" providerId="ADAL" clId="{02612177-0095-43DA-91D1-10A3B3A25BB8}" dt="2024-05-05T13:20:07.918" v="254" actId="47"/>
        <pc:sldMkLst>
          <pc:docMk/>
          <pc:sldMk cId="301324701" sldId="272"/>
        </pc:sldMkLst>
      </pc:sldChg>
      <pc:sldChg chg="del modTransition">
        <pc:chgData name="NGUYỄN VĂN HUY" userId="b8ce86ce-8486-4a43-adaf-6bf20426195c" providerId="ADAL" clId="{02612177-0095-43DA-91D1-10A3B3A25BB8}" dt="2024-05-05T13:20:08.279" v="255" actId="47"/>
        <pc:sldMkLst>
          <pc:docMk/>
          <pc:sldMk cId="2568243842" sldId="273"/>
        </pc:sldMkLst>
      </pc:sldChg>
      <pc:sldChg chg="del modTransition">
        <pc:chgData name="NGUYỄN VĂN HUY" userId="b8ce86ce-8486-4a43-adaf-6bf20426195c" providerId="ADAL" clId="{02612177-0095-43DA-91D1-10A3B3A25BB8}" dt="2024-05-05T13:20:09.104" v="256" actId="47"/>
        <pc:sldMkLst>
          <pc:docMk/>
          <pc:sldMk cId="4053292239" sldId="274"/>
        </pc:sldMkLst>
      </pc:sldChg>
      <pc:sldChg chg="del modTransition">
        <pc:chgData name="NGUYỄN VĂN HUY" userId="b8ce86ce-8486-4a43-adaf-6bf20426195c" providerId="ADAL" clId="{02612177-0095-43DA-91D1-10A3B3A25BB8}" dt="2024-05-05T13:20:09.705" v="257" actId="47"/>
        <pc:sldMkLst>
          <pc:docMk/>
          <pc:sldMk cId="1461532182" sldId="275"/>
        </pc:sldMkLst>
      </pc:sldChg>
      <pc:sldChg chg="del modTransition">
        <pc:chgData name="NGUYỄN VĂN HUY" userId="b8ce86ce-8486-4a43-adaf-6bf20426195c" providerId="ADAL" clId="{02612177-0095-43DA-91D1-10A3B3A25BB8}" dt="2024-05-05T13:20:10.207" v="258" actId="47"/>
        <pc:sldMkLst>
          <pc:docMk/>
          <pc:sldMk cId="4291120413" sldId="276"/>
        </pc:sldMkLst>
      </pc:sldChg>
      <pc:sldChg chg="del modTransition">
        <pc:chgData name="NGUYỄN VĂN HUY" userId="b8ce86ce-8486-4a43-adaf-6bf20426195c" providerId="ADAL" clId="{02612177-0095-43DA-91D1-10A3B3A25BB8}" dt="2024-05-05T13:20:10.763" v="259" actId="47"/>
        <pc:sldMkLst>
          <pc:docMk/>
          <pc:sldMk cId="3762337552" sldId="277"/>
        </pc:sldMkLst>
      </pc:sldChg>
      <pc:sldChg chg="del modTransition">
        <pc:chgData name="NGUYỄN VĂN HUY" userId="b8ce86ce-8486-4a43-adaf-6bf20426195c" providerId="ADAL" clId="{02612177-0095-43DA-91D1-10A3B3A25BB8}" dt="2024-05-05T13:20:11.331" v="260" actId="47"/>
        <pc:sldMkLst>
          <pc:docMk/>
          <pc:sldMk cId="2743377514" sldId="278"/>
        </pc:sldMkLst>
      </pc:sldChg>
      <pc:sldChg chg="del modTransition">
        <pc:chgData name="NGUYỄN VĂN HUY" userId="b8ce86ce-8486-4a43-adaf-6bf20426195c" providerId="ADAL" clId="{02612177-0095-43DA-91D1-10A3B3A25BB8}" dt="2024-05-05T13:20:11.884" v="261" actId="47"/>
        <pc:sldMkLst>
          <pc:docMk/>
          <pc:sldMk cId="3743664231" sldId="279"/>
        </pc:sldMkLst>
      </pc:sldChg>
      <pc:sldChg chg="del modTransition">
        <pc:chgData name="NGUYỄN VĂN HUY" userId="b8ce86ce-8486-4a43-adaf-6bf20426195c" providerId="ADAL" clId="{02612177-0095-43DA-91D1-10A3B3A25BB8}" dt="2024-05-05T13:20:12.426" v="262" actId="47"/>
        <pc:sldMkLst>
          <pc:docMk/>
          <pc:sldMk cId="2573889434" sldId="280"/>
        </pc:sldMkLst>
      </pc:sldChg>
      <pc:sldChg chg="addSp delSp modSp add del mod modTransition">
        <pc:chgData name="NGUYỄN VĂN HUY" userId="b8ce86ce-8486-4a43-adaf-6bf20426195c" providerId="ADAL" clId="{02612177-0095-43DA-91D1-10A3B3A25BB8}" dt="2024-05-29T09:03:00.356" v="5679" actId="255"/>
        <pc:sldMkLst>
          <pc:docMk/>
          <pc:sldMk cId="1310689969" sldId="281"/>
        </pc:sldMkLst>
      </pc:sldChg>
      <pc:sldChg chg="modTransition">
        <pc:chgData name="NGUYỄN VĂN HUY" userId="b8ce86ce-8486-4a43-adaf-6bf20426195c" providerId="ADAL" clId="{02612177-0095-43DA-91D1-10A3B3A25BB8}" dt="2024-05-05T13:13:21.557" v="95"/>
        <pc:sldMkLst>
          <pc:docMk/>
          <pc:sldMk cId="3472207005" sldId="282"/>
        </pc:sldMkLst>
      </pc:sldChg>
      <pc:sldChg chg="addSp delSp modSp mod ord modTransition">
        <pc:chgData name="NGUYỄN VĂN HUY" userId="b8ce86ce-8486-4a43-adaf-6bf20426195c" providerId="ADAL" clId="{02612177-0095-43DA-91D1-10A3B3A25BB8}" dt="2024-06-04T02:35:22.849" v="6872" actId="1036"/>
        <pc:sldMkLst>
          <pc:docMk/>
          <pc:sldMk cId="4040309652" sldId="283"/>
        </pc:sldMkLst>
      </pc:sldChg>
      <pc:sldChg chg="delSp del mod modTransition delAnim">
        <pc:chgData name="NGUYỄN VĂN HUY" userId="b8ce86ce-8486-4a43-adaf-6bf20426195c" providerId="ADAL" clId="{02612177-0095-43DA-91D1-10A3B3A25BB8}" dt="2024-05-05T17:55:14.185" v="1572" actId="47"/>
        <pc:sldMkLst>
          <pc:docMk/>
          <pc:sldMk cId="1238577942" sldId="284"/>
        </pc:sldMkLst>
      </pc:sldChg>
      <pc:sldChg chg="del modTransition">
        <pc:chgData name="NGUYỄN VĂN HUY" userId="b8ce86ce-8486-4a43-adaf-6bf20426195c" providerId="ADAL" clId="{02612177-0095-43DA-91D1-10A3B3A25BB8}" dt="2024-06-04T02:15:51.160" v="6434" actId="47"/>
        <pc:sldMkLst>
          <pc:docMk/>
          <pc:sldMk cId="1457367637" sldId="285"/>
        </pc:sldMkLst>
      </pc:sldChg>
      <pc:sldChg chg="addSp delSp modSp mod modTransition modAnim">
        <pc:chgData name="NGUYỄN VĂN HUY" userId="b8ce86ce-8486-4a43-adaf-6bf20426195c" providerId="ADAL" clId="{02612177-0095-43DA-91D1-10A3B3A25BB8}" dt="2024-05-29T09:21:09.586" v="6387"/>
        <pc:sldMkLst>
          <pc:docMk/>
          <pc:sldMk cId="4093641938" sldId="286"/>
        </pc:sldMkLst>
      </pc:sldChg>
      <pc:sldChg chg="addSp delSp modSp mod modTransition modAnim">
        <pc:chgData name="NGUYỄN VĂN HUY" userId="b8ce86ce-8486-4a43-adaf-6bf20426195c" providerId="ADAL" clId="{02612177-0095-43DA-91D1-10A3B3A25BB8}" dt="2024-06-04T02:07:44.951" v="6433" actId="20577"/>
        <pc:sldMkLst>
          <pc:docMk/>
          <pc:sldMk cId="3295418312" sldId="287"/>
        </pc:sldMkLst>
      </pc:sldChg>
      <pc:sldChg chg="addSp delSp modSp mod modTransition modAnim">
        <pc:chgData name="NGUYỄN VĂN HUY" userId="b8ce86ce-8486-4a43-adaf-6bf20426195c" providerId="ADAL" clId="{02612177-0095-43DA-91D1-10A3B3A25BB8}" dt="2024-05-29T09:21:27.234" v="6391"/>
        <pc:sldMkLst>
          <pc:docMk/>
          <pc:sldMk cId="2880023327" sldId="288"/>
        </pc:sldMkLst>
      </pc:sldChg>
      <pc:sldChg chg="addSp delSp modSp add del mod modTransition modAnim">
        <pc:chgData name="NGUYỄN VĂN HUY" userId="b8ce86ce-8486-4a43-adaf-6bf20426195c" providerId="ADAL" clId="{02612177-0095-43DA-91D1-10A3B3A25BB8}" dt="2024-05-29T09:23:33.845" v="6409"/>
        <pc:sldMkLst>
          <pc:docMk/>
          <pc:sldMk cId="3585415774" sldId="290"/>
        </pc:sldMkLst>
      </pc:sldChg>
      <pc:sldChg chg="addSp delSp modSp mod modTransition modAnim">
        <pc:chgData name="NGUYỄN VĂN HUY" userId="b8ce86ce-8486-4a43-adaf-6bf20426195c" providerId="ADAL" clId="{02612177-0095-43DA-91D1-10A3B3A25BB8}" dt="2024-05-29T09:21:44.748" v="6396"/>
        <pc:sldMkLst>
          <pc:docMk/>
          <pc:sldMk cId="2837245314" sldId="291"/>
        </pc:sldMkLst>
      </pc:sldChg>
      <pc:sldChg chg="modSp mod modTransition">
        <pc:chgData name="NGUYỄN VĂN HUY" userId="b8ce86ce-8486-4a43-adaf-6bf20426195c" providerId="ADAL" clId="{02612177-0095-43DA-91D1-10A3B3A25BB8}" dt="2024-05-29T09:05:21.408" v="5687" actId="123"/>
        <pc:sldMkLst>
          <pc:docMk/>
          <pc:sldMk cId="448337725" sldId="292"/>
        </pc:sldMkLst>
      </pc:sldChg>
      <pc:sldChg chg="modSp add del mod">
        <pc:chgData name="NGUYỄN VĂN HUY" userId="b8ce86ce-8486-4a43-adaf-6bf20426195c" providerId="ADAL" clId="{02612177-0095-43DA-91D1-10A3B3A25BB8}" dt="2024-05-05T16:53:20.982" v="594" actId="47"/>
        <pc:sldMkLst>
          <pc:docMk/>
          <pc:sldMk cId="1956657059" sldId="293"/>
        </pc:sldMkLst>
      </pc:sldChg>
      <pc:sldChg chg="addSp delSp modSp add mod">
        <pc:chgData name="NGUYỄN VĂN HUY" userId="b8ce86ce-8486-4a43-adaf-6bf20426195c" providerId="ADAL" clId="{02612177-0095-43DA-91D1-10A3B3A25BB8}" dt="2024-05-05T16:48:35.786" v="515" actId="1076"/>
        <pc:sldMkLst>
          <pc:docMk/>
          <pc:sldMk cId="886414407" sldId="294"/>
        </pc:sldMkLst>
      </pc:sldChg>
      <pc:sldChg chg="new del">
        <pc:chgData name="NGUYỄN VĂN HUY" userId="b8ce86ce-8486-4a43-adaf-6bf20426195c" providerId="ADAL" clId="{02612177-0095-43DA-91D1-10A3B3A25BB8}" dt="2024-05-05T14:43:20.548" v="271" actId="680"/>
        <pc:sldMkLst>
          <pc:docMk/>
          <pc:sldMk cId="3754572608" sldId="294"/>
        </pc:sldMkLst>
      </pc:sldChg>
      <pc:sldChg chg="addSp delSp modSp add mod">
        <pc:chgData name="NGUYỄN VĂN HUY" userId="b8ce86ce-8486-4a43-adaf-6bf20426195c" providerId="ADAL" clId="{02612177-0095-43DA-91D1-10A3B3A25BB8}" dt="2024-05-05T16:50:02.342" v="581" actId="1076"/>
        <pc:sldMkLst>
          <pc:docMk/>
          <pc:sldMk cId="1938550874" sldId="295"/>
        </pc:sldMkLst>
      </pc:sldChg>
      <pc:sldChg chg="add del">
        <pc:chgData name="NGUYỄN VĂN HUY" userId="b8ce86ce-8486-4a43-adaf-6bf20426195c" providerId="ADAL" clId="{02612177-0095-43DA-91D1-10A3B3A25BB8}" dt="2024-05-05T16:50:16.611" v="583" actId="2890"/>
        <pc:sldMkLst>
          <pc:docMk/>
          <pc:sldMk cId="484261508" sldId="296"/>
        </pc:sldMkLst>
      </pc:sldChg>
      <pc:sldChg chg="addSp delSp modSp add mod ord">
        <pc:chgData name="NGUYỄN VĂN HUY" userId="b8ce86ce-8486-4a43-adaf-6bf20426195c" providerId="ADAL" clId="{02612177-0095-43DA-91D1-10A3B3A25BB8}" dt="2024-05-29T09:23:31.812" v="6407" actId="20578"/>
        <pc:sldMkLst>
          <pc:docMk/>
          <pc:sldMk cId="3394454791" sldId="296"/>
        </pc:sldMkLst>
      </pc:sldChg>
      <pc:sldChg chg="add del">
        <pc:chgData name="NGUYỄN VĂN HUY" userId="b8ce86ce-8486-4a43-adaf-6bf20426195c" providerId="ADAL" clId="{02612177-0095-43DA-91D1-10A3B3A25BB8}" dt="2024-05-05T16:54:44.589" v="598" actId="2890"/>
        <pc:sldMkLst>
          <pc:docMk/>
          <pc:sldMk cId="1344190538" sldId="297"/>
        </pc:sldMkLst>
      </pc:sldChg>
      <pc:sldChg chg="addSp delSp modSp add mod ord">
        <pc:chgData name="NGUYỄN VĂN HUY" userId="b8ce86ce-8486-4a43-adaf-6bf20426195c" providerId="ADAL" clId="{02612177-0095-43DA-91D1-10A3B3A25BB8}" dt="2024-06-04T02:43:04.415" v="7349" actId="1076"/>
        <pc:sldMkLst>
          <pc:docMk/>
          <pc:sldMk cId="2243457094" sldId="297"/>
        </pc:sldMkLst>
      </pc:sldChg>
      <pc:sldChg chg="add del">
        <pc:chgData name="NGUYỄN VĂN HUY" userId="b8ce86ce-8486-4a43-adaf-6bf20426195c" providerId="ADAL" clId="{02612177-0095-43DA-91D1-10A3B3A25BB8}" dt="2024-05-05T16:54:22.178" v="596" actId="47"/>
        <pc:sldMkLst>
          <pc:docMk/>
          <pc:sldMk cId="3770583600" sldId="297"/>
        </pc:sldMkLst>
      </pc:sldChg>
      <pc:sldChg chg="addSp delSp modSp add del mod">
        <pc:chgData name="NGUYỄN VĂN HUY" userId="b8ce86ce-8486-4a43-adaf-6bf20426195c" providerId="ADAL" clId="{02612177-0095-43DA-91D1-10A3B3A25BB8}" dt="2024-05-05T17:09:59.841" v="971" actId="47"/>
        <pc:sldMkLst>
          <pc:docMk/>
          <pc:sldMk cId="1764427599" sldId="298"/>
        </pc:sldMkLst>
      </pc:sldChg>
      <pc:sldChg chg="add del">
        <pc:chgData name="NGUYỄN VĂN HUY" userId="b8ce86ce-8486-4a43-adaf-6bf20426195c" providerId="ADAL" clId="{02612177-0095-43DA-91D1-10A3B3A25BB8}" dt="2024-05-05T16:58:16.641" v="825"/>
        <pc:sldMkLst>
          <pc:docMk/>
          <pc:sldMk cId="1821601541" sldId="298"/>
        </pc:sldMkLst>
      </pc:sldChg>
      <pc:sldChg chg="modSp add mod">
        <pc:chgData name="NGUYỄN VĂN HUY" userId="b8ce86ce-8486-4a43-adaf-6bf20426195c" providerId="ADAL" clId="{02612177-0095-43DA-91D1-10A3B3A25BB8}" dt="2024-06-04T02:43:49.779" v="7356" actId="2711"/>
        <pc:sldMkLst>
          <pc:docMk/>
          <pc:sldMk cId="3857082778" sldId="299"/>
        </pc:sldMkLst>
      </pc:sldChg>
      <pc:sldChg chg="addSp delSp modSp add mod">
        <pc:chgData name="NGUYỄN VĂN HUY" userId="b8ce86ce-8486-4a43-adaf-6bf20426195c" providerId="ADAL" clId="{02612177-0095-43DA-91D1-10A3B3A25BB8}" dt="2024-06-07T01:52:50.441" v="7848" actId="207"/>
        <pc:sldMkLst>
          <pc:docMk/>
          <pc:sldMk cId="3516969897" sldId="300"/>
        </pc:sldMkLst>
      </pc:sldChg>
      <pc:sldChg chg="addSp delSp modSp add del mod">
        <pc:chgData name="NGUYỄN VĂN HUY" userId="b8ce86ce-8486-4a43-adaf-6bf20426195c" providerId="ADAL" clId="{02612177-0095-43DA-91D1-10A3B3A25BB8}" dt="2024-05-29T07:56:00.317" v="4661" actId="47"/>
        <pc:sldMkLst>
          <pc:docMk/>
          <pc:sldMk cId="1836230754" sldId="301"/>
        </pc:sldMkLst>
      </pc:sldChg>
      <pc:sldChg chg="delSp modSp add del mod">
        <pc:chgData name="NGUYỄN VĂN HUY" userId="b8ce86ce-8486-4a43-adaf-6bf20426195c" providerId="ADAL" clId="{02612177-0095-43DA-91D1-10A3B3A25BB8}" dt="2024-05-15T13:17:04.475" v="4300" actId="47"/>
        <pc:sldMkLst>
          <pc:docMk/>
          <pc:sldMk cId="415879300" sldId="302"/>
        </pc:sldMkLst>
      </pc:sldChg>
      <pc:sldChg chg="addSp modSp add mod">
        <pc:chgData name="NGUYỄN VĂN HUY" userId="b8ce86ce-8486-4a43-adaf-6bf20426195c" providerId="ADAL" clId="{02612177-0095-43DA-91D1-10A3B3A25BB8}" dt="2024-06-07T01:59:16.184" v="7882" actId="1035"/>
        <pc:sldMkLst>
          <pc:docMk/>
          <pc:sldMk cId="520222557" sldId="303"/>
        </pc:sldMkLst>
      </pc:sldChg>
      <pc:sldChg chg="new del">
        <pc:chgData name="NGUYỄN VĂN HUY" userId="b8ce86ce-8486-4a43-adaf-6bf20426195c" providerId="ADAL" clId="{02612177-0095-43DA-91D1-10A3B3A25BB8}" dt="2024-05-05T17:29:13.114" v="1118" actId="680"/>
        <pc:sldMkLst>
          <pc:docMk/>
          <pc:sldMk cId="803099452" sldId="303"/>
        </pc:sldMkLst>
      </pc:sldChg>
      <pc:sldChg chg="addSp delSp modSp add del mod">
        <pc:chgData name="NGUYỄN VĂN HUY" userId="b8ce86ce-8486-4a43-adaf-6bf20426195c" providerId="ADAL" clId="{02612177-0095-43DA-91D1-10A3B3A25BB8}" dt="2024-06-04T02:50:52.761" v="7702" actId="47"/>
        <pc:sldMkLst>
          <pc:docMk/>
          <pc:sldMk cId="2021758390" sldId="304"/>
        </pc:sldMkLst>
      </pc:sldChg>
      <pc:sldChg chg="addSp delSp modSp add mod">
        <pc:chgData name="NGUYỄN VĂN HUY" userId="b8ce86ce-8486-4a43-adaf-6bf20426195c" providerId="ADAL" clId="{02612177-0095-43DA-91D1-10A3B3A25BB8}" dt="2024-06-04T02:51:42.253" v="7774" actId="20577"/>
        <pc:sldMkLst>
          <pc:docMk/>
          <pc:sldMk cId="1056737290" sldId="305"/>
        </pc:sldMkLst>
      </pc:sldChg>
      <pc:sldChg chg="addSp delSp modSp add del mod">
        <pc:chgData name="NGUYỄN VĂN HUY" userId="b8ce86ce-8486-4a43-adaf-6bf20426195c" providerId="ADAL" clId="{02612177-0095-43DA-91D1-10A3B3A25BB8}" dt="2024-06-04T02:51:27.944" v="7703" actId="47"/>
        <pc:sldMkLst>
          <pc:docMk/>
          <pc:sldMk cId="2585788693" sldId="306"/>
        </pc:sldMkLst>
      </pc:sldChg>
      <pc:sldChg chg="addSp delSp modSp add mod">
        <pc:chgData name="NGUYỄN VĂN HUY" userId="b8ce86ce-8486-4a43-adaf-6bf20426195c" providerId="ADAL" clId="{02612177-0095-43DA-91D1-10A3B3A25BB8}" dt="2024-05-15T07:40:41.444" v="2630" actId="20577"/>
        <pc:sldMkLst>
          <pc:docMk/>
          <pc:sldMk cId="2767036083" sldId="307"/>
        </pc:sldMkLst>
      </pc:sldChg>
      <pc:sldChg chg="new del">
        <pc:chgData name="NGUYỄN VĂN HUY" userId="b8ce86ce-8486-4a43-adaf-6bf20426195c" providerId="ADAL" clId="{02612177-0095-43DA-91D1-10A3B3A25BB8}" dt="2024-05-15T07:54:05.012" v="2641" actId="680"/>
        <pc:sldMkLst>
          <pc:docMk/>
          <pc:sldMk cId="859211706" sldId="308"/>
        </pc:sldMkLst>
      </pc:sldChg>
      <pc:sldChg chg="new del">
        <pc:chgData name="NGUYỄN VĂN HUY" userId="b8ce86ce-8486-4a43-adaf-6bf20426195c" providerId="ADAL" clId="{02612177-0095-43DA-91D1-10A3B3A25BB8}" dt="2024-05-15T07:37:37.775" v="2509" actId="680"/>
        <pc:sldMkLst>
          <pc:docMk/>
          <pc:sldMk cId="3446540995" sldId="308"/>
        </pc:sldMkLst>
      </pc:sldChg>
      <pc:sldChg chg="delSp modSp add mod ord">
        <pc:chgData name="NGUYỄN VĂN HUY" userId="b8ce86ce-8486-4a43-adaf-6bf20426195c" providerId="ADAL" clId="{02612177-0095-43DA-91D1-10A3B3A25BB8}" dt="2024-05-15T13:10:52.726" v="4205" actId="20577"/>
        <pc:sldMkLst>
          <pc:docMk/>
          <pc:sldMk cId="3785784507" sldId="308"/>
        </pc:sldMkLst>
      </pc:sldChg>
      <pc:sldChg chg="add del ord">
        <pc:chgData name="NGUYỄN VĂN HUY" userId="b8ce86ce-8486-4a43-adaf-6bf20426195c" providerId="ADAL" clId="{02612177-0095-43DA-91D1-10A3B3A25BB8}" dt="2024-05-29T07:55:16.356" v="4658" actId="2696"/>
        <pc:sldMkLst>
          <pc:docMk/>
          <pc:sldMk cId="3838110182" sldId="309"/>
        </pc:sldMkLst>
      </pc:sldChg>
      <pc:sldChg chg="add del ord">
        <pc:chgData name="NGUYỄN VĂN HUY" userId="b8ce86ce-8486-4a43-adaf-6bf20426195c" providerId="ADAL" clId="{02612177-0095-43DA-91D1-10A3B3A25BB8}" dt="2024-05-29T07:55:24.537" v="4659" actId="47"/>
        <pc:sldMkLst>
          <pc:docMk/>
          <pc:sldMk cId="492891382" sldId="310"/>
        </pc:sldMkLst>
      </pc:sldChg>
      <pc:sldChg chg="modSp add del mod">
        <pc:chgData name="NGUYỄN VĂN HUY" userId="b8ce86ce-8486-4a43-adaf-6bf20426195c" providerId="ADAL" clId="{02612177-0095-43DA-91D1-10A3B3A25BB8}" dt="2024-05-29T07:55:26.262" v="4660" actId="47"/>
        <pc:sldMkLst>
          <pc:docMk/>
          <pc:sldMk cId="1721720389" sldId="311"/>
        </pc:sldMkLst>
      </pc:sldChg>
      <pc:sldChg chg="modSp add del mod">
        <pc:chgData name="NGUYỄN VĂN HUY" userId="b8ce86ce-8486-4a43-adaf-6bf20426195c" providerId="ADAL" clId="{02612177-0095-43DA-91D1-10A3B3A25BB8}" dt="2024-05-15T08:37:44.014" v="3111" actId="47"/>
        <pc:sldMkLst>
          <pc:docMk/>
          <pc:sldMk cId="812627698" sldId="312"/>
        </pc:sldMkLst>
      </pc:sldChg>
      <pc:sldChg chg="modSp add mod">
        <pc:chgData name="NGUYỄN VĂN HUY" userId="b8ce86ce-8486-4a43-adaf-6bf20426195c" providerId="ADAL" clId="{02612177-0095-43DA-91D1-10A3B3A25BB8}" dt="2024-05-15T13:14:45.327" v="4281" actId="1076"/>
        <pc:sldMkLst>
          <pc:docMk/>
          <pc:sldMk cId="3472760788" sldId="312"/>
        </pc:sldMkLst>
      </pc:sldChg>
      <pc:sldChg chg="add del">
        <pc:chgData name="NGUYỄN VĂN HUY" userId="b8ce86ce-8486-4a43-adaf-6bf20426195c" providerId="ADAL" clId="{02612177-0095-43DA-91D1-10A3B3A25BB8}" dt="2024-05-15T08:37:45.475" v="3112" actId="47"/>
        <pc:sldMkLst>
          <pc:docMk/>
          <pc:sldMk cId="248511274" sldId="313"/>
        </pc:sldMkLst>
      </pc:sldChg>
      <pc:sldChg chg="add del">
        <pc:chgData name="NGUYỄN VĂN HUY" userId="b8ce86ce-8486-4a43-adaf-6bf20426195c" providerId="ADAL" clId="{02612177-0095-43DA-91D1-10A3B3A25BB8}" dt="2024-05-15T13:15:51.033" v="4286" actId="47"/>
        <pc:sldMkLst>
          <pc:docMk/>
          <pc:sldMk cId="1319991522" sldId="313"/>
        </pc:sldMkLst>
      </pc:sldChg>
      <pc:sldChg chg="add del">
        <pc:chgData name="NGUYỄN VĂN HUY" userId="b8ce86ce-8486-4a43-adaf-6bf20426195c" providerId="ADAL" clId="{02612177-0095-43DA-91D1-10A3B3A25BB8}" dt="2024-05-15T08:37:48.487" v="3113" actId="47"/>
        <pc:sldMkLst>
          <pc:docMk/>
          <pc:sldMk cId="1982497858" sldId="314"/>
        </pc:sldMkLst>
      </pc:sldChg>
      <pc:sldChg chg="add del">
        <pc:chgData name="NGUYỄN VĂN HUY" userId="b8ce86ce-8486-4a43-adaf-6bf20426195c" providerId="ADAL" clId="{02612177-0095-43DA-91D1-10A3B3A25BB8}" dt="2024-05-15T08:43:51.850" v="3120" actId="47"/>
        <pc:sldMkLst>
          <pc:docMk/>
          <pc:sldMk cId="3663196032" sldId="314"/>
        </pc:sldMkLst>
      </pc:sldChg>
      <pc:sldChg chg="addSp modSp add mod">
        <pc:chgData name="NGUYỄN VĂN HUY" userId="b8ce86ce-8486-4a43-adaf-6bf20426195c" providerId="ADAL" clId="{02612177-0095-43DA-91D1-10A3B3A25BB8}" dt="2024-05-15T13:20:53.255" v="4348" actId="1076"/>
        <pc:sldMkLst>
          <pc:docMk/>
          <pc:sldMk cId="2649653878" sldId="315"/>
        </pc:sldMkLst>
      </pc:sldChg>
      <pc:sldChg chg="addSp modSp add mod">
        <pc:chgData name="NGUYỄN VĂN HUY" userId="b8ce86ce-8486-4a43-adaf-6bf20426195c" providerId="ADAL" clId="{02612177-0095-43DA-91D1-10A3B3A25BB8}" dt="2024-06-04T02:50:14.331" v="7701" actId="14100"/>
        <pc:sldMkLst>
          <pc:docMk/>
          <pc:sldMk cId="731248654" sldId="316"/>
        </pc:sldMkLst>
      </pc:sldChg>
      <pc:sldChg chg="new del">
        <pc:chgData name="NGUYỄN VĂN HUY" userId="b8ce86ce-8486-4a43-adaf-6bf20426195c" providerId="ADAL" clId="{02612177-0095-43DA-91D1-10A3B3A25BB8}" dt="2024-05-15T08:44:42.659" v="3130" actId="680"/>
        <pc:sldMkLst>
          <pc:docMk/>
          <pc:sldMk cId="2024197561" sldId="316"/>
        </pc:sldMkLst>
      </pc:sldChg>
      <pc:sldChg chg="add del">
        <pc:chgData name="NGUYỄN VĂN HUY" userId="b8ce86ce-8486-4a43-adaf-6bf20426195c" providerId="ADAL" clId="{02612177-0095-43DA-91D1-10A3B3A25BB8}" dt="2024-05-15T08:43:37.828" v="3119" actId="2890"/>
        <pc:sldMkLst>
          <pc:docMk/>
          <pc:sldMk cId="2703823523" sldId="316"/>
        </pc:sldMkLst>
      </pc:sldChg>
      <pc:sldChg chg="modSp add mod">
        <pc:chgData name="NGUYỄN VĂN HUY" userId="b8ce86ce-8486-4a43-adaf-6bf20426195c" providerId="ADAL" clId="{02612177-0095-43DA-91D1-10A3B3A25BB8}" dt="2024-05-15T13:06:22.816" v="4169" actId="122"/>
        <pc:sldMkLst>
          <pc:docMk/>
          <pc:sldMk cId="471000572" sldId="317"/>
        </pc:sldMkLst>
      </pc:sldChg>
      <pc:sldChg chg="add del">
        <pc:chgData name="NGUYỄN VĂN HUY" userId="b8ce86ce-8486-4a43-adaf-6bf20426195c" providerId="ADAL" clId="{02612177-0095-43DA-91D1-10A3B3A25BB8}" dt="2024-05-15T13:04:50.294" v="4155" actId="47"/>
        <pc:sldMkLst>
          <pc:docMk/>
          <pc:sldMk cId="1721250825" sldId="317"/>
        </pc:sldMkLst>
      </pc:sldChg>
      <pc:sldChg chg="add del">
        <pc:chgData name="NGUYỄN VĂN HUY" userId="b8ce86ce-8486-4a43-adaf-6bf20426195c" providerId="ADAL" clId="{02612177-0095-43DA-91D1-10A3B3A25BB8}" dt="2024-05-15T13:04:13.474" v="4150" actId="47"/>
        <pc:sldMkLst>
          <pc:docMk/>
          <pc:sldMk cId="3035846037" sldId="317"/>
        </pc:sldMkLst>
      </pc:sldChg>
      <pc:sldChg chg="modSp add del mod">
        <pc:chgData name="NGUYỄN VĂN HUY" userId="b8ce86ce-8486-4a43-adaf-6bf20426195c" providerId="ADAL" clId="{02612177-0095-43DA-91D1-10A3B3A25BB8}" dt="2024-05-15T13:05:38.916" v="4163" actId="47"/>
        <pc:sldMkLst>
          <pc:docMk/>
          <pc:sldMk cId="3101244281" sldId="317"/>
        </pc:sldMkLst>
      </pc:sldChg>
      <pc:sldChg chg="delSp modSp add del mod">
        <pc:chgData name="NGUYỄN VĂN HUY" userId="b8ce86ce-8486-4a43-adaf-6bf20426195c" providerId="ADAL" clId="{02612177-0095-43DA-91D1-10A3B3A25BB8}" dt="2024-05-15T12:28:58.349" v="3178" actId="47"/>
        <pc:sldMkLst>
          <pc:docMk/>
          <pc:sldMk cId="3127793572" sldId="317"/>
        </pc:sldMkLst>
      </pc:sldChg>
      <pc:sldChg chg="delSp modSp add del mod">
        <pc:chgData name="NGUYỄN VĂN HUY" userId="b8ce86ce-8486-4a43-adaf-6bf20426195c" providerId="ADAL" clId="{02612177-0095-43DA-91D1-10A3B3A25BB8}" dt="2024-05-29T08:00:07.489" v="4671" actId="47"/>
        <pc:sldMkLst>
          <pc:docMk/>
          <pc:sldMk cId="749279859" sldId="318"/>
        </pc:sldMkLst>
      </pc:sldChg>
      <pc:sldChg chg="addSp delSp modSp add mod">
        <pc:chgData name="NGUYỄN VĂN HUY" userId="b8ce86ce-8486-4a43-adaf-6bf20426195c" providerId="ADAL" clId="{02612177-0095-43DA-91D1-10A3B3A25BB8}" dt="2024-06-04T02:55:35.241" v="7790" actId="14100"/>
        <pc:sldMkLst>
          <pc:docMk/>
          <pc:sldMk cId="1567296369" sldId="319"/>
        </pc:sldMkLst>
      </pc:sldChg>
      <pc:sldChg chg="new del">
        <pc:chgData name="NGUYỄN VĂN HUY" userId="b8ce86ce-8486-4a43-adaf-6bf20426195c" providerId="ADAL" clId="{02612177-0095-43DA-91D1-10A3B3A25BB8}" dt="2024-05-29T08:22:51.253" v="4941" actId="680"/>
        <pc:sldMkLst>
          <pc:docMk/>
          <pc:sldMk cId="2789029796" sldId="320"/>
        </pc:sldMkLst>
      </pc:sldChg>
      <pc:sldChg chg="addSp delSp modSp add mod">
        <pc:chgData name="NGUYỄN VĂN HUY" userId="b8ce86ce-8486-4a43-adaf-6bf20426195c" providerId="ADAL" clId="{02612177-0095-43DA-91D1-10A3B3A25BB8}" dt="2024-05-29T09:19:39.602" v="6385" actId="207"/>
        <pc:sldMkLst>
          <pc:docMk/>
          <pc:sldMk cId="3823846781" sldId="320"/>
        </pc:sldMkLst>
      </pc:sldChg>
      <pc:sldChg chg="modSp add del mod">
        <pc:chgData name="NGUYỄN VĂN HUY" userId="b8ce86ce-8486-4a43-adaf-6bf20426195c" providerId="ADAL" clId="{02612177-0095-43DA-91D1-10A3B3A25BB8}" dt="2024-06-04T02:52:08.467" v="7775" actId="47"/>
        <pc:sldMkLst>
          <pc:docMk/>
          <pc:sldMk cId="177594936" sldId="321"/>
        </pc:sldMkLst>
      </pc:sldChg>
      <pc:sldChg chg="new del">
        <pc:chgData name="NGUYỄN VĂN HUY" userId="b8ce86ce-8486-4a43-adaf-6bf20426195c" providerId="ADAL" clId="{02612177-0095-43DA-91D1-10A3B3A25BB8}" dt="2024-06-04T02:47:59.183" v="7563" actId="680"/>
        <pc:sldMkLst>
          <pc:docMk/>
          <pc:sldMk cId="867989107" sldId="322"/>
        </pc:sldMkLst>
      </pc:sldChg>
      <pc:sldChg chg="addSp delSp modSp add mod">
        <pc:chgData name="NGUYỄN VĂN HUY" userId="b8ce86ce-8486-4a43-adaf-6bf20426195c" providerId="ADAL" clId="{02612177-0095-43DA-91D1-10A3B3A25BB8}" dt="2024-06-07T01:48:57.412" v="7795" actId="20577"/>
        <pc:sldMkLst>
          <pc:docMk/>
          <pc:sldMk cId="2404743269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38748-6EC0-4CA5-AFF3-1DD5B0DCBA7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F05C3-9333-447F-ADC7-289F172A0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F05C3-9333-447F-ADC7-289F172A0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52A4-FA00-5550-D92E-CA5198A15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A36A1-F8E8-646A-D433-B9EA3FE9D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E80B-6A70-4314-5111-51DB9AB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C5AA-9390-EBC8-609D-58669DAA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BE69-D4AB-3CD3-B8CC-2DBDA08F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FA73-B525-3C09-C0CD-90B33572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46538-5D44-A2BE-F89E-B7562E7A1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8C2F9-60D3-1749-3CC2-EC72C5F6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1647-F7FE-C3E3-71E0-2F1A0947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470E-15C8-DB54-4FA8-ADF9C2F1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7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88425-D6E4-FD34-BA01-16C602D3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99526-C25B-9162-2771-5BDB9A95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204E4-65AD-318D-9EE2-205AB83F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16322-26B6-159B-0FF4-25AF9A5A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6FDC-27A7-6ECA-AA5E-9C7DA035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72000"/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2F5-198F-DA24-B3C9-1B9E6944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80" y="53398"/>
            <a:ext cx="8564758" cy="1325563"/>
          </a:xfrm>
        </p:spPr>
        <p:txBody>
          <a:bodyPr>
            <a:normAutofit/>
          </a:bodyPr>
          <a:lstStyle>
            <a:lvl1pPr algn="ctr">
              <a:defRPr sz="3500" b="1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C7D8-DB97-56B2-B88F-01E2E836D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30"/>
            <a:ext cx="10515600" cy="435133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>
                <a:solidFill>
                  <a:srgbClr val="183883"/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2600" b="1">
                <a:solidFill>
                  <a:srgbClr val="0093DD"/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2400">
                <a:latin typeface="Aptos" panose="020B0004020202020204" pitchFamily="34" charset="0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2000">
                <a:latin typeface="Aptos" panose="020B00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>
                <a:latin typeface="Aptos" panose="020B00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01225-B10F-9950-8DDA-B729BA42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4005-039A-8A05-01AF-1CE2DEA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98A2-30C1-5C16-0B88-1C9044F9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FCABC8-5DAD-DF3F-4B1B-3DDFFB7B412F}"/>
              </a:ext>
            </a:extLst>
          </p:cNvPr>
          <p:cNvGrpSpPr/>
          <p:nvPr userDrawn="1"/>
        </p:nvGrpSpPr>
        <p:grpSpPr>
          <a:xfrm>
            <a:off x="108325" y="28136"/>
            <a:ext cx="12055539" cy="1418685"/>
            <a:chOff x="109182" y="26090"/>
            <a:chExt cx="12055539" cy="141868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E66B95-7BBE-3E55-14F1-04CA9F6FB9D0}"/>
                </a:ext>
              </a:extLst>
            </p:cNvPr>
            <p:cNvCxnSpPr>
              <a:cxnSpLocks/>
            </p:cNvCxnSpPr>
            <p:nvPr/>
          </p:nvCxnSpPr>
          <p:spPr>
            <a:xfrm>
              <a:off x="859808" y="1169265"/>
              <a:ext cx="9207273" cy="0"/>
            </a:xfrm>
            <a:prstGeom prst="line">
              <a:avLst/>
            </a:prstGeom>
            <a:ln w="57150" cap="sq" cmpd="sng">
              <a:solidFill>
                <a:srgbClr val="40C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5D233AAC-0D03-D3EE-3BC8-3A138C462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82" y="136478"/>
              <a:ext cx="1308297" cy="1308297"/>
            </a:xfrm>
            <a:prstGeom prst="rect">
              <a:avLst/>
            </a:prstGeom>
          </p:spPr>
        </p:pic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8EA770D-7B33-6D72-A947-FC25169844D7}"/>
                </a:ext>
              </a:extLst>
            </p:cNvPr>
            <p:cNvSpPr/>
            <p:nvPr/>
          </p:nvSpPr>
          <p:spPr>
            <a:xfrm>
              <a:off x="10611438" y="26090"/>
              <a:ext cx="1553283" cy="294149"/>
            </a:xfrm>
            <a:custGeom>
              <a:avLst/>
              <a:gdLst>
                <a:gd name="connsiteX0" fmla="*/ 0 w 1554180"/>
                <a:gd name="connsiteY0" fmla="*/ 0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0 w 1554180"/>
                <a:gd name="connsiteY4" fmla="*/ 0 h 320217"/>
                <a:gd name="connsiteX0" fmla="*/ 122549 w 1554180"/>
                <a:gd name="connsiteY0" fmla="*/ 0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122549 w 1554180"/>
                <a:gd name="connsiteY4" fmla="*/ 0 h 320217"/>
                <a:gd name="connsiteX0" fmla="*/ 185395 w 1554180"/>
                <a:gd name="connsiteY0" fmla="*/ 6285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185395 w 1554180"/>
                <a:gd name="connsiteY4" fmla="*/ 6285 h 320217"/>
                <a:gd name="connsiteX0" fmla="*/ 210133 w 1554180"/>
                <a:gd name="connsiteY0" fmla="*/ 3143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210133 w 1554180"/>
                <a:gd name="connsiteY4" fmla="*/ 3143 h 320217"/>
                <a:gd name="connsiteX0" fmla="*/ 197764 w 1554180"/>
                <a:gd name="connsiteY0" fmla="*/ 3143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197764 w 1554180"/>
                <a:gd name="connsiteY4" fmla="*/ 3143 h 320217"/>
                <a:gd name="connsiteX0" fmla="*/ 234872 w 1554180"/>
                <a:gd name="connsiteY0" fmla="*/ 6286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234872 w 1554180"/>
                <a:gd name="connsiteY4" fmla="*/ 6286 h 320217"/>
                <a:gd name="connsiteX0" fmla="*/ 210134 w 1554180"/>
                <a:gd name="connsiteY0" fmla="*/ 6286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210134 w 1554180"/>
                <a:gd name="connsiteY4" fmla="*/ 6286 h 320217"/>
                <a:gd name="connsiteX0" fmla="*/ 238131 w 1554180"/>
                <a:gd name="connsiteY0" fmla="*/ 6286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238131 w 1554180"/>
                <a:gd name="connsiteY4" fmla="*/ 6286 h 320217"/>
                <a:gd name="connsiteX0" fmla="*/ 222410 w 1554180"/>
                <a:gd name="connsiteY0" fmla="*/ 2938 h 320217"/>
                <a:gd name="connsiteX1" fmla="*/ 1554180 w 1554180"/>
                <a:gd name="connsiteY1" fmla="*/ 0 h 320217"/>
                <a:gd name="connsiteX2" fmla="*/ 1554180 w 1554180"/>
                <a:gd name="connsiteY2" fmla="*/ 320217 h 320217"/>
                <a:gd name="connsiteX3" fmla="*/ 0 w 1554180"/>
                <a:gd name="connsiteY3" fmla="*/ 320217 h 320217"/>
                <a:gd name="connsiteX4" fmla="*/ 222410 w 1554180"/>
                <a:gd name="connsiteY4" fmla="*/ 2938 h 32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180" h="320217">
                  <a:moveTo>
                    <a:pt x="222410" y="2938"/>
                  </a:moveTo>
                  <a:lnTo>
                    <a:pt x="1554180" y="0"/>
                  </a:lnTo>
                  <a:lnTo>
                    <a:pt x="1554180" y="320217"/>
                  </a:lnTo>
                  <a:lnTo>
                    <a:pt x="0" y="320217"/>
                  </a:lnTo>
                  <a:lnTo>
                    <a:pt x="222410" y="2938"/>
                  </a:lnTo>
                  <a:close/>
                </a:path>
              </a:pathLst>
            </a:custGeom>
            <a:solidFill>
              <a:srgbClr val="AAE0FA"/>
            </a:solidFill>
            <a:ln w="57150">
              <a:solidFill>
                <a:srgbClr val="AAE0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F9882CAE-EC96-DB4E-2FF7-E1B85ADB7B33}"/>
                </a:ext>
              </a:extLst>
            </p:cNvPr>
            <p:cNvSpPr/>
            <p:nvPr/>
          </p:nvSpPr>
          <p:spPr>
            <a:xfrm>
              <a:off x="10046951" y="320240"/>
              <a:ext cx="837832" cy="849024"/>
            </a:xfrm>
            <a:prstGeom prst="parallelogram">
              <a:avLst>
                <a:gd name="adj" fmla="val 67383"/>
              </a:avLst>
            </a:prstGeom>
            <a:solidFill>
              <a:srgbClr val="40C8F4"/>
            </a:solidFill>
            <a:ln w="57150">
              <a:solidFill>
                <a:srgbClr val="40C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6F1E00-1420-BF3C-DC75-8E8F3D3F831C}"/>
                </a:ext>
              </a:extLst>
            </p:cNvPr>
            <p:cNvCxnSpPr>
              <a:cxnSpLocks/>
            </p:cNvCxnSpPr>
            <p:nvPr/>
          </p:nvCxnSpPr>
          <p:spPr>
            <a:xfrm>
              <a:off x="10917140" y="320240"/>
              <a:ext cx="1245710" cy="0"/>
            </a:xfrm>
            <a:prstGeom prst="line">
              <a:avLst/>
            </a:prstGeom>
            <a:ln w="57150" cap="sq" cmpd="sng">
              <a:solidFill>
                <a:srgbClr val="40C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ction Button: Go Home 1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C7FE33A-EEAF-5F85-CCEC-E9339352CD17}"/>
              </a:ext>
            </a:extLst>
          </p:cNvPr>
          <p:cNvSpPr/>
          <p:nvPr userDrawn="1"/>
        </p:nvSpPr>
        <p:spPr>
          <a:xfrm>
            <a:off x="11775904" y="0"/>
            <a:ext cx="363459" cy="294149"/>
          </a:xfrm>
          <a:prstGeom prst="actionButtonHom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7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820F-9C4F-DD6A-8534-198BFD7F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45F18-7FCE-F512-E38F-4FC9131C2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41E8-C32C-37F0-F4F9-971FD0E6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6B85-8C10-9BC3-14D4-280D3421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95008-11D0-2C99-4013-75090B10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E784-887A-660C-46FF-1B12CCBB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90B7-1C6B-E236-78FB-9D3669D76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50702-E722-1AA0-07E0-FDBBD592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2D5A-C783-C98F-DC3A-AC36FE83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978FC-09EB-C19E-0D21-2F1656AC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C2C7-1795-EADD-A24E-9CA96090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32BC-A8E4-8F19-A3C7-2E895FFF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2FFC-351C-E8A9-F7E2-F323A458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1BF5C-DE8D-5596-2E57-D7A194724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6210C-1CD8-6B03-866D-BE2BE8A79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C29D2-4AF7-40D1-47CC-9A69DAD81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8E156-00F1-7842-E78B-E6C93817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76CBC-3A9A-50F5-C872-EB193B5C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BC483-67B0-DCBE-BDFC-D483B328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93DE-1399-F5D8-75DB-EE1D8A96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7C988-795A-9E44-6628-BB3375DA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CFAFE-2DDE-4574-C296-67367D3D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EB4C8-3562-6F60-32CC-507C8A44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911A0-ABC3-F14A-F217-002E6656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530BF-1E30-D981-AFB7-20948DDB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177C7-8EE6-0CA5-3DF9-420D15A0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15FA-D3C7-CE51-99C5-F1609619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F500-25E8-07B0-50E6-B64F52C1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A7664-ABB9-FF6F-316C-EEB6AA972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81249-7C33-5CA2-BC63-C2F914F9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3E372-0DE6-46C5-C35D-B17FF355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1327-AB07-1097-6E96-98CF0B59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8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5ED-0127-4335-19CF-B546273A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7AF24-B757-EAAC-EFCC-015B6508E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75B69-7B46-14FF-B73C-78B18FBFE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81AC6-2BB7-53B2-762B-8E483C81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25C49-C091-2A92-3528-7B32A3CF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C349-DEE7-1E33-BB6E-7564B25A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F232-FF7E-B879-C77B-AEF95E9B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D0A8-D1CC-64E2-74CA-A7E9E3F8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3AB6-0EC3-B48C-44A0-08146188B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2F5B-5672-4C4D-ABB4-E5CF2C0028B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C74D-9536-A72A-0F8C-18F252303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BC4F-9728-DD3B-C2B1-955F8EA7E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5E921-8331-4983-BAE9-F7D864B59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82C60F5-59BE-CEC4-4517-DD9B11D3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5" y="102023"/>
            <a:ext cx="1758395" cy="17583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0F678D-DE37-0891-53DF-F3083B5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b="1">
                <a:solidFill>
                  <a:srgbClr val="0000FF"/>
                </a:solidFill>
              </a:rPr>
              <a:t>TRƯỜNG ĐẠI HỌC MỎ - ĐỊA CHẤT</a:t>
            </a:r>
            <a:br>
              <a:rPr lang="en-GB" sz="2400" b="1">
                <a:solidFill>
                  <a:srgbClr val="0000FF"/>
                </a:solidFill>
              </a:rPr>
            </a:br>
            <a:r>
              <a:rPr lang="en-GB" sz="2400" b="1">
                <a:solidFill>
                  <a:srgbClr val="0000FF"/>
                </a:solidFill>
              </a:rPr>
              <a:t>KHOA CÔNG NGHỆ THÔNG TIN</a:t>
            </a:r>
            <a:endParaRPr lang="en-US" sz="2400" b="1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145FE-82FF-0D1D-325A-C41C05E5539A}"/>
              </a:ext>
            </a:extLst>
          </p:cNvPr>
          <p:cNvSpPr txBox="1"/>
          <p:nvPr/>
        </p:nvSpPr>
        <p:spPr>
          <a:xfrm>
            <a:off x="938646" y="186041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LỚN</a:t>
            </a:r>
          </a:p>
          <a:p>
            <a:pPr algn="ctr"/>
            <a:r>
              <a:rPr lang="en-GB"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SPEECH PROCESSING - 7080811</a:t>
            </a:r>
            <a:endParaRPr lang="en-GB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6DAA9-FCA4-9E5B-2BC0-4EB7A481630D}"/>
              </a:ext>
            </a:extLst>
          </p:cNvPr>
          <p:cNvSpPr txBox="1"/>
          <p:nvPr/>
        </p:nvSpPr>
        <p:spPr>
          <a:xfrm>
            <a:off x="1453379" y="3312340"/>
            <a:ext cx="94861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ĐỀ TÀI</a:t>
            </a:r>
            <a:r>
              <a:rPr lang="en-GB" sz="2400" b="1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: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HUẤN LUYỆN MÔ HÌNH CHUYỂN GIỌNG NÓI THÀNH VĂN BẢN TIẾNG VIỆT</a:t>
            </a:r>
            <a:endParaRPr lang="en-US" sz="24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30EBC-8D5B-157B-513E-FA57887C70D9}"/>
              </a:ext>
            </a:extLst>
          </p:cNvPr>
          <p:cNvSpPr txBox="1"/>
          <p:nvPr/>
        </p:nvSpPr>
        <p:spPr>
          <a:xfrm>
            <a:off x="5294643" y="6148934"/>
            <a:ext cx="1602708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tabLst>
                <a:tab pos="942975" algn="l"/>
              </a:tabLst>
            </a:pPr>
            <a:r>
              <a:rPr lang="en-US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 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Nội</a:t>
            </a:r>
            <a:r>
              <a:rPr lang="en-US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202</a:t>
            </a:r>
            <a:r>
              <a:rPr lang="en-US">
                <a:solidFill>
                  <a:srgbClr val="00206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0B60FB-D600-523F-0D70-DB1922135025}"/>
              </a:ext>
            </a:extLst>
          </p:cNvPr>
          <p:cNvCxnSpPr/>
          <p:nvPr/>
        </p:nvCxnSpPr>
        <p:spPr>
          <a:xfrm>
            <a:off x="4080161" y="1400288"/>
            <a:ext cx="4031673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A3020B-78B4-C7B8-02D4-25A97F0F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170414"/>
              </p:ext>
            </p:extLst>
          </p:nvPr>
        </p:nvGraphicFramePr>
        <p:xfrm>
          <a:off x="1293302" y="4420336"/>
          <a:ext cx="9605390" cy="1332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2695">
                  <a:extLst>
                    <a:ext uri="{9D8B030D-6E8A-4147-A177-3AD203B41FA5}">
                      <a16:colId xmlns:a16="http://schemas.microsoft.com/office/drawing/2014/main" val="2401737044"/>
                    </a:ext>
                  </a:extLst>
                </a:gridCol>
                <a:gridCol w="4802695">
                  <a:extLst>
                    <a:ext uri="{9D8B030D-6E8A-4147-A177-3AD203B41FA5}">
                      <a16:colId xmlns:a16="http://schemas.microsoft.com/office/drawing/2014/main" val="3052310057"/>
                    </a:ext>
                  </a:extLst>
                </a:gridCol>
              </a:tblGrid>
              <a:tr h="331728"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tabLst>
                          <a:tab pos="942975" algn="l"/>
                        </a:tabLs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Sinh viên thực hiện:</a:t>
                      </a:r>
                      <a:b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800" b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 Nguyễn Văn Huy - 2121050061</a:t>
                      </a:r>
                    </a:p>
                    <a:p>
                      <a:pPr lvl="0">
                        <a:lnSpc>
                          <a:spcPct val="115000"/>
                        </a:lnSpc>
                        <a:tabLst>
                          <a:tab pos="942975" algn="l"/>
                        </a:tabLst>
                      </a:pPr>
                      <a:r>
                        <a:rPr lang="en-US" sz="1800" b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 Mai Thị Diễm - 2121051350</a:t>
                      </a:r>
                      <a:br>
                        <a:rPr lang="en-US" sz="1800" b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800" b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 Nguyễn Hoàng Tùng Phong - 2121050606</a:t>
                      </a:r>
                      <a:endParaRPr lang="en-US" b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15000"/>
                        </a:lnSpc>
                        <a:tabLst>
                          <a:tab pos="942975" algn="l"/>
                        </a:tabLst>
                      </a:pPr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Giảng viên hướng dẫn:</a:t>
                      </a:r>
                      <a:b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en-US" sz="1800" b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TS. Dương Thị Hiền Thanh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5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2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12D9-B913-B833-98CA-F273691C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8298-8C2B-FAB0-AE97-F75F0893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4ff05d-9599-4e31-b355-014279dfd4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D46DA94714AF4B9C63EC7B3C0C43BA" ma:contentTypeVersion="15" ma:contentTypeDescription="Create a new document." ma:contentTypeScope="" ma:versionID="39394a0c5523eb2997e2c15e365d83f1">
  <xsd:schema xmlns:xsd="http://www.w3.org/2001/XMLSchema" xmlns:xs="http://www.w3.org/2001/XMLSchema" xmlns:p="http://schemas.microsoft.com/office/2006/metadata/properties" xmlns:ns3="d04ff05d-9599-4e31-b355-014279dfd473" xmlns:ns4="1b8d8cb4-0f37-4707-8a6f-e615061d01d7" targetNamespace="http://schemas.microsoft.com/office/2006/metadata/properties" ma:root="true" ma:fieldsID="ef9a52dae67d7645916949545ae5121a" ns3:_="" ns4:_="">
    <xsd:import namespace="d04ff05d-9599-4e31-b355-014279dfd473"/>
    <xsd:import namespace="1b8d8cb4-0f37-4707-8a6f-e615061d01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ff05d-9599-4e31-b355-014279dfd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d8cb4-0f37-4707-8a6f-e615061d01d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FF8953-1D23-4D4F-9790-9839DC83A7B3}">
  <ds:schemaRefs>
    <ds:schemaRef ds:uri="http://schemas.openxmlformats.org/package/2006/metadata/core-properties"/>
    <ds:schemaRef ds:uri="http://purl.org/dc/dcmitype/"/>
    <ds:schemaRef ds:uri="http://purl.org/dc/elements/1.1/"/>
    <ds:schemaRef ds:uri="d04ff05d-9599-4e31-b355-014279dfd473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1b8d8cb4-0f37-4707-8a6f-e615061d01d7"/>
  </ds:schemaRefs>
</ds:datastoreItem>
</file>

<file path=customXml/itemProps2.xml><?xml version="1.0" encoding="utf-8"?>
<ds:datastoreItem xmlns:ds="http://schemas.openxmlformats.org/officeDocument/2006/customXml" ds:itemID="{63093416-9C4E-4B8F-9636-C8FC0865AFDB}">
  <ds:schemaRefs>
    <ds:schemaRef ds:uri="1b8d8cb4-0f37-4707-8a6f-e615061d01d7"/>
    <ds:schemaRef ds:uri="d04ff05d-9599-4e31-b355-014279dfd4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B7C2739-65D3-47F9-A2A3-409E1A3384E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852d62b-3032-4cdc-96ab-30e4368fabd7}" enabled="0" method="" siteId="{c852d62b-3032-4cdc-96ab-30e4368fabd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82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Times New Roman</vt:lpstr>
      <vt:lpstr>Office Theme</vt:lpstr>
      <vt:lpstr>TRƯỜNG ĐẠI HỌC MỎ - ĐỊA CHẤT KHOA CÔNG NGHỆ THÔNG TIN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MỎ - ĐỊA CHẤT KHOA CÔNG NGHỆ THÔNG TIN</dc:title>
  <dc:creator>NGUYỄN VĂN HUY</dc:creator>
  <cp:lastModifiedBy>NGUYỄN VĂN HUY</cp:lastModifiedBy>
  <cp:revision>1</cp:revision>
  <dcterms:created xsi:type="dcterms:W3CDTF">2023-03-20T21:04:58Z</dcterms:created>
  <dcterms:modified xsi:type="dcterms:W3CDTF">2025-06-22T04:27:12Z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0x0101005FD46DA94714AF4B9C63EC7B3C0C43BA</vt:lpwstr>
  </property>
</Properties>
</file>