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7" r:id="rId5"/>
    <p:sldId id="259" r:id="rId6"/>
    <p:sldId id="283" r:id="rId7"/>
    <p:sldId id="260" r:id="rId8"/>
    <p:sldId id="261" r:id="rId9"/>
    <p:sldId id="284" r:id="rId10"/>
    <p:sldId id="262" r:id="rId11"/>
    <p:sldId id="263" r:id="rId12"/>
    <p:sldId id="285" r:id="rId13"/>
    <p:sldId id="264" r:id="rId14"/>
    <p:sldId id="286" r:id="rId15"/>
    <p:sldId id="265" r:id="rId16"/>
    <p:sldId id="266" r:id="rId17"/>
    <p:sldId id="267" r:id="rId18"/>
    <p:sldId id="268" r:id="rId19"/>
    <p:sldId id="269" r:id="rId20"/>
    <p:sldId id="270" r:id="rId21"/>
    <p:sldId id="287" r:id="rId22"/>
    <p:sldId id="281" r:id="rId23"/>
    <p:sldId id="28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60BF"/>
    <a:srgbClr val="2B1AB6"/>
    <a:srgbClr val="1AADB5"/>
    <a:srgbClr val="7922A7"/>
    <a:srgbClr val="BE1C83"/>
    <a:srgbClr val="FA9F1B"/>
    <a:srgbClr val="F47B20"/>
    <a:srgbClr val="EF4524"/>
    <a:srgbClr val="ED1E24"/>
    <a:srgbClr val="0093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B7308-9A27-497E-A242-4682414BCA84}" v="175" dt="2024-05-05T12:40:08.4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VĂN HUY" userId="b8ce86ce-8486-4a43-adaf-6bf20426195c" providerId="ADAL" clId="{D55B7308-9A27-497E-A242-4682414BCA84}"/>
    <pc:docChg chg="undo custSel addSld delSld modSld">
      <pc:chgData name="NGUYỄN VĂN HUY" userId="b8ce86ce-8486-4a43-adaf-6bf20426195c" providerId="ADAL" clId="{D55B7308-9A27-497E-A242-4682414BCA84}" dt="2024-05-05T12:40:08.426" v="220"/>
      <pc:docMkLst>
        <pc:docMk/>
      </pc:docMkLst>
      <pc:sldChg chg="modSp mod modTransition">
        <pc:chgData name="NGUYỄN VĂN HUY" userId="b8ce86ce-8486-4a43-adaf-6bf20426195c" providerId="ADAL" clId="{D55B7308-9A27-497E-A242-4682414BCA84}" dt="2024-05-05T12:35:40.688" v="194"/>
        <pc:sldMkLst>
          <pc:docMk/>
          <pc:sldMk cId="4017625795" sldId="257"/>
        </pc:sldMkLst>
        <pc:spChg chg="mod">
          <ac:chgData name="NGUYỄN VĂN HUY" userId="b8ce86ce-8486-4a43-adaf-6bf20426195c" providerId="ADAL" clId="{D55B7308-9A27-497E-A242-4682414BCA84}" dt="2024-05-05T12:11:11.060" v="6" actId="122"/>
          <ac:spMkLst>
            <pc:docMk/>
            <pc:sldMk cId="4017625795" sldId="257"/>
            <ac:spMk id="7" creationId="{18C6DAA9-FCA4-9E5B-2BC0-4EB7A481630D}"/>
          </ac:spMkLst>
        </pc:spChg>
      </pc:sldChg>
      <pc:sldChg chg="modSp mod modTransition modAnim">
        <pc:chgData name="NGUYỄN VĂN HUY" userId="b8ce86ce-8486-4a43-adaf-6bf20426195c" providerId="ADAL" clId="{D55B7308-9A27-497E-A242-4682414BCA84}" dt="2024-05-05T12:35:40.688" v="194"/>
        <pc:sldMkLst>
          <pc:docMk/>
          <pc:sldMk cId="1154361900" sldId="259"/>
        </pc:sldMkLst>
        <pc:spChg chg="mod">
          <ac:chgData name="NGUYỄN VĂN HUY" userId="b8ce86ce-8486-4a43-adaf-6bf20426195c" providerId="ADAL" clId="{D55B7308-9A27-497E-A242-4682414BCA84}" dt="2024-05-05T12:35:09.552" v="192" actId="207"/>
          <ac:spMkLst>
            <pc:docMk/>
            <pc:sldMk cId="1154361900" sldId="259"/>
            <ac:spMk id="6" creationId="{1CC7EF99-1126-1883-6942-7C720B189522}"/>
          </ac:spMkLst>
        </pc:spChg>
        <pc:spChg chg="mod">
          <ac:chgData name="NGUYỄN VĂN HUY" userId="b8ce86ce-8486-4a43-adaf-6bf20426195c" providerId="ADAL" clId="{D55B7308-9A27-497E-A242-4682414BCA84}" dt="2024-05-05T12:35:09.552" v="192" actId="207"/>
          <ac:spMkLst>
            <pc:docMk/>
            <pc:sldMk cId="1154361900" sldId="259"/>
            <ac:spMk id="7" creationId="{A38900A9-B6B1-CDEC-2D92-D1682545633C}"/>
          </ac:spMkLst>
        </pc:spChg>
        <pc:spChg chg="mod">
          <ac:chgData name="NGUYỄN VĂN HUY" userId="b8ce86ce-8486-4a43-adaf-6bf20426195c" providerId="ADAL" clId="{D55B7308-9A27-497E-A242-4682414BCA84}" dt="2024-05-05T12:35:09.552" v="192" actId="207"/>
          <ac:spMkLst>
            <pc:docMk/>
            <pc:sldMk cId="1154361900" sldId="259"/>
            <ac:spMk id="8" creationId="{85307A08-48DA-6682-17E3-6B811CF98CAA}"/>
          </ac:spMkLst>
        </pc:spChg>
        <pc:spChg chg="mod">
          <ac:chgData name="NGUYỄN VĂN HUY" userId="b8ce86ce-8486-4a43-adaf-6bf20426195c" providerId="ADAL" clId="{D55B7308-9A27-497E-A242-4682414BCA84}" dt="2024-05-05T12:35:09.552" v="192" actId="207"/>
          <ac:spMkLst>
            <pc:docMk/>
            <pc:sldMk cId="1154361900" sldId="259"/>
            <ac:spMk id="9" creationId="{9E70B5D3-B608-A934-B587-FDC25F14652A}"/>
          </ac:spMkLst>
        </pc:spChg>
        <pc:spChg chg="mod">
          <ac:chgData name="NGUYỄN VĂN HUY" userId="b8ce86ce-8486-4a43-adaf-6bf20426195c" providerId="ADAL" clId="{D55B7308-9A27-497E-A242-4682414BCA84}" dt="2024-05-05T12:35:09.552" v="192" actId="207"/>
          <ac:spMkLst>
            <pc:docMk/>
            <pc:sldMk cId="1154361900" sldId="259"/>
            <ac:spMk id="10" creationId="{7C24D2ED-C7CC-E935-2C30-C4BA64E00117}"/>
          </ac:spMkLst>
        </pc:spChg>
        <pc:spChg chg="mod">
          <ac:chgData name="NGUYỄN VĂN HUY" userId="b8ce86ce-8486-4a43-adaf-6bf20426195c" providerId="ADAL" clId="{D55B7308-9A27-497E-A242-4682414BCA84}" dt="2024-05-05T12:35:09.552" v="192" actId="207"/>
          <ac:spMkLst>
            <pc:docMk/>
            <pc:sldMk cId="1154361900" sldId="259"/>
            <ac:spMk id="11" creationId="{20AD44AA-5113-9410-14B4-B806C629D660}"/>
          </ac:spMkLst>
        </pc:spChg>
        <pc:spChg chg="mod">
          <ac:chgData name="NGUYỄN VĂN HUY" userId="b8ce86ce-8486-4a43-adaf-6bf20426195c" providerId="ADAL" clId="{D55B7308-9A27-497E-A242-4682414BCA84}" dt="2024-05-05T12:35:09.552" v="192" actId="207"/>
          <ac:spMkLst>
            <pc:docMk/>
            <pc:sldMk cId="1154361900" sldId="259"/>
            <ac:spMk id="12" creationId="{FBF9A440-D614-3E7B-F585-6027C77A7560}"/>
          </ac:spMkLst>
        </pc:spChg>
        <pc:spChg chg="mod">
          <ac:chgData name="NGUYỄN VĂN HUY" userId="b8ce86ce-8486-4a43-adaf-6bf20426195c" providerId="ADAL" clId="{D55B7308-9A27-497E-A242-4682414BCA84}" dt="2024-05-05T12:35:09.552" v="192" actId="207"/>
          <ac:spMkLst>
            <pc:docMk/>
            <pc:sldMk cId="1154361900" sldId="259"/>
            <ac:spMk id="13" creationId="{1318D03D-E36D-4B8E-3453-35955415AF3F}"/>
          </ac:spMkLst>
        </pc:spChg>
        <pc:spChg chg="mod">
          <ac:chgData name="NGUYỄN VĂN HUY" userId="b8ce86ce-8486-4a43-adaf-6bf20426195c" providerId="ADAL" clId="{D55B7308-9A27-497E-A242-4682414BCA84}" dt="2024-05-05T12:35:09.552" v="192" actId="207"/>
          <ac:spMkLst>
            <pc:docMk/>
            <pc:sldMk cId="1154361900" sldId="259"/>
            <ac:spMk id="14" creationId="{8BF60662-4561-64BD-B98E-2AC6285726D5}"/>
          </ac:spMkLst>
        </pc:spChg>
        <pc:spChg chg="mod">
          <ac:chgData name="NGUYỄN VĂN HUY" userId="b8ce86ce-8486-4a43-adaf-6bf20426195c" providerId="ADAL" clId="{D55B7308-9A27-497E-A242-4682414BCA84}" dt="2024-05-05T12:35:09.552" v="192" actId="207"/>
          <ac:spMkLst>
            <pc:docMk/>
            <pc:sldMk cId="1154361900" sldId="259"/>
            <ac:spMk id="15" creationId="{001DA348-6588-C350-2283-69E87912F960}"/>
          </ac:spMkLst>
        </pc:spChg>
      </pc:sldChg>
      <pc:sldChg chg="modTransition modAnim">
        <pc:chgData name="NGUYỄN VĂN HUY" userId="b8ce86ce-8486-4a43-adaf-6bf20426195c" providerId="ADAL" clId="{D55B7308-9A27-497E-A242-4682414BCA84}" dt="2024-05-05T12:35:40.688" v="194"/>
        <pc:sldMkLst>
          <pc:docMk/>
          <pc:sldMk cId="718551824" sldId="260"/>
        </pc:sldMkLst>
      </pc:sldChg>
      <pc:sldChg chg="modTransition modAnim">
        <pc:chgData name="NGUYỄN VĂN HUY" userId="b8ce86ce-8486-4a43-adaf-6bf20426195c" providerId="ADAL" clId="{D55B7308-9A27-497E-A242-4682414BCA84}" dt="2024-05-05T12:35:40.688" v="194"/>
        <pc:sldMkLst>
          <pc:docMk/>
          <pc:sldMk cId="4060606730" sldId="261"/>
        </pc:sldMkLst>
      </pc:sldChg>
      <pc:sldChg chg="modTransition modAnim">
        <pc:chgData name="NGUYỄN VĂN HUY" userId="b8ce86ce-8486-4a43-adaf-6bf20426195c" providerId="ADAL" clId="{D55B7308-9A27-497E-A242-4682414BCA84}" dt="2024-05-05T12:35:40.688" v="194"/>
        <pc:sldMkLst>
          <pc:docMk/>
          <pc:sldMk cId="29629425" sldId="262"/>
        </pc:sldMkLst>
      </pc:sldChg>
      <pc:sldChg chg="modTransition modAnim">
        <pc:chgData name="NGUYỄN VĂN HUY" userId="b8ce86ce-8486-4a43-adaf-6bf20426195c" providerId="ADAL" clId="{D55B7308-9A27-497E-A242-4682414BCA84}" dt="2024-05-05T12:35:40.688" v="194"/>
        <pc:sldMkLst>
          <pc:docMk/>
          <pc:sldMk cId="3090410016" sldId="263"/>
        </pc:sldMkLst>
      </pc:sldChg>
      <pc:sldChg chg="modTransition modAnim">
        <pc:chgData name="NGUYỄN VĂN HUY" userId="b8ce86ce-8486-4a43-adaf-6bf20426195c" providerId="ADAL" clId="{D55B7308-9A27-497E-A242-4682414BCA84}" dt="2024-05-05T12:35:40.688" v="194"/>
        <pc:sldMkLst>
          <pc:docMk/>
          <pc:sldMk cId="868801983" sldId="264"/>
        </pc:sldMkLst>
      </pc:sldChg>
      <pc:sldChg chg="modTransition modAnim">
        <pc:chgData name="NGUYỄN VĂN HUY" userId="b8ce86ce-8486-4a43-adaf-6bf20426195c" providerId="ADAL" clId="{D55B7308-9A27-497E-A242-4682414BCA84}" dt="2024-05-05T12:35:40.688" v="194"/>
        <pc:sldMkLst>
          <pc:docMk/>
          <pc:sldMk cId="157422213" sldId="265"/>
        </pc:sldMkLst>
      </pc:sldChg>
      <pc:sldChg chg="modTransition modAnim">
        <pc:chgData name="NGUYỄN VĂN HUY" userId="b8ce86ce-8486-4a43-adaf-6bf20426195c" providerId="ADAL" clId="{D55B7308-9A27-497E-A242-4682414BCA84}" dt="2024-05-05T12:35:40.688" v="194"/>
        <pc:sldMkLst>
          <pc:docMk/>
          <pc:sldMk cId="915291918" sldId="266"/>
        </pc:sldMkLst>
      </pc:sldChg>
      <pc:sldChg chg="modTransition modAnim">
        <pc:chgData name="NGUYỄN VĂN HUY" userId="b8ce86ce-8486-4a43-adaf-6bf20426195c" providerId="ADAL" clId="{D55B7308-9A27-497E-A242-4682414BCA84}" dt="2024-05-05T12:35:40.688" v="194"/>
        <pc:sldMkLst>
          <pc:docMk/>
          <pc:sldMk cId="3204025551" sldId="267"/>
        </pc:sldMkLst>
      </pc:sldChg>
      <pc:sldChg chg="modTransition modAnim">
        <pc:chgData name="NGUYỄN VĂN HUY" userId="b8ce86ce-8486-4a43-adaf-6bf20426195c" providerId="ADAL" clId="{D55B7308-9A27-497E-A242-4682414BCA84}" dt="2024-05-05T12:35:40.688" v="194"/>
        <pc:sldMkLst>
          <pc:docMk/>
          <pc:sldMk cId="3128551339" sldId="268"/>
        </pc:sldMkLst>
      </pc:sldChg>
      <pc:sldChg chg="modTransition modAnim">
        <pc:chgData name="NGUYỄN VĂN HUY" userId="b8ce86ce-8486-4a43-adaf-6bf20426195c" providerId="ADAL" clId="{D55B7308-9A27-497E-A242-4682414BCA84}" dt="2024-05-05T12:35:40.688" v="194"/>
        <pc:sldMkLst>
          <pc:docMk/>
          <pc:sldMk cId="3186750199" sldId="269"/>
        </pc:sldMkLst>
      </pc:sldChg>
      <pc:sldChg chg="modTransition modAnim">
        <pc:chgData name="NGUYỄN VĂN HUY" userId="b8ce86ce-8486-4a43-adaf-6bf20426195c" providerId="ADAL" clId="{D55B7308-9A27-497E-A242-4682414BCA84}" dt="2024-05-05T12:35:40.688" v="194"/>
        <pc:sldMkLst>
          <pc:docMk/>
          <pc:sldMk cId="64644861" sldId="270"/>
        </pc:sldMkLst>
      </pc:sldChg>
      <pc:sldChg chg="del modAnim">
        <pc:chgData name="NGUYỄN VĂN HUY" userId="b8ce86ce-8486-4a43-adaf-6bf20426195c" providerId="ADAL" clId="{D55B7308-9A27-497E-A242-4682414BCA84}" dt="2024-05-05T12:34:06.890" v="181" actId="47"/>
        <pc:sldMkLst>
          <pc:docMk/>
          <pc:sldMk cId="2927250421" sldId="271"/>
        </pc:sldMkLst>
      </pc:sldChg>
      <pc:sldChg chg="del modAnim">
        <pc:chgData name="NGUYỄN VĂN HUY" userId="b8ce86ce-8486-4a43-adaf-6bf20426195c" providerId="ADAL" clId="{D55B7308-9A27-497E-A242-4682414BCA84}" dt="2024-05-05T12:34:07.698" v="182" actId="47"/>
        <pc:sldMkLst>
          <pc:docMk/>
          <pc:sldMk cId="301324701" sldId="272"/>
        </pc:sldMkLst>
      </pc:sldChg>
      <pc:sldChg chg="modSp del mod modAnim">
        <pc:chgData name="NGUYỄN VĂN HUY" userId="b8ce86ce-8486-4a43-adaf-6bf20426195c" providerId="ADAL" clId="{D55B7308-9A27-497E-A242-4682414BCA84}" dt="2024-05-05T12:34:08.378" v="183" actId="47"/>
        <pc:sldMkLst>
          <pc:docMk/>
          <pc:sldMk cId="2568243842" sldId="273"/>
        </pc:sldMkLst>
        <pc:picChg chg="mod">
          <ac:chgData name="NGUYỄN VĂN HUY" userId="b8ce86ce-8486-4a43-adaf-6bf20426195c" providerId="ADAL" clId="{D55B7308-9A27-497E-A242-4682414BCA84}" dt="2024-05-05T12:33:51.367" v="180" actId="1076"/>
          <ac:picMkLst>
            <pc:docMk/>
            <pc:sldMk cId="2568243842" sldId="273"/>
            <ac:picMk id="7" creationId="{F5239B28-E1CD-FD2A-0436-9C5371FCF5AC}"/>
          </ac:picMkLst>
        </pc:picChg>
      </pc:sldChg>
      <pc:sldChg chg="del">
        <pc:chgData name="NGUYỄN VĂN HUY" userId="b8ce86ce-8486-4a43-adaf-6bf20426195c" providerId="ADAL" clId="{D55B7308-9A27-497E-A242-4682414BCA84}" dt="2024-05-05T12:34:08.752" v="184" actId="47"/>
        <pc:sldMkLst>
          <pc:docMk/>
          <pc:sldMk cId="4053292239" sldId="274"/>
        </pc:sldMkLst>
      </pc:sldChg>
      <pc:sldChg chg="del">
        <pc:chgData name="NGUYỄN VĂN HUY" userId="b8ce86ce-8486-4a43-adaf-6bf20426195c" providerId="ADAL" clId="{D55B7308-9A27-497E-A242-4682414BCA84}" dt="2024-05-05T12:34:09.104" v="185" actId="47"/>
        <pc:sldMkLst>
          <pc:docMk/>
          <pc:sldMk cId="1461532182" sldId="275"/>
        </pc:sldMkLst>
      </pc:sldChg>
      <pc:sldChg chg="del">
        <pc:chgData name="NGUYỄN VĂN HUY" userId="b8ce86ce-8486-4a43-adaf-6bf20426195c" providerId="ADAL" clId="{D55B7308-9A27-497E-A242-4682414BCA84}" dt="2024-05-05T12:34:09.438" v="186" actId="47"/>
        <pc:sldMkLst>
          <pc:docMk/>
          <pc:sldMk cId="4291120413" sldId="276"/>
        </pc:sldMkLst>
      </pc:sldChg>
      <pc:sldChg chg="del">
        <pc:chgData name="NGUYỄN VĂN HUY" userId="b8ce86ce-8486-4a43-adaf-6bf20426195c" providerId="ADAL" clId="{D55B7308-9A27-497E-A242-4682414BCA84}" dt="2024-05-05T12:34:09.833" v="187" actId="47"/>
        <pc:sldMkLst>
          <pc:docMk/>
          <pc:sldMk cId="3762337552" sldId="277"/>
        </pc:sldMkLst>
      </pc:sldChg>
      <pc:sldChg chg="del">
        <pc:chgData name="NGUYỄN VĂN HUY" userId="b8ce86ce-8486-4a43-adaf-6bf20426195c" providerId="ADAL" clId="{D55B7308-9A27-497E-A242-4682414BCA84}" dt="2024-05-05T12:34:10.246" v="188" actId="47"/>
        <pc:sldMkLst>
          <pc:docMk/>
          <pc:sldMk cId="2743377514" sldId="278"/>
        </pc:sldMkLst>
      </pc:sldChg>
      <pc:sldChg chg="del">
        <pc:chgData name="NGUYỄN VĂN HUY" userId="b8ce86ce-8486-4a43-adaf-6bf20426195c" providerId="ADAL" clId="{D55B7308-9A27-497E-A242-4682414BCA84}" dt="2024-05-05T12:34:10.700" v="189" actId="47"/>
        <pc:sldMkLst>
          <pc:docMk/>
          <pc:sldMk cId="3743664231" sldId="279"/>
        </pc:sldMkLst>
      </pc:sldChg>
      <pc:sldChg chg="del">
        <pc:chgData name="NGUYỄN VĂN HUY" userId="b8ce86ce-8486-4a43-adaf-6bf20426195c" providerId="ADAL" clId="{D55B7308-9A27-497E-A242-4682414BCA84}" dt="2024-05-05T12:34:11.144" v="190" actId="47"/>
        <pc:sldMkLst>
          <pc:docMk/>
          <pc:sldMk cId="2573889434" sldId="280"/>
        </pc:sldMkLst>
      </pc:sldChg>
      <pc:sldChg chg="addSp delSp modSp mod modTransition">
        <pc:chgData name="NGUYỄN VĂN HUY" userId="b8ce86ce-8486-4a43-adaf-6bf20426195c" providerId="ADAL" clId="{D55B7308-9A27-497E-A242-4682414BCA84}" dt="2024-05-05T12:35:40.688" v="194"/>
        <pc:sldMkLst>
          <pc:docMk/>
          <pc:sldMk cId="1310689969" sldId="281"/>
        </pc:sldMkLst>
        <pc:spChg chg="add mod">
          <ac:chgData name="NGUYỄN VĂN HUY" userId="b8ce86ce-8486-4a43-adaf-6bf20426195c" providerId="ADAL" clId="{D55B7308-9A27-497E-A242-4682414BCA84}" dt="2024-05-05T12:34:18.476" v="191" actId="478"/>
          <ac:spMkLst>
            <pc:docMk/>
            <pc:sldMk cId="1310689969" sldId="281"/>
            <ac:spMk id="4" creationId="{09DB26EF-82F4-9923-7956-A123D46CF33B}"/>
          </ac:spMkLst>
        </pc:spChg>
        <pc:graphicFrameChg chg="del">
          <ac:chgData name="NGUYỄN VĂN HUY" userId="b8ce86ce-8486-4a43-adaf-6bf20426195c" providerId="ADAL" clId="{D55B7308-9A27-497E-A242-4682414BCA84}" dt="2024-05-05T12:34:18.476" v="191" actId="478"/>
          <ac:graphicFrameMkLst>
            <pc:docMk/>
            <pc:sldMk cId="1310689969" sldId="281"/>
            <ac:graphicFrameMk id="7" creationId="{5F9258E7-D838-4B79-46C7-E78E7E8C9901}"/>
          </ac:graphicFrameMkLst>
        </pc:graphicFrameChg>
      </pc:sldChg>
      <pc:sldChg chg="modTransition">
        <pc:chgData name="NGUYỄN VĂN HUY" userId="b8ce86ce-8486-4a43-adaf-6bf20426195c" providerId="ADAL" clId="{D55B7308-9A27-497E-A242-4682414BCA84}" dt="2024-05-05T12:35:40.688" v="194"/>
        <pc:sldMkLst>
          <pc:docMk/>
          <pc:sldMk cId="3472207005" sldId="282"/>
        </pc:sldMkLst>
      </pc:sldChg>
      <pc:sldChg chg="delSp modSp add del mod">
        <pc:chgData name="NGUYỄN VĂN HUY" userId="b8ce86ce-8486-4a43-adaf-6bf20426195c" providerId="ADAL" clId="{D55B7308-9A27-497E-A242-4682414BCA84}" dt="2024-05-05T12:38:56.763" v="211" actId="47"/>
        <pc:sldMkLst>
          <pc:docMk/>
          <pc:sldMk cId="1018022683" sldId="283"/>
        </pc:sldMkLst>
        <pc:spChg chg="mod">
          <ac:chgData name="NGUYỄN VĂN HUY" userId="b8ce86ce-8486-4a43-adaf-6bf20426195c" providerId="ADAL" clId="{D55B7308-9A27-497E-A242-4682414BCA84}" dt="2024-05-05T12:37:39.088" v="202" actId="1076"/>
          <ac:spMkLst>
            <pc:docMk/>
            <pc:sldMk cId="1018022683" sldId="283"/>
            <ac:spMk id="2" creationId="{95A9E8CA-388F-D0E3-277B-FB8B7A99F51B}"/>
          </ac:spMkLst>
        </pc:spChg>
        <pc:spChg chg="del mod">
          <ac:chgData name="NGUYỄN VĂN HUY" userId="b8ce86ce-8486-4a43-adaf-6bf20426195c" providerId="ADAL" clId="{D55B7308-9A27-497E-A242-4682414BCA84}" dt="2024-05-05T12:38:56.089" v="210" actId="478"/>
          <ac:spMkLst>
            <pc:docMk/>
            <pc:sldMk cId="1018022683" sldId="283"/>
            <ac:spMk id="6" creationId="{1CC7EF99-1126-1883-6942-7C720B189522}"/>
          </ac:spMkLst>
        </pc:spChg>
        <pc:spChg chg="del mod">
          <ac:chgData name="NGUYỄN VĂN HUY" userId="b8ce86ce-8486-4a43-adaf-6bf20426195c" providerId="ADAL" clId="{D55B7308-9A27-497E-A242-4682414BCA84}" dt="2024-05-05T12:38:29.531" v="206" actId="478"/>
          <ac:spMkLst>
            <pc:docMk/>
            <pc:sldMk cId="1018022683" sldId="283"/>
            <ac:spMk id="7" creationId="{A38900A9-B6B1-CDEC-2D92-D1682545633C}"/>
          </ac:spMkLst>
        </pc:spChg>
        <pc:spChg chg="del">
          <ac:chgData name="NGUYỄN VĂN HUY" userId="b8ce86ce-8486-4a43-adaf-6bf20426195c" providerId="ADAL" clId="{D55B7308-9A27-497E-A242-4682414BCA84}" dt="2024-05-05T12:37:15.445" v="196" actId="478"/>
          <ac:spMkLst>
            <pc:docMk/>
            <pc:sldMk cId="1018022683" sldId="283"/>
            <ac:spMk id="8" creationId="{85307A08-48DA-6682-17E3-6B811CF98CAA}"/>
          </ac:spMkLst>
        </pc:spChg>
        <pc:spChg chg="del">
          <ac:chgData name="NGUYỄN VĂN HUY" userId="b8ce86ce-8486-4a43-adaf-6bf20426195c" providerId="ADAL" clId="{D55B7308-9A27-497E-A242-4682414BCA84}" dt="2024-05-05T12:37:15.445" v="196" actId="478"/>
          <ac:spMkLst>
            <pc:docMk/>
            <pc:sldMk cId="1018022683" sldId="283"/>
            <ac:spMk id="9" creationId="{9E70B5D3-B608-A934-B587-FDC25F14652A}"/>
          </ac:spMkLst>
        </pc:spChg>
        <pc:spChg chg="del">
          <ac:chgData name="NGUYỄN VĂN HUY" userId="b8ce86ce-8486-4a43-adaf-6bf20426195c" providerId="ADAL" clId="{D55B7308-9A27-497E-A242-4682414BCA84}" dt="2024-05-05T12:37:15.445" v="196" actId="478"/>
          <ac:spMkLst>
            <pc:docMk/>
            <pc:sldMk cId="1018022683" sldId="283"/>
            <ac:spMk id="10" creationId="{7C24D2ED-C7CC-E935-2C30-C4BA64E00117}"/>
          </ac:spMkLst>
        </pc:spChg>
        <pc:spChg chg="del">
          <ac:chgData name="NGUYỄN VĂN HUY" userId="b8ce86ce-8486-4a43-adaf-6bf20426195c" providerId="ADAL" clId="{D55B7308-9A27-497E-A242-4682414BCA84}" dt="2024-05-05T12:37:15.445" v="196" actId="478"/>
          <ac:spMkLst>
            <pc:docMk/>
            <pc:sldMk cId="1018022683" sldId="283"/>
            <ac:spMk id="11" creationId="{20AD44AA-5113-9410-14B4-B806C629D660}"/>
          </ac:spMkLst>
        </pc:spChg>
        <pc:spChg chg="del">
          <ac:chgData name="NGUYỄN VĂN HUY" userId="b8ce86ce-8486-4a43-adaf-6bf20426195c" providerId="ADAL" clId="{D55B7308-9A27-497E-A242-4682414BCA84}" dt="2024-05-05T12:37:15.445" v="196" actId="478"/>
          <ac:spMkLst>
            <pc:docMk/>
            <pc:sldMk cId="1018022683" sldId="283"/>
            <ac:spMk id="12" creationId="{FBF9A440-D614-3E7B-F585-6027C77A7560}"/>
          </ac:spMkLst>
        </pc:spChg>
        <pc:spChg chg="del">
          <ac:chgData name="NGUYỄN VĂN HUY" userId="b8ce86ce-8486-4a43-adaf-6bf20426195c" providerId="ADAL" clId="{D55B7308-9A27-497E-A242-4682414BCA84}" dt="2024-05-05T12:37:15.445" v="196" actId="478"/>
          <ac:spMkLst>
            <pc:docMk/>
            <pc:sldMk cId="1018022683" sldId="283"/>
            <ac:spMk id="13" creationId="{1318D03D-E36D-4B8E-3453-35955415AF3F}"/>
          </ac:spMkLst>
        </pc:spChg>
        <pc:spChg chg="del">
          <ac:chgData name="NGUYỄN VĂN HUY" userId="b8ce86ce-8486-4a43-adaf-6bf20426195c" providerId="ADAL" clId="{D55B7308-9A27-497E-A242-4682414BCA84}" dt="2024-05-05T12:37:15.445" v="196" actId="478"/>
          <ac:spMkLst>
            <pc:docMk/>
            <pc:sldMk cId="1018022683" sldId="283"/>
            <ac:spMk id="14" creationId="{8BF60662-4561-64BD-B98E-2AC6285726D5}"/>
          </ac:spMkLst>
        </pc:spChg>
        <pc:spChg chg="del">
          <ac:chgData name="NGUYỄN VĂN HUY" userId="b8ce86ce-8486-4a43-adaf-6bf20426195c" providerId="ADAL" clId="{D55B7308-9A27-497E-A242-4682414BCA84}" dt="2024-05-05T12:37:15.445" v="196" actId="478"/>
          <ac:spMkLst>
            <pc:docMk/>
            <pc:sldMk cId="1018022683" sldId="283"/>
            <ac:spMk id="15" creationId="{001DA348-6588-C350-2283-69E87912F960}"/>
          </ac:spMkLst>
        </pc:spChg>
      </pc:sldChg>
      <pc:sldChg chg="delSp add mod">
        <pc:chgData name="NGUYỄN VĂN HUY" userId="b8ce86ce-8486-4a43-adaf-6bf20426195c" providerId="ADAL" clId="{D55B7308-9A27-497E-A242-4682414BCA84}" dt="2024-05-05T12:39:02.858" v="213" actId="478"/>
        <pc:sldMkLst>
          <pc:docMk/>
          <pc:sldMk cId="2990341531" sldId="283"/>
        </pc:sldMkLst>
        <pc:spChg chg="del">
          <ac:chgData name="NGUYỄN VĂN HUY" userId="b8ce86ce-8486-4a43-adaf-6bf20426195c" providerId="ADAL" clId="{D55B7308-9A27-497E-A242-4682414BCA84}" dt="2024-05-05T12:39:02.858" v="213" actId="478"/>
          <ac:spMkLst>
            <pc:docMk/>
            <pc:sldMk cId="2990341531" sldId="283"/>
            <ac:spMk id="8" creationId="{85307A08-48DA-6682-17E3-6B811CF98CAA}"/>
          </ac:spMkLst>
        </pc:spChg>
        <pc:spChg chg="del">
          <ac:chgData name="NGUYỄN VĂN HUY" userId="b8ce86ce-8486-4a43-adaf-6bf20426195c" providerId="ADAL" clId="{D55B7308-9A27-497E-A242-4682414BCA84}" dt="2024-05-05T12:39:02.858" v="213" actId="478"/>
          <ac:spMkLst>
            <pc:docMk/>
            <pc:sldMk cId="2990341531" sldId="283"/>
            <ac:spMk id="9" creationId="{9E70B5D3-B608-A934-B587-FDC25F14652A}"/>
          </ac:spMkLst>
        </pc:spChg>
        <pc:spChg chg="del">
          <ac:chgData name="NGUYỄN VĂN HUY" userId="b8ce86ce-8486-4a43-adaf-6bf20426195c" providerId="ADAL" clId="{D55B7308-9A27-497E-A242-4682414BCA84}" dt="2024-05-05T12:39:02.858" v="213" actId="478"/>
          <ac:spMkLst>
            <pc:docMk/>
            <pc:sldMk cId="2990341531" sldId="283"/>
            <ac:spMk id="10" creationId="{7C24D2ED-C7CC-E935-2C30-C4BA64E00117}"/>
          </ac:spMkLst>
        </pc:spChg>
        <pc:spChg chg="del">
          <ac:chgData name="NGUYỄN VĂN HUY" userId="b8ce86ce-8486-4a43-adaf-6bf20426195c" providerId="ADAL" clId="{D55B7308-9A27-497E-A242-4682414BCA84}" dt="2024-05-05T12:39:02.858" v="213" actId="478"/>
          <ac:spMkLst>
            <pc:docMk/>
            <pc:sldMk cId="2990341531" sldId="283"/>
            <ac:spMk id="11" creationId="{20AD44AA-5113-9410-14B4-B806C629D660}"/>
          </ac:spMkLst>
        </pc:spChg>
        <pc:spChg chg="del">
          <ac:chgData name="NGUYỄN VĂN HUY" userId="b8ce86ce-8486-4a43-adaf-6bf20426195c" providerId="ADAL" clId="{D55B7308-9A27-497E-A242-4682414BCA84}" dt="2024-05-05T12:39:02.858" v="213" actId="478"/>
          <ac:spMkLst>
            <pc:docMk/>
            <pc:sldMk cId="2990341531" sldId="283"/>
            <ac:spMk id="12" creationId="{FBF9A440-D614-3E7B-F585-6027C77A7560}"/>
          </ac:spMkLst>
        </pc:spChg>
        <pc:spChg chg="del">
          <ac:chgData name="NGUYỄN VĂN HUY" userId="b8ce86ce-8486-4a43-adaf-6bf20426195c" providerId="ADAL" clId="{D55B7308-9A27-497E-A242-4682414BCA84}" dt="2024-05-05T12:39:02.858" v="213" actId="478"/>
          <ac:spMkLst>
            <pc:docMk/>
            <pc:sldMk cId="2990341531" sldId="283"/>
            <ac:spMk id="13" creationId="{1318D03D-E36D-4B8E-3453-35955415AF3F}"/>
          </ac:spMkLst>
        </pc:spChg>
        <pc:spChg chg="del">
          <ac:chgData name="NGUYỄN VĂN HUY" userId="b8ce86ce-8486-4a43-adaf-6bf20426195c" providerId="ADAL" clId="{D55B7308-9A27-497E-A242-4682414BCA84}" dt="2024-05-05T12:39:02.858" v="213" actId="478"/>
          <ac:spMkLst>
            <pc:docMk/>
            <pc:sldMk cId="2990341531" sldId="283"/>
            <ac:spMk id="14" creationId="{8BF60662-4561-64BD-B98E-2AC6285726D5}"/>
          </ac:spMkLst>
        </pc:spChg>
        <pc:spChg chg="del">
          <ac:chgData name="NGUYỄN VĂN HUY" userId="b8ce86ce-8486-4a43-adaf-6bf20426195c" providerId="ADAL" clId="{D55B7308-9A27-497E-A242-4682414BCA84}" dt="2024-05-05T12:39:02.858" v="213" actId="478"/>
          <ac:spMkLst>
            <pc:docMk/>
            <pc:sldMk cId="2990341531" sldId="283"/>
            <ac:spMk id="15" creationId="{001DA348-6588-C350-2283-69E87912F960}"/>
          </ac:spMkLst>
        </pc:spChg>
      </pc:sldChg>
      <pc:sldChg chg="delSp add mod">
        <pc:chgData name="NGUYỄN VĂN HUY" userId="b8ce86ce-8486-4a43-adaf-6bf20426195c" providerId="ADAL" clId="{D55B7308-9A27-497E-A242-4682414BCA84}" dt="2024-05-05T12:39:25.986" v="215" actId="478"/>
        <pc:sldMkLst>
          <pc:docMk/>
          <pc:sldMk cId="1330600894" sldId="284"/>
        </pc:sldMkLst>
        <pc:spChg chg="del">
          <ac:chgData name="NGUYỄN VĂN HUY" userId="b8ce86ce-8486-4a43-adaf-6bf20426195c" providerId="ADAL" clId="{D55B7308-9A27-497E-A242-4682414BCA84}" dt="2024-05-05T12:39:25.986" v="215" actId="478"/>
          <ac:spMkLst>
            <pc:docMk/>
            <pc:sldMk cId="1330600894" sldId="284"/>
            <ac:spMk id="10" creationId="{7C24D2ED-C7CC-E935-2C30-C4BA64E00117}"/>
          </ac:spMkLst>
        </pc:spChg>
        <pc:spChg chg="del">
          <ac:chgData name="NGUYỄN VĂN HUY" userId="b8ce86ce-8486-4a43-adaf-6bf20426195c" providerId="ADAL" clId="{D55B7308-9A27-497E-A242-4682414BCA84}" dt="2024-05-05T12:39:25.986" v="215" actId="478"/>
          <ac:spMkLst>
            <pc:docMk/>
            <pc:sldMk cId="1330600894" sldId="284"/>
            <ac:spMk id="11" creationId="{20AD44AA-5113-9410-14B4-B806C629D660}"/>
          </ac:spMkLst>
        </pc:spChg>
        <pc:spChg chg="del">
          <ac:chgData name="NGUYỄN VĂN HUY" userId="b8ce86ce-8486-4a43-adaf-6bf20426195c" providerId="ADAL" clId="{D55B7308-9A27-497E-A242-4682414BCA84}" dt="2024-05-05T12:39:25.986" v="215" actId="478"/>
          <ac:spMkLst>
            <pc:docMk/>
            <pc:sldMk cId="1330600894" sldId="284"/>
            <ac:spMk id="12" creationId="{FBF9A440-D614-3E7B-F585-6027C77A7560}"/>
          </ac:spMkLst>
        </pc:spChg>
        <pc:spChg chg="del">
          <ac:chgData name="NGUYỄN VĂN HUY" userId="b8ce86ce-8486-4a43-adaf-6bf20426195c" providerId="ADAL" clId="{D55B7308-9A27-497E-A242-4682414BCA84}" dt="2024-05-05T12:39:25.986" v="215" actId="478"/>
          <ac:spMkLst>
            <pc:docMk/>
            <pc:sldMk cId="1330600894" sldId="284"/>
            <ac:spMk id="13" creationId="{1318D03D-E36D-4B8E-3453-35955415AF3F}"/>
          </ac:spMkLst>
        </pc:spChg>
        <pc:spChg chg="del">
          <ac:chgData name="NGUYỄN VĂN HUY" userId="b8ce86ce-8486-4a43-adaf-6bf20426195c" providerId="ADAL" clId="{D55B7308-9A27-497E-A242-4682414BCA84}" dt="2024-05-05T12:39:25.986" v="215" actId="478"/>
          <ac:spMkLst>
            <pc:docMk/>
            <pc:sldMk cId="1330600894" sldId="284"/>
            <ac:spMk id="14" creationId="{8BF60662-4561-64BD-B98E-2AC6285726D5}"/>
          </ac:spMkLst>
        </pc:spChg>
        <pc:spChg chg="del">
          <ac:chgData name="NGUYỄN VĂN HUY" userId="b8ce86ce-8486-4a43-adaf-6bf20426195c" providerId="ADAL" clId="{D55B7308-9A27-497E-A242-4682414BCA84}" dt="2024-05-05T12:39:25.986" v="215" actId="478"/>
          <ac:spMkLst>
            <pc:docMk/>
            <pc:sldMk cId="1330600894" sldId="284"/>
            <ac:spMk id="15" creationId="{001DA348-6588-C350-2283-69E87912F960}"/>
          </ac:spMkLst>
        </pc:spChg>
      </pc:sldChg>
      <pc:sldChg chg="delSp add mod">
        <pc:chgData name="NGUYỄN VĂN HUY" userId="b8ce86ce-8486-4a43-adaf-6bf20426195c" providerId="ADAL" clId="{D55B7308-9A27-497E-A242-4682414BCA84}" dt="2024-05-05T12:39:49.351" v="217" actId="478"/>
        <pc:sldMkLst>
          <pc:docMk/>
          <pc:sldMk cId="586930821" sldId="285"/>
        </pc:sldMkLst>
        <pc:spChg chg="del">
          <ac:chgData name="NGUYỄN VĂN HUY" userId="b8ce86ce-8486-4a43-adaf-6bf20426195c" providerId="ADAL" clId="{D55B7308-9A27-497E-A242-4682414BCA84}" dt="2024-05-05T12:39:49.351" v="217" actId="478"/>
          <ac:spMkLst>
            <pc:docMk/>
            <pc:sldMk cId="586930821" sldId="285"/>
            <ac:spMk id="12" creationId="{FBF9A440-D614-3E7B-F585-6027C77A7560}"/>
          </ac:spMkLst>
        </pc:spChg>
        <pc:spChg chg="del">
          <ac:chgData name="NGUYỄN VĂN HUY" userId="b8ce86ce-8486-4a43-adaf-6bf20426195c" providerId="ADAL" clId="{D55B7308-9A27-497E-A242-4682414BCA84}" dt="2024-05-05T12:39:49.351" v="217" actId="478"/>
          <ac:spMkLst>
            <pc:docMk/>
            <pc:sldMk cId="586930821" sldId="285"/>
            <ac:spMk id="13" creationId="{1318D03D-E36D-4B8E-3453-35955415AF3F}"/>
          </ac:spMkLst>
        </pc:spChg>
        <pc:spChg chg="del">
          <ac:chgData name="NGUYỄN VĂN HUY" userId="b8ce86ce-8486-4a43-adaf-6bf20426195c" providerId="ADAL" clId="{D55B7308-9A27-497E-A242-4682414BCA84}" dt="2024-05-05T12:39:49.351" v="217" actId="478"/>
          <ac:spMkLst>
            <pc:docMk/>
            <pc:sldMk cId="586930821" sldId="285"/>
            <ac:spMk id="14" creationId="{8BF60662-4561-64BD-B98E-2AC6285726D5}"/>
          </ac:spMkLst>
        </pc:spChg>
        <pc:spChg chg="del">
          <ac:chgData name="NGUYỄN VĂN HUY" userId="b8ce86ce-8486-4a43-adaf-6bf20426195c" providerId="ADAL" clId="{D55B7308-9A27-497E-A242-4682414BCA84}" dt="2024-05-05T12:39:49.351" v="217" actId="478"/>
          <ac:spMkLst>
            <pc:docMk/>
            <pc:sldMk cId="586930821" sldId="285"/>
            <ac:spMk id="15" creationId="{001DA348-6588-C350-2283-69E87912F960}"/>
          </ac:spMkLst>
        </pc:spChg>
      </pc:sldChg>
      <pc:sldChg chg="delSp add mod">
        <pc:chgData name="NGUYỄN VĂN HUY" userId="b8ce86ce-8486-4a43-adaf-6bf20426195c" providerId="ADAL" clId="{D55B7308-9A27-497E-A242-4682414BCA84}" dt="2024-05-05T12:39:58.262" v="219" actId="478"/>
        <pc:sldMkLst>
          <pc:docMk/>
          <pc:sldMk cId="4031243877" sldId="286"/>
        </pc:sldMkLst>
        <pc:spChg chg="del">
          <ac:chgData name="NGUYỄN VĂN HUY" userId="b8ce86ce-8486-4a43-adaf-6bf20426195c" providerId="ADAL" clId="{D55B7308-9A27-497E-A242-4682414BCA84}" dt="2024-05-05T12:39:58.262" v="219" actId="478"/>
          <ac:spMkLst>
            <pc:docMk/>
            <pc:sldMk cId="4031243877" sldId="286"/>
            <ac:spMk id="14" creationId="{8BF60662-4561-64BD-B98E-2AC6285726D5}"/>
          </ac:spMkLst>
        </pc:spChg>
        <pc:spChg chg="del">
          <ac:chgData name="NGUYỄN VĂN HUY" userId="b8ce86ce-8486-4a43-adaf-6bf20426195c" providerId="ADAL" clId="{D55B7308-9A27-497E-A242-4682414BCA84}" dt="2024-05-05T12:39:58.262" v="219" actId="478"/>
          <ac:spMkLst>
            <pc:docMk/>
            <pc:sldMk cId="4031243877" sldId="286"/>
            <ac:spMk id="15" creationId="{001DA348-6588-C350-2283-69E87912F960}"/>
          </ac:spMkLst>
        </pc:spChg>
      </pc:sldChg>
      <pc:sldChg chg="add">
        <pc:chgData name="NGUYỄN VĂN HUY" userId="b8ce86ce-8486-4a43-adaf-6bf20426195c" providerId="ADAL" clId="{D55B7308-9A27-497E-A242-4682414BCA84}" dt="2024-05-05T12:40:08.426" v="220"/>
        <pc:sldMkLst>
          <pc:docMk/>
          <pc:sldMk cId="1280341067"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838748-6EC0-4CA5-AFF3-1DD5B0DCBA76}" type="datetimeFigureOut">
              <a:rPr lang="en-US" smtClean="0"/>
              <a:t>5/5/2024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1F05C3-9333-447F-ADC7-289F172A0677}" type="slidenum">
              <a:rPr lang="en-US" smtClean="0"/>
              <a:t>‹#›</a:t>
            </a:fld>
            <a:endParaRPr lang="en-US"/>
          </a:p>
        </p:txBody>
      </p:sp>
    </p:spTree>
    <p:extLst>
      <p:ext uri="{BB962C8B-B14F-4D97-AF65-F5344CB8AC3E}">
        <p14:creationId xmlns:p14="http://schemas.microsoft.com/office/powerpoint/2010/main" val="1626835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152A4-FA00-5550-D92E-CA5198A157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65A36A1-F8E8-646A-D433-B9EA3FE9DC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F5E80B-6A70-4314-5111-51DB9AB9A2CD}"/>
              </a:ext>
            </a:extLst>
          </p:cNvPr>
          <p:cNvSpPr>
            <a:spLocks noGrp="1"/>
          </p:cNvSpPr>
          <p:nvPr>
            <p:ph type="dt" sz="half" idx="10"/>
          </p:nvPr>
        </p:nvSpPr>
        <p:spPr/>
        <p:txBody>
          <a:bodyPr/>
          <a:lstStyle/>
          <a:p>
            <a:fld id="{1BAE2F5B-5672-4C4D-ABB4-E5CF2C0028B1}" type="datetimeFigureOut">
              <a:rPr lang="en-US" smtClean="0"/>
              <a:t>5/5/2024</a:t>
            </a:fld>
            <a:endParaRPr lang="en-US"/>
          </a:p>
        </p:txBody>
      </p:sp>
      <p:sp>
        <p:nvSpPr>
          <p:cNvPr id="5" name="Footer Placeholder 4">
            <a:extLst>
              <a:ext uri="{FF2B5EF4-FFF2-40B4-BE49-F238E27FC236}">
                <a16:creationId xmlns:a16="http://schemas.microsoft.com/office/drawing/2014/main" id="{CC2CC5AA-9390-EBC8-609D-58669DAA2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66BE69-D4AB-3CD3-B8CC-2DBDA08F26D4}"/>
              </a:ext>
            </a:extLst>
          </p:cNvPr>
          <p:cNvSpPr>
            <a:spLocks noGrp="1"/>
          </p:cNvSpPr>
          <p:nvPr>
            <p:ph type="sldNum" sz="quarter" idx="12"/>
          </p:nvPr>
        </p:nvSpPr>
        <p:spPr/>
        <p:txBody>
          <a:bodyPr/>
          <a:lstStyle/>
          <a:p>
            <a:fld id="{A5E5E921-8331-4983-BAE9-F7D864B59A36}" type="slidenum">
              <a:rPr lang="en-US" smtClean="0"/>
              <a:t>‹#›</a:t>
            </a:fld>
            <a:endParaRPr lang="en-US"/>
          </a:p>
        </p:txBody>
      </p:sp>
    </p:spTree>
    <p:extLst>
      <p:ext uri="{BB962C8B-B14F-4D97-AF65-F5344CB8AC3E}">
        <p14:creationId xmlns:p14="http://schemas.microsoft.com/office/powerpoint/2010/main" val="410909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EFA73-B525-3C09-C0CD-90B3357233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546538-5D44-A2BE-F89E-B7562E7A10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A8C2F9-60D3-1749-3CC2-EC72C5F6CFF7}"/>
              </a:ext>
            </a:extLst>
          </p:cNvPr>
          <p:cNvSpPr>
            <a:spLocks noGrp="1"/>
          </p:cNvSpPr>
          <p:nvPr>
            <p:ph type="dt" sz="half" idx="10"/>
          </p:nvPr>
        </p:nvSpPr>
        <p:spPr/>
        <p:txBody>
          <a:bodyPr/>
          <a:lstStyle/>
          <a:p>
            <a:fld id="{1BAE2F5B-5672-4C4D-ABB4-E5CF2C0028B1}" type="datetimeFigureOut">
              <a:rPr lang="en-US" smtClean="0"/>
              <a:t>5/5/2024</a:t>
            </a:fld>
            <a:endParaRPr lang="en-US"/>
          </a:p>
        </p:txBody>
      </p:sp>
      <p:sp>
        <p:nvSpPr>
          <p:cNvPr id="5" name="Footer Placeholder 4">
            <a:extLst>
              <a:ext uri="{FF2B5EF4-FFF2-40B4-BE49-F238E27FC236}">
                <a16:creationId xmlns:a16="http://schemas.microsoft.com/office/drawing/2014/main" id="{6D971647-F7FE-C3E3-71E0-2F1A09472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2470E-15C8-DB54-4FA8-ADF9C2F1CFD3}"/>
              </a:ext>
            </a:extLst>
          </p:cNvPr>
          <p:cNvSpPr>
            <a:spLocks noGrp="1"/>
          </p:cNvSpPr>
          <p:nvPr>
            <p:ph type="sldNum" sz="quarter" idx="12"/>
          </p:nvPr>
        </p:nvSpPr>
        <p:spPr/>
        <p:txBody>
          <a:bodyPr/>
          <a:lstStyle/>
          <a:p>
            <a:fld id="{A5E5E921-8331-4983-BAE9-F7D864B59A36}" type="slidenum">
              <a:rPr lang="en-US" smtClean="0"/>
              <a:t>‹#›</a:t>
            </a:fld>
            <a:endParaRPr lang="en-US"/>
          </a:p>
        </p:txBody>
      </p:sp>
    </p:spTree>
    <p:extLst>
      <p:ext uri="{BB962C8B-B14F-4D97-AF65-F5344CB8AC3E}">
        <p14:creationId xmlns:p14="http://schemas.microsoft.com/office/powerpoint/2010/main" val="4019773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E88425-D6E4-FD34-BA01-16C602D3AA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8299526-C25B-9162-2771-5BDB9A954C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8204E4-65AD-318D-9EE2-205AB83FE4DA}"/>
              </a:ext>
            </a:extLst>
          </p:cNvPr>
          <p:cNvSpPr>
            <a:spLocks noGrp="1"/>
          </p:cNvSpPr>
          <p:nvPr>
            <p:ph type="dt" sz="half" idx="10"/>
          </p:nvPr>
        </p:nvSpPr>
        <p:spPr/>
        <p:txBody>
          <a:bodyPr/>
          <a:lstStyle/>
          <a:p>
            <a:fld id="{1BAE2F5B-5672-4C4D-ABB4-E5CF2C0028B1}" type="datetimeFigureOut">
              <a:rPr lang="en-US" smtClean="0"/>
              <a:t>5/5/2024</a:t>
            </a:fld>
            <a:endParaRPr lang="en-US"/>
          </a:p>
        </p:txBody>
      </p:sp>
      <p:sp>
        <p:nvSpPr>
          <p:cNvPr id="5" name="Footer Placeholder 4">
            <a:extLst>
              <a:ext uri="{FF2B5EF4-FFF2-40B4-BE49-F238E27FC236}">
                <a16:creationId xmlns:a16="http://schemas.microsoft.com/office/drawing/2014/main" id="{70016322-26B6-159B-0FF4-25AF9A5A3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86FDC-27A7-6ECA-AA5E-9C7DA035D2C9}"/>
              </a:ext>
            </a:extLst>
          </p:cNvPr>
          <p:cNvSpPr>
            <a:spLocks noGrp="1"/>
          </p:cNvSpPr>
          <p:nvPr>
            <p:ph type="sldNum" sz="quarter" idx="12"/>
          </p:nvPr>
        </p:nvSpPr>
        <p:spPr/>
        <p:txBody>
          <a:bodyPr/>
          <a:lstStyle/>
          <a:p>
            <a:fld id="{A5E5E921-8331-4983-BAE9-F7D864B59A36}" type="slidenum">
              <a:rPr lang="en-US" smtClean="0"/>
              <a:t>‹#›</a:t>
            </a:fld>
            <a:endParaRPr lang="en-US"/>
          </a:p>
        </p:txBody>
      </p:sp>
    </p:spTree>
    <p:extLst>
      <p:ext uri="{BB962C8B-B14F-4D97-AF65-F5344CB8AC3E}">
        <p14:creationId xmlns:p14="http://schemas.microsoft.com/office/powerpoint/2010/main" val="321907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D22F5-198F-DA24-B3C9-1B9E6944FADD}"/>
              </a:ext>
            </a:extLst>
          </p:cNvPr>
          <p:cNvSpPr>
            <a:spLocks noGrp="1"/>
          </p:cNvSpPr>
          <p:nvPr>
            <p:ph type="title"/>
          </p:nvPr>
        </p:nvSpPr>
        <p:spPr>
          <a:xfrm>
            <a:off x="1448980" y="53398"/>
            <a:ext cx="8564758" cy="1325563"/>
          </a:xfrm>
        </p:spPr>
        <p:txBody>
          <a:bodyPr>
            <a:normAutofit/>
          </a:bodyPr>
          <a:lstStyle>
            <a:lvl1pPr algn="ctr">
              <a:defRPr sz="3500" b="1">
                <a:solidFill>
                  <a:srgbClr val="FF0000"/>
                </a:solidFill>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30FC7D8-DB97-56B2-B88F-01E2E836DE04}"/>
              </a:ext>
            </a:extLst>
          </p:cNvPr>
          <p:cNvSpPr>
            <a:spLocks noGrp="1"/>
          </p:cNvSpPr>
          <p:nvPr>
            <p:ph idx="1"/>
          </p:nvPr>
        </p:nvSpPr>
        <p:spPr>
          <a:xfrm>
            <a:off x="838200" y="1423830"/>
            <a:ext cx="10515600" cy="4351338"/>
          </a:xfrm>
        </p:spPr>
        <p:txBody>
          <a:bodyPr/>
          <a:lstStyle>
            <a:lvl1pPr marL="0" indent="0">
              <a:lnSpc>
                <a:spcPct val="150000"/>
              </a:lnSpc>
              <a:buNone/>
              <a:defRPr b="1">
                <a:solidFill>
                  <a:srgbClr val="183883"/>
                </a:solidFill>
                <a:latin typeface="Arial" panose="020B0604020202020204" pitchFamily="34" charset="0"/>
                <a:cs typeface="Arial" panose="020B0604020202020204" pitchFamily="34" charset="0"/>
              </a:defRPr>
            </a:lvl1pPr>
            <a:lvl2pPr>
              <a:lnSpc>
                <a:spcPct val="150000"/>
              </a:lnSpc>
              <a:defRPr sz="2600" b="1">
                <a:solidFill>
                  <a:srgbClr val="0093DD"/>
                </a:solidFill>
                <a:latin typeface="Arial" panose="020B0604020202020204" pitchFamily="34" charset="0"/>
                <a:cs typeface="Arial" panose="020B0604020202020204" pitchFamily="34" charset="0"/>
              </a:defRPr>
            </a:lvl2pPr>
            <a:lvl3pPr>
              <a:lnSpc>
                <a:spcPct val="150000"/>
              </a:lnSpc>
              <a:defRPr sz="2400">
                <a:latin typeface="Arial" panose="020B0604020202020204" pitchFamily="34" charset="0"/>
                <a:cs typeface="Arial" panose="020B0604020202020204" pitchFamily="34" charset="0"/>
              </a:defRPr>
            </a:lvl3pPr>
            <a:lvl4pPr>
              <a:lnSpc>
                <a:spcPct val="150000"/>
              </a:lnSpc>
              <a:defRPr sz="2000">
                <a:latin typeface="Arial" panose="020B0604020202020204" pitchFamily="34" charset="0"/>
                <a:cs typeface="Arial" panose="020B0604020202020204" pitchFamily="34" charset="0"/>
              </a:defRPr>
            </a:lvl4pPr>
            <a:lvl5pPr>
              <a:lnSpc>
                <a:spcPct val="150000"/>
              </a:lnSpc>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001225-B10F-9950-8DDA-B729BA42DB96}"/>
              </a:ext>
            </a:extLst>
          </p:cNvPr>
          <p:cNvSpPr>
            <a:spLocks noGrp="1"/>
          </p:cNvSpPr>
          <p:nvPr>
            <p:ph type="dt" sz="half" idx="10"/>
          </p:nvPr>
        </p:nvSpPr>
        <p:spPr/>
        <p:txBody>
          <a:bodyPr/>
          <a:lstStyle/>
          <a:p>
            <a:fld id="{1BAE2F5B-5672-4C4D-ABB4-E5CF2C0028B1}" type="datetimeFigureOut">
              <a:rPr lang="en-US" smtClean="0"/>
              <a:t>5/5/2024</a:t>
            </a:fld>
            <a:endParaRPr lang="en-US"/>
          </a:p>
        </p:txBody>
      </p:sp>
      <p:sp>
        <p:nvSpPr>
          <p:cNvPr id="5" name="Footer Placeholder 4">
            <a:extLst>
              <a:ext uri="{FF2B5EF4-FFF2-40B4-BE49-F238E27FC236}">
                <a16:creationId xmlns:a16="http://schemas.microsoft.com/office/drawing/2014/main" id="{F2924005-039A-8A05-01AF-1CE2DEAEB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E98A2-30C1-5C16-0B88-1C9044F9E48B}"/>
              </a:ext>
            </a:extLst>
          </p:cNvPr>
          <p:cNvSpPr>
            <a:spLocks noGrp="1"/>
          </p:cNvSpPr>
          <p:nvPr>
            <p:ph type="sldNum" sz="quarter" idx="12"/>
          </p:nvPr>
        </p:nvSpPr>
        <p:spPr/>
        <p:txBody>
          <a:bodyPr/>
          <a:lstStyle/>
          <a:p>
            <a:fld id="{A5E5E921-8331-4983-BAE9-F7D864B59A36}" type="slidenum">
              <a:rPr lang="en-US" smtClean="0"/>
              <a:t>‹#›</a:t>
            </a:fld>
            <a:endParaRPr lang="en-US"/>
          </a:p>
        </p:txBody>
      </p:sp>
      <p:grpSp>
        <p:nvGrpSpPr>
          <p:cNvPr id="13" name="Group 12">
            <a:extLst>
              <a:ext uri="{FF2B5EF4-FFF2-40B4-BE49-F238E27FC236}">
                <a16:creationId xmlns:a16="http://schemas.microsoft.com/office/drawing/2014/main" id="{4AFCABC8-5DAD-DF3F-4B1B-3DDFFB7B412F}"/>
              </a:ext>
            </a:extLst>
          </p:cNvPr>
          <p:cNvGrpSpPr/>
          <p:nvPr userDrawn="1"/>
        </p:nvGrpSpPr>
        <p:grpSpPr>
          <a:xfrm>
            <a:off x="108325" y="28136"/>
            <a:ext cx="12055539" cy="1418685"/>
            <a:chOff x="109182" y="26090"/>
            <a:chExt cx="12055539" cy="1418685"/>
          </a:xfrm>
        </p:grpSpPr>
        <p:cxnSp>
          <p:nvCxnSpPr>
            <p:cNvPr id="14" name="Straight Connector 13">
              <a:extLst>
                <a:ext uri="{FF2B5EF4-FFF2-40B4-BE49-F238E27FC236}">
                  <a16:creationId xmlns:a16="http://schemas.microsoft.com/office/drawing/2014/main" id="{FDE66B95-7BBE-3E55-14F1-04CA9F6FB9D0}"/>
                </a:ext>
              </a:extLst>
            </p:cNvPr>
            <p:cNvCxnSpPr>
              <a:cxnSpLocks/>
            </p:cNvCxnSpPr>
            <p:nvPr/>
          </p:nvCxnSpPr>
          <p:spPr>
            <a:xfrm>
              <a:off x="859808" y="1169265"/>
              <a:ext cx="9207273" cy="0"/>
            </a:xfrm>
            <a:prstGeom prst="line">
              <a:avLst/>
            </a:prstGeom>
            <a:ln w="57150" cap="sq" cmpd="sng">
              <a:solidFill>
                <a:srgbClr val="40C8F4"/>
              </a:solidFill>
            </a:ln>
          </p:spPr>
          <p:style>
            <a:lnRef idx="1">
              <a:schemeClr val="accent1"/>
            </a:lnRef>
            <a:fillRef idx="0">
              <a:schemeClr val="accent1"/>
            </a:fillRef>
            <a:effectRef idx="0">
              <a:schemeClr val="accent1"/>
            </a:effectRef>
            <a:fontRef idx="minor">
              <a:schemeClr val="tx1"/>
            </a:fontRef>
          </p:style>
        </p:cxnSp>
        <p:pic>
          <p:nvPicPr>
            <p:cNvPr id="15" name="Picture 14" descr="Logo&#10;&#10;Description automatically generated">
              <a:extLst>
                <a:ext uri="{FF2B5EF4-FFF2-40B4-BE49-F238E27FC236}">
                  <a16:creationId xmlns:a16="http://schemas.microsoft.com/office/drawing/2014/main" id="{5D233AAC-0D03-D3EE-3BC8-3A138C4629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182" y="136478"/>
              <a:ext cx="1308297" cy="1308297"/>
            </a:xfrm>
            <a:prstGeom prst="rect">
              <a:avLst/>
            </a:prstGeom>
          </p:spPr>
        </p:pic>
        <p:sp>
          <p:nvSpPr>
            <p:cNvPr id="16" name="Rectangle 106">
              <a:extLst>
                <a:ext uri="{FF2B5EF4-FFF2-40B4-BE49-F238E27FC236}">
                  <a16:creationId xmlns:a16="http://schemas.microsoft.com/office/drawing/2014/main" id="{48EA770D-7B33-6D72-A947-FC25169844D7}"/>
                </a:ext>
              </a:extLst>
            </p:cNvPr>
            <p:cNvSpPr/>
            <p:nvPr/>
          </p:nvSpPr>
          <p:spPr>
            <a:xfrm>
              <a:off x="10611438" y="26090"/>
              <a:ext cx="1553283" cy="294149"/>
            </a:xfrm>
            <a:custGeom>
              <a:avLst/>
              <a:gdLst>
                <a:gd name="connsiteX0" fmla="*/ 0 w 1554180"/>
                <a:gd name="connsiteY0" fmla="*/ 0 h 320217"/>
                <a:gd name="connsiteX1" fmla="*/ 1554180 w 1554180"/>
                <a:gd name="connsiteY1" fmla="*/ 0 h 320217"/>
                <a:gd name="connsiteX2" fmla="*/ 1554180 w 1554180"/>
                <a:gd name="connsiteY2" fmla="*/ 320217 h 320217"/>
                <a:gd name="connsiteX3" fmla="*/ 0 w 1554180"/>
                <a:gd name="connsiteY3" fmla="*/ 320217 h 320217"/>
                <a:gd name="connsiteX4" fmla="*/ 0 w 1554180"/>
                <a:gd name="connsiteY4" fmla="*/ 0 h 320217"/>
                <a:gd name="connsiteX0" fmla="*/ 122549 w 1554180"/>
                <a:gd name="connsiteY0" fmla="*/ 0 h 320217"/>
                <a:gd name="connsiteX1" fmla="*/ 1554180 w 1554180"/>
                <a:gd name="connsiteY1" fmla="*/ 0 h 320217"/>
                <a:gd name="connsiteX2" fmla="*/ 1554180 w 1554180"/>
                <a:gd name="connsiteY2" fmla="*/ 320217 h 320217"/>
                <a:gd name="connsiteX3" fmla="*/ 0 w 1554180"/>
                <a:gd name="connsiteY3" fmla="*/ 320217 h 320217"/>
                <a:gd name="connsiteX4" fmla="*/ 122549 w 1554180"/>
                <a:gd name="connsiteY4" fmla="*/ 0 h 320217"/>
                <a:gd name="connsiteX0" fmla="*/ 185395 w 1554180"/>
                <a:gd name="connsiteY0" fmla="*/ 6285 h 320217"/>
                <a:gd name="connsiteX1" fmla="*/ 1554180 w 1554180"/>
                <a:gd name="connsiteY1" fmla="*/ 0 h 320217"/>
                <a:gd name="connsiteX2" fmla="*/ 1554180 w 1554180"/>
                <a:gd name="connsiteY2" fmla="*/ 320217 h 320217"/>
                <a:gd name="connsiteX3" fmla="*/ 0 w 1554180"/>
                <a:gd name="connsiteY3" fmla="*/ 320217 h 320217"/>
                <a:gd name="connsiteX4" fmla="*/ 185395 w 1554180"/>
                <a:gd name="connsiteY4" fmla="*/ 6285 h 320217"/>
                <a:gd name="connsiteX0" fmla="*/ 210133 w 1554180"/>
                <a:gd name="connsiteY0" fmla="*/ 3143 h 320217"/>
                <a:gd name="connsiteX1" fmla="*/ 1554180 w 1554180"/>
                <a:gd name="connsiteY1" fmla="*/ 0 h 320217"/>
                <a:gd name="connsiteX2" fmla="*/ 1554180 w 1554180"/>
                <a:gd name="connsiteY2" fmla="*/ 320217 h 320217"/>
                <a:gd name="connsiteX3" fmla="*/ 0 w 1554180"/>
                <a:gd name="connsiteY3" fmla="*/ 320217 h 320217"/>
                <a:gd name="connsiteX4" fmla="*/ 210133 w 1554180"/>
                <a:gd name="connsiteY4" fmla="*/ 3143 h 320217"/>
                <a:gd name="connsiteX0" fmla="*/ 197764 w 1554180"/>
                <a:gd name="connsiteY0" fmla="*/ 3143 h 320217"/>
                <a:gd name="connsiteX1" fmla="*/ 1554180 w 1554180"/>
                <a:gd name="connsiteY1" fmla="*/ 0 h 320217"/>
                <a:gd name="connsiteX2" fmla="*/ 1554180 w 1554180"/>
                <a:gd name="connsiteY2" fmla="*/ 320217 h 320217"/>
                <a:gd name="connsiteX3" fmla="*/ 0 w 1554180"/>
                <a:gd name="connsiteY3" fmla="*/ 320217 h 320217"/>
                <a:gd name="connsiteX4" fmla="*/ 197764 w 1554180"/>
                <a:gd name="connsiteY4" fmla="*/ 3143 h 320217"/>
                <a:gd name="connsiteX0" fmla="*/ 234872 w 1554180"/>
                <a:gd name="connsiteY0" fmla="*/ 6286 h 320217"/>
                <a:gd name="connsiteX1" fmla="*/ 1554180 w 1554180"/>
                <a:gd name="connsiteY1" fmla="*/ 0 h 320217"/>
                <a:gd name="connsiteX2" fmla="*/ 1554180 w 1554180"/>
                <a:gd name="connsiteY2" fmla="*/ 320217 h 320217"/>
                <a:gd name="connsiteX3" fmla="*/ 0 w 1554180"/>
                <a:gd name="connsiteY3" fmla="*/ 320217 h 320217"/>
                <a:gd name="connsiteX4" fmla="*/ 234872 w 1554180"/>
                <a:gd name="connsiteY4" fmla="*/ 6286 h 320217"/>
                <a:gd name="connsiteX0" fmla="*/ 210134 w 1554180"/>
                <a:gd name="connsiteY0" fmla="*/ 6286 h 320217"/>
                <a:gd name="connsiteX1" fmla="*/ 1554180 w 1554180"/>
                <a:gd name="connsiteY1" fmla="*/ 0 h 320217"/>
                <a:gd name="connsiteX2" fmla="*/ 1554180 w 1554180"/>
                <a:gd name="connsiteY2" fmla="*/ 320217 h 320217"/>
                <a:gd name="connsiteX3" fmla="*/ 0 w 1554180"/>
                <a:gd name="connsiteY3" fmla="*/ 320217 h 320217"/>
                <a:gd name="connsiteX4" fmla="*/ 210134 w 1554180"/>
                <a:gd name="connsiteY4" fmla="*/ 6286 h 320217"/>
                <a:gd name="connsiteX0" fmla="*/ 238131 w 1554180"/>
                <a:gd name="connsiteY0" fmla="*/ 6286 h 320217"/>
                <a:gd name="connsiteX1" fmla="*/ 1554180 w 1554180"/>
                <a:gd name="connsiteY1" fmla="*/ 0 h 320217"/>
                <a:gd name="connsiteX2" fmla="*/ 1554180 w 1554180"/>
                <a:gd name="connsiteY2" fmla="*/ 320217 h 320217"/>
                <a:gd name="connsiteX3" fmla="*/ 0 w 1554180"/>
                <a:gd name="connsiteY3" fmla="*/ 320217 h 320217"/>
                <a:gd name="connsiteX4" fmla="*/ 238131 w 1554180"/>
                <a:gd name="connsiteY4" fmla="*/ 6286 h 320217"/>
                <a:gd name="connsiteX0" fmla="*/ 222410 w 1554180"/>
                <a:gd name="connsiteY0" fmla="*/ 2938 h 320217"/>
                <a:gd name="connsiteX1" fmla="*/ 1554180 w 1554180"/>
                <a:gd name="connsiteY1" fmla="*/ 0 h 320217"/>
                <a:gd name="connsiteX2" fmla="*/ 1554180 w 1554180"/>
                <a:gd name="connsiteY2" fmla="*/ 320217 h 320217"/>
                <a:gd name="connsiteX3" fmla="*/ 0 w 1554180"/>
                <a:gd name="connsiteY3" fmla="*/ 320217 h 320217"/>
                <a:gd name="connsiteX4" fmla="*/ 222410 w 1554180"/>
                <a:gd name="connsiteY4" fmla="*/ 2938 h 320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54180" h="320217">
                  <a:moveTo>
                    <a:pt x="222410" y="2938"/>
                  </a:moveTo>
                  <a:lnTo>
                    <a:pt x="1554180" y="0"/>
                  </a:lnTo>
                  <a:lnTo>
                    <a:pt x="1554180" y="320217"/>
                  </a:lnTo>
                  <a:lnTo>
                    <a:pt x="0" y="320217"/>
                  </a:lnTo>
                  <a:lnTo>
                    <a:pt x="222410" y="2938"/>
                  </a:lnTo>
                  <a:close/>
                </a:path>
              </a:pathLst>
            </a:custGeom>
            <a:solidFill>
              <a:srgbClr val="AAE0FA"/>
            </a:solidFill>
            <a:ln w="57150">
              <a:solidFill>
                <a:srgbClr val="AAE0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F9882CAE-EC96-DB4E-2FF7-E1B85ADB7B33}"/>
                </a:ext>
              </a:extLst>
            </p:cNvPr>
            <p:cNvSpPr/>
            <p:nvPr/>
          </p:nvSpPr>
          <p:spPr>
            <a:xfrm>
              <a:off x="10046951" y="320240"/>
              <a:ext cx="837832" cy="849024"/>
            </a:xfrm>
            <a:prstGeom prst="parallelogram">
              <a:avLst>
                <a:gd name="adj" fmla="val 67383"/>
              </a:avLst>
            </a:prstGeom>
            <a:solidFill>
              <a:srgbClr val="40C8F4"/>
            </a:solidFill>
            <a:ln w="57150">
              <a:solidFill>
                <a:srgbClr val="40C8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436F1E00-1420-BF3C-DC75-8E8F3D3F831C}"/>
                </a:ext>
              </a:extLst>
            </p:cNvPr>
            <p:cNvCxnSpPr>
              <a:cxnSpLocks/>
            </p:cNvCxnSpPr>
            <p:nvPr/>
          </p:nvCxnSpPr>
          <p:spPr>
            <a:xfrm>
              <a:off x="10917140" y="320240"/>
              <a:ext cx="1245710" cy="0"/>
            </a:xfrm>
            <a:prstGeom prst="line">
              <a:avLst/>
            </a:prstGeom>
            <a:ln w="57150" cap="sq" cmpd="sng">
              <a:solidFill>
                <a:srgbClr val="40C8F4"/>
              </a:solidFill>
            </a:ln>
          </p:spPr>
          <p:style>
            <a:lnRef idx="1">
              <a:schemeClr val="accent1"/>
            </a:lnRef>
            <a:fillRef idx="0">
              <a:schemeClr val="accent1"/>
            </a:fillRef>
            <a:effectRef idx="0">
              <a:schemeClr val="accent1"/>
            </a:effectRef>
            <a:fontRef idx="minor">
              <a:schemeClr val="tx1"/>
            </a:fontRef>
          </p:style>
        </p:cxnSp>
      </p:grpSp>
      <p:sp>
        <p:nvSpPr>
          <p:cNvPr id="19" name="Action Button: Go Home 18">
            <a:hlinkClick r:id="rId3" action="ppaction://hlinksldjump" highlightClick="1"/>
            <a:extLst>
              <a:ext uri="{FF2B5EF4-FFF2-40B4-BE49-F238E27FC236}">
                <a16:creationId xmlns:a16="http://schemas.microsoft.com/office/drawing/2014/main" id="{0C7FE33A-EEAF-5F85-CCEC-E9339352CD17}"/>
              </a:ext>
            </a:extLst>
          </p:cNvPr>
          <p:cNvSpPr/>
          <p:nvPr userDrawn="1"/>
        </p:nvSpPr>
        <p:spPr>
          <a:xfrm>
            <a:off x="11775904" y="0"/>
            <a:ext cx="363459" cy="294149"/>
          </a:xfrm>
          <a:prstGeom prst="actionButtonHom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6171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F820F-9C4F-DD6A-8534-198BFD7F80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145F18-7FCE-F512-E38F-4FC9131C29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3A41E8-C32C-37F0-F4F9-971FD0E6ED39}"/>
              </a:ext>
            </a:extLst>
          </p:cNvPr>
          <p:cNvSpPr>
            <a:spLocks noGrp="1"/>
          </p:cNvSpPr>
          <p:nvPr>
            <p:ph type="dt" sz="half" idx="10"/>
          </p:nvPr>
        </p:nvSpPr>
        <p:spPr/>
        <p:txBody>
          <a:bodyPr/>
          <a:lstStyle/>
          <a:p>
            <a:fld id="{1BAE2F5B-5672-4C4D-ABB4-E5CF2C0028B1}" type="datetimeFigureOut">
              <a:rPr lang="en-US" smtClean="0"/>
              <a:t>5/5/2024</a:t>
            </a:fld>
            <a:endParaRPr lang="en-US"/>
          </a:p>
        </p:txBody>
      </p:sp>
      <p:sp>
        <p:nvSpPr>
          <p:cNvPr id="5" name="Footer Placeholder 4">
            <a:extLst>
              <a:ext uri="{FF2B5EF4-FFF2-40B4-BE49-F238E27FC236}">
                <a16:creationId xmlns:a16="http://schemas.microsoft.com/office/drawing/2014/main" id="{518E6B85-8C10-9BC3-14D4-280D3421B8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95008-11D0-2C99-4013-75090B10125D}"/>
              </a:ext>
            </a:extLst>
          </p:cNvPr>
          <p:cNvSpPr>
            <a:spLocks noGrp="1"/>
          </p:cNvSpPr>
          <p:nvPr>
            <p:ph type="sldNum" sz="quarter" idx="12"/>
          </p:nvPr>
        </p:nvSpPr>
        <p:spPr/>
        <p:txBody>
          <a:bodyPr/>
          <a:lstStyle/>
          <a:p>
            <a:fld id="{A5E5E921-8331-4983-BAE9-F7D864B59A36}" type="slidenum">
              <a:rPr lang="en-US" smtClean="0"/>
              <a:t>‹#›</a:t>
            </a:fld>
            <a:endParaRPr lang="en-US"/>
          </a:p>
        </p:txBody>
      </p:sp>
    </p:spTree>
    <p:extLst>
      <p:ext uri="{BB962C8B-B14F-4D97-AF65-F5344CB8AC3E}">
        <p14:creationId xmlns:p14="http://schemas.microsoft.com/office/powerpoint/2010/main" val="857324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E784-887A-660C-46FF-1B12CCBBAB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A790B7-1C6B-E236-78FB-9D3669D767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350702-E722-1AA0-07E0-FDBBD5923C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BA2D5A-C783-C98F-DC3A-AC36FE83B6D1}"/>
              </a:ext>
            </a:extLst>
          </p:cNvPr>
          <p:cNvSpPr>
            <a:spLocks noGrp="1"/>
          </p:cNvSpPr>
          <p:nvPr>
            <p:ph type="dt" sz="half" idx="10"/>
          </p:nvPr>
        </p:nvSpPr>
        <p:spPr/>
        <p:txBody>
          <a:bodyPr/>
          <a:lstStyle/>
          <a:p>
            <a:fld id="{1BAE2F5B-5672-4C4D-ABB4-E5CF2C0028B1}" type="datetimeFigureOut">
              <a:rPr lang="en-US" smtClean="0"/>
              <a:t>5/5/2024</a:t>
            </a:fld>
            <a:endParaRPr lang="en-US"/>
          </a:p>
        </p:txBody>
      </p:sp>
      <p:sp>
        <p:nvSpPr>
          <p:cNvPr id="6" name="Footer Placeholder 5">
            <a:extLst>
              <a:ext uri="{FF2B5EF4-FFF2-40B4-BE49-F238E27FC236}">
                <a16:creationId xmlns:a16="http://schemas.microsoft.com/office/drawing/2014/main" id="{210978FC-09EB-C19E-0D21-2F1656ACCA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73C2C7-1795-EADD-A24E-9CA960908396}"/>
              </a:ext>
            </a:extLst>
          </p:cNvPr>
          <p:cNvSpPr>
            <a:spLocks noGrp="1"/>
          </p:cNvSpPr>
          <p:nvPr>
            <p:ph type="sldNum" sz="quarter" idx="12"/>
          </p:nvPr>
        </p:nvSpPr>
        <p:spPr/>
        <p:txBody>
          <a:bodyPr/>
          <a:lstStyle/>
          <a:p>
            <a:fld id="{A5E5E921-8331-4983-BAE9-F7D864B59A36}" type="slidenum">
              <a:rPr lang="en-US" smtClean="0"/>
              <a:t>‹#›</a:t>
            </a:fld>
            <a:endParaRPr lang="en-US"/>
          </a:p>
        </p:txBody>
      </p:sp>
    </p:spTree>
    <p:extLst>
      <p:ext uri="{BB962C8B-B14F-4D97-AF65-F5344CB8AC3E}">
        <p14:creationId xmlns:p14="http://schemas.microsoft.com/office/powerpoint/2010/main" val="4131405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32BC-A8E4-8F19-A3C7-2E895FFFE5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0D2FFC-351C-E8A9-F7E2-F323A4581C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11BF5C-DE8D-5596-2E57-D7A1947249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C6210C-1CD8-6B03-866D-BE2BE8A791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C29D2-4AF7-40D1-47CC-9A69DAD811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88E156-00F1-7842-E78B-E6C93817B295}"/>
              </a:ext>
            </a:extLst>
          </p:cNvPr>
          <p:cNvSpPr>
            <a:spLocks noGrp="1"/>
          </p:cNvSpPr>
          <p:nvPr>
            <p:ph type="dt" sz="half" idx="10"/>
          </p:nvPr>
        </p:nvSpPr>
        <p:spPr/>
        <p:txBody>
          <a:bodyPr/>
          <a:lstStyle/>
          <a:p>
            <a:fld id="{1BAE2F5B-5672-4C4D-ABB4-E5CF2C0028B1}" type="datetimeFigureOut">
              <a:rPr lang="en-US" smtClean="0"/>
              <a:t>5/5/2024</a:t>
            </a:fld>
            <a:endParaRPr lang="en-US"/>
          </a:p>
        </p:txBody>
      </p:sp>
      <p:sp>
        <p:nvSpPr>
          <p:cNvPr id="8" name="Footer Placeholder 7">
            <a:extLst>
              <a:ext uri="{FF2B5EF4-FFF2-40B4-BE49-F238E27FC236}">
                <a16:creationId xmlns:a16="http://schemas.microsoft.com/office/drawing/2014/main" id="{66176CBC-3A9A-50F5-C872-EB193B5C75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0BC483-67B0-DCBE-BDFC-D483B328D03B}"/>
              </a:ext>
            </a:extLst>
          </p:cNvPr>
          <p:cNvSpPr>
            <a:spLocks noGrp="1"/>
          </p:cNvSpPr>
          <p:nvPr>
            <p:ph type="sldNum" sz="quarter" idx="12"/>
          </p:nvPr>
        </p:nvSpPr>
        <p:spPr/>
        <p:txBody>
          <a:bodyPr/>
          <a:lstStyle/>
          <a:p>
            <a:fld id="{A5E5E921-8331-4983-BAE9-F7D864B59A36}" type="slidenum">
              <a:rPr lang="en-US" smtClean="0"/>
              <a:t>‹#›</a:t>
            </a:fld>
            <a:endParaRPr lang="en-US"/>
          </a:p>
        </p:txBody>
      </p:sp>
    </p:spTree>
    <p:extLst>
      <p:ext uri="{BB962C8B-B14F-4D97-AF65-F5344CB8AC3E}">
        <p14:creationId xmlns:p14="http://schemas.microsoft.com/office/powerpoint/2010/main" val="4039602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893DE-1399-F5D8-75DB-EE1D8A9659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67C988-795A-9E44-6628-BB3375DA6E0B}"/>
              </a:ext>
            </a:extLst>
          </p:cNvPr>
          <p:cNvSpPr>
            <a:spLocks noGrp="1"/>
          </p:cNvSpPr>
          <p:nvPr>
            <p:ph type="dt" sz="half" idx="10"/>
          </p:nvPr>
        </p:nvSpPr>
        <p:spPr/>
        <p:txBody>
          <a:bodyPr/>
          <a:lstStyle/>
          <a:p>
            <a:fld id="{1BAE2F5B-5672-4C4D-ABB4-E5CF2C0028B1}" type="datetimeFigureOut">
              <a:rPr lang="en-US" smtClean="0"/>
              <a:t>5/5/2024</a:t>
            </a:fld>
            <a:endParaRPr lang="en-US"/>
          </a:p>
        </p:txBody>
      </p:sp>
      <p:sp>
        <p:nvSpPr>
          <p:cNvPr id="4" name="Footer Placeholder 3">
            <a:extLst>
              <a:ext uri="{FF2B5EF4-FFF2-40B4-BE49-F238E27FC236}">
                <a16:creationId xmlns:a16="http://schemas.microsoft.com/office/drawing/2014/main" id="{865CFAFE-2DDE-4574-C296-67367D3D21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3EB4C8-3562-6F60-32CC-507C8A44AB7E}"/>
              </a:ext>
            </a:extLst>
          </p:cNvPr>
          <p:cNvSpPr>
            <a:spLocks noGrp="1"/>
          </p:cNvSpPr>
          <p:nvPr>
            <p:ph type="sldNum" sz="quarter" idx="12"/>
          </p:nvPr>
        </p:nvSpPr>
        <p:spPr/>
        <p:txBody>
          <a:bodyPr/>
          <a:lstStyle/>
          <a:p>
            <a:fld id="{A5E5E921-8331-4983-BAE9-F7D864B59A36}" type="slidenum">
              <a:rPr lang="en-US" smtClean="0"/>
              <a:t>‹#›</a:t>
            </a:fld>
            <a:endParaRPr lang="en-US"/>
          </a:p>
        </p:txBody>
      </p:sp>
    </p:spTree>
    <p:extLst>
      <p:ext uri="{BB962C8B-B14F-4D97-AF65-F5344CB8AC3E}">
        <p14:creationId xmlns:p14="http://schemas.microsoft.com/office/powerpoint/2010/main" val="4145604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E911A0-ABC3-F14A-F217-002E66568A83}"/>
              </a:ext>
            </a:extLst>
          </p:cNvPr>
          <p:cNvSpPr>
            <a:spLocks noGrp="1"/>
          </p:cNvSpPr>
          <p:nvPr>
            <p:ph type="dt" sz="half" idx="10"/>
          </p:nvPr>
        </p:nvSpPr>
        <p:spPr/>
        <p:txBody>
          <a:bodyPr/>
          <a:lstStyle/>
          <a:p>
            <a:fld id="{1BAE2F5B-5672-4C4D-ABB4-E5CF2C0028B1}" type="datetimeFigureOut">
              <a:rPr lang="en-US" smtClean="0"/>
              <a:t>5/5/2024</a:t>
            </a:fld>
            <a:endParaRPr lang="en-US"/>
          </a:p>
        </p:txBody>
      </p:sp>
      <p:sp>
        <p:nvSpPr>
          <p:cNvPr id="3" name="Footer Placeholder 2">
            <a:extLst>
              <a:ext uri="{FF2B5EF4-FFF2-40B4-BE49-F238E27FC236}">
                <a16:creationId xmlns:a16="http://schemas.microsoft.com/office/drawing/2014/main" id="{FC5530BF-1E30-D981-AFB7-20948DDBE1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3177C7-8EE6-0CA5-3DF9-420D15A0364A}"/>
              </a:ext>
            </a:extLst>
          </p:cNvPr>
          <p:cNvSpPr>
            <a:spLocks noGrp="1"/>
          </p:cNvSpPr>
          <p:nvPr>
            <p:ph type="sldNum" sz="quarter" idx="12"/>
          </p:nvPr>
        </p:nvSpPr>
        <p:spPr/>
        <p:txBody>
          <a:bodyPr/>
          <a:lstStyle/>
          <a:p>
            <a:fld id="{A5E5E921-8331-4983-BAE9-F7D864B59A36}" type="slidenum">
              <a:rPr lang="en-US" smtClean="0"/>
              <a:t>‹#›</a:t>
            </a:fld>
            <a:endParaRPr lang="en-US"/>
          </a:p>
        </p:txBody>
      </p:sp>
    </p:spTree>
    <p:extLst>
      <p:ext uri="{BB962C8B-B14F-4D97-AF65-F5344CB8AC3E}">
        <p14:creationId xmlns:p14="http://schemas.microsoft.com/office/powerpoint/2010/main" val="3693539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015FA-D3C7-CE51-99C5-F160961901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94F500-25E8-07B0-50E6-B64F52C13C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FA7664-ABB9-FF6F-316C-EEB6AA972D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181249-7C33-5CA2-BC63-C2F914F92B74}"/>
              </a:ext>
            </a:extLst>
          </p:cNvPr>
          <p:cNvSpPr>
            <a:spLocks noGrp="1"/>
          </p:cNvSpPr>
          <p:nvPr>
            <p:ph type="dt" sz="half" idx="10"/>
          </p:nvPr>
        </p:nvSpPr>
        <p:spPr/>
        <p:txBody>
          <a:bodyPr/>
          <a:lstStyle/>
          <a:p>
            <a:fld id="{1BAE2F5B-5672-4C4D-ABB4-E5CF2C0028B1}" type="datetimeFigureOut">
              <a:rPr lang="en-US" smtClean="0"/>
              <a:t>5/5/2024</a:t>
            </a:fld>
            <a:endParaRPr lang="en-US"/>
          </a:p>
        </p:txBody>
      </p:sp>
      <p:sp>
        <p:nvSpPr>
          <p:cNvPr id="6" name="Footer Placeholder 5">
            <a:extLst>
              <a:ext uri="{FF2B5EF4-FFF2-40B4-BE49-F238E27FC236}">
                <a16:creationId xmlns:a16="http://schemas.microsoft.com/office/drawing/2014/main" id="{0433E372-0DE6-46C5-C35D-B17FF35561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01327-AB07-1097-6E96-98CF0B59247C}"/>
              </a:ext>
            </a:extLst>
          </p:cNvPr>
          <p:cNvSpPr>
            <a:spLocks noGrp="1"/>
          </p:cNvSpPr>
          <p:nvPr>
            <p:ph type="sldNum" sz="quarter" idx="12"/>
          </p:nvPr>
        </p:nvSpPr>
        <p:spPr/>
        <p:txBody>
          <a:bodyPr/>
          <a:lstStyle/>
          <a:p>
            <a:fld id="{A5E5E921-8331-4983-BAE9-F7D864B59A36}" type="slidenum">
              <a:rPr lang="en-US" smtClean="0"/>
              <a:t>‹#›</a:t>
            </a:fld>
            <a:endParaRPr lang="en-US"/>
          </a:p>
        </p:txBody>
      </p:sp>
    </p:spTree>
    <p:extLst>
      <p:ext uri="{BB962C8B-B14F-4D97-AF65-F5344CB8AC3E}">
        <p14:creationId xmlns:p14="http://schemas.microsoft.com/office/powerpoint/2010/main" val="1598781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A25ED-0127-4335-19CF-B546273A09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67AF24-B757-EAAC-EFCC-015B6508E4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F75B69-7B46-14FF-B73C-78B18FBFE6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81AC6-2BB7-53B2-762B-8E483C8168B5}"/>
              </a:ext>
            </a:extLst>
          </p:cNvPr>
          <p:cNvSpPr>
            <a:spLocks noGrp="1"/>
          </p:cNvSpPr>
          <p:nvPr>
            <p:ph type="dt" sz="half" idx="10"/>
          </p:nvPr>
        </p:nvSpPr>
        <p:spPr/>
        <p:txBody>
          <a:bodyPr/>
          <a:lstStyle/>
          <a:p>
            <a:fld id="{1BAE2F5B-5672-4C4D-ABB4-E5CF2C0028B1}" type="datetimeFigureOut">
              <a:rPr lang="en-US" smtClean="0"/>
              <a:t>5/5/2024</a:t>
            </a:fld>
            <a:endParaRPr lang="en-US"/>
          </a:p>
        </p:txBody>
      </p:sp>
      <p:sp>
        <p:nvSpPr>
          <p:cNvPr id="6" name="Footer Placeholder 5">
            <a:extLst>
              <a:ext uri="{FF2B5EF4-FFF2-40B4-BE49-F238E27FC236}">
                <a16:creationId xmlns:a16="http://schemas.microsoft.com/office/drawing/2014/main" id="{65825C49-C091-2A92-3528-7B32A3CF7F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CCC349-DEE7-1E33-BB6E-7564B25A2E06}"/>
              </a:ext>
            </a:extLst>
          </p:cNvPr>
          <p:cNvSpPr>
            <a:spLocks noGrp="1"/>
          </p:cNvSpPr>
          <p:nvPr>
            <p:ph type="sldNum" sz="quarter" idx="12"/>
          </p:nvPr>
        </p:nvSpPr>
        <p:spPr/>
        <p:txBody>
          <a:bodyPr/>
          <a:lstStyle/>
          <a:p>
            <a:fld id="{A5E5E921-8331-4983-BAE9-F7D864B59A36}" type="slidenum">
              <a:rPr lang="en-US" smtClean="0"/>
              <a:t>‹#›</a:t>
            </a:fld>
            <a:endParaRPr lang="en-US"/>
          </a:p>
        </p:txBody>
      </p:sp>
    </p:spTree>
    <p:extLst>
      <p:ext uri="{BB962C8B-B14F-4D97-AF65-F5344CB8AC3E}">
        <p14:creationId xmlns:p14="http://schemas.microsoft.com/office/powerpoint/2010/main" val="3977645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75F232-FF7E-B879-C77B-AEF95E9B0F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05D0A8-D1CC-64E2-74CA-A7E9E3F8C0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FD3AB6-0EC3-B48C-44A0-08146188B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E2F5B-5672-4C4D-ABB4-E5CF2C0028B1}" type="datetimeFigureOut">
              <a:rPr lang="en-US" smtClean="0"/>
              <a:t>5/5/2024</a:t>
            </a:fld>
            <a:endParaRPr lang="en-US"/>
          </a:p>
        </p:txBody>
      </p:sp>
      <p:sp>
        <p:nvSpPr>
          <p:cNvPr id="5" name="Footer Placeholder 4">
            <a:extLst>
              <a:ext uri="{FF2B5EF4-FFF2-40B4-BE49-F238E27FC236}">
                <a16:creationId xmlns:a16="http://schemas.microsoft.com/office/drawing/2014/main" id="{D9EAC74D-9536-A72A-0F8C-18F2523032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89BC4F-9728-DD3B-C2B1-955F8EA7E9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5E921-8331-4983-BAE9-F7D864B59A36}" type="slidenum">
              <a:rPr lang="en-US" smtClean="0"/>
              <a:t>‹#›</a:t>
            </a:fld>
            <a:endParaRPr lang="en-US"/>
          </a:p>
        </p:txBody>
      </p:sp>
    </p:spTree>
    <p:extLst>
      <p:ext uri="{BB962C8B-B14F-4D97-AF65-F5344CB8AC3E}">
        <p14:creationId xmlns:p14="http://schemas.microsoft.com/office/powerpoint/2010/main" val="27889473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5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12.xml"/><Relationship Id="rId4" Type="http://schemas.openxmlformats.org/officeDocument/2006/relationships/slide" Target="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12.xml"/><Relationship Id="rId4" Type="http://schemas.openxmlformats.org/officeDocument/2006/relationships/slide" Target="slide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slide" Target="slide12.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4.xml"/><Relationship Id="rId1" Type="http://schemas.openxmlformats.org/officeDocument/2006/relationships/slideLayout" Target="../slideLayouts/slideLayout2.xml"/><Relationship Id="rId4" Type="http://schemas.openxmlformats.org/officeDocument/2006/relationships/slide" Target="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go&#10;&#10;Description automatically generated">
            <a:extLst>
              <a:ext uri="{FF2B5EF4-FFF2-40B4-BE49-F238E27FC236}">
                <a16:creationId xmlns:a16="http://schemas.microsoft.com/office/drawing/2014/main" id="{C82C60F5-59BE-CEC4-4517-DD9B11D3B2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65" y="102023"/>
            <a:ext cx="1758395" cy="1758395"/>
          </a:xfrm>
          <a:prstGeom prst="rect">
            <a:avLst/>
          </a:prstGeom>
        </p:spPr>
      </p:pic>
      <p:sp>
        <p:nvSpPr>
          <p:cNvPr id="4" name="Title 3">
            <a:extLst>
              <a:ext uri="{FF2B5EF4-FFF2-40B4-BE49-F238E27FC236}">
                <a16:creationId xmlns:a16="http://schemas.microsoft.com/office/drawing/2014/main" id="{8B0F678D-DE37-0891-53DF-F3083B50E214}"/>
              </a:ext>
            </a:extLst>
          </p:cNvPr>
          <p:cNvSpPr>
            <a:spLocks noGrp="1"/>
          </p:cNvSpPr>
          <p:nvPr>
            <p:ph type="title"/>
          </p:nvPr>
        </p:nvSpPr>
        <p:spPr/>
        <p:txBody>
          <a:bodyPr>
            <a:normAutofit/>
          </a:bodyPr>
          <a:lstStyle/>
          <a:p>
            <a:pPr algn="ctr"/>
            <a:r>
              <a:rPr lang="en-GB" sz="2400" b="1">
                <a:solidFill>
                  <a:srgbClr val="0000FF"/>
                </a:solidFill>
              </a:rPr>
              <a:t>TRƯỜNG ĐẠI HỌC MỎ - ĐỊA CHẤT</a:t>
            </a:r>
            <a:br>
              <a:rPr lang="en-GB" sz="2400" b="1">
                <a:solidFill>
                  <a:srgbClr val="0000FF"/>
                </a:solidFill>
              </a:rPr>
            </a:br>
            <a:r>
              <a:rPr lang="en-GB" sz="2400" b="1">
                <a:solidFill>
                  <a:srgbClr val="0000FF"/>
                </a:solidFill>
              </a:rPr>
              <a:t>KHOA CÔNG NGHỆ THÔNG TIN</a:t>
            </a:r>
            <a:endParaRPr lang="en-US" sz="2400" b="1">
              <a:solidFill>
                <a:srgbClr val="0000FF"/>
              </a:solidFill>
            </a:endParaRPr>
          </a:p>
        </p:txBody>
      </p:sp>
      <p:sp>
        <p:nvSpPr>
          <p:cNvPr id="6" name="TextBox 5">
            <a:extLst>
              <a:ext uri="{FF2B5EF4-FFF2-40B4-BE49-F238E27FC236}">
                <a16:creationId xmlns:a16="http://schemas.microsoft.com/office/drawing/2014/main" id="{CCE145FE-82FF-0D1D-325A-C41C05E5539A}"/>
              </a:ext>
            </a:extLst>
          </p:cNvPr>
          <p:cNvSpPr txBox="1"/>
          <p:nvPr/>
        </p:nvSpPr>
        <p:spPr>
          <a:xfrm>
            <a:off x="938646" y="1860418"/>
            <a:ext cx="10515600" cy="1477328"/>
          </a:xfrm>
          <a:prstGeom prst="rect">
            <a:avLst/>
          </a:prstGeom>
          <a:noFill/>
        </p:spPr>
        <p:txBody>
          <a:bodyPr wrap="square" rtlCol="0">
            <a:spAutoFit/>
          </a:bodyPr>
          <a:lstStyle/>
          <a:p>
            <a:pPr algn="ctr"/>
            <a:r>
              <a:rPr lang="en-GB" sz="4500" b="1">
                <a:solidFill>
                  <a:srgbClr val="203F85"/>
                </a:solidFill>
                <a:latin typeface="Arial" panose="020B0604020202020204" pitchFamily="34" charset="0"/>
                <a:cs typeface="Arial" panose="020B0604020202020204" pitchFamily="34" charset="0"/>
              </a:rPr>
              <a:t>BÁO CÁO TỔNG KẾT</a:t>
            </a:r>
          </a:p>
          <a:p>
            <a:pPr algn="ctr"/>
            <a:r>
              <a:rPr lang="en-GB" sz="4500" b="1">
                <a:solidFill>
                  <a:srgbClr val="203F85"/>
                </a:solidFill>
                <a:latin typeface="Arial" panose="020B0604020202020204" pitchFamily="34" charset="0"/>
                <a:cs typeface="Arial" panose="020B0604020202020204" pitchFamily="34" charset="0"/>
              </a:rPr>
              <a:t>ĐỀ TÀI NCKH SINH VIÊN</a:t>
            </a:r>
            <a:endParaRPr lang="en-US" sz="4500" b="1">
              <a:solidFill>
                <a:srgbClr val="203F85"/>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8C6DAA9-FCA4-9E5B-2BC0-4EB7A481630D}"/>
              </a:ext>
            </a:extLst>
          </p:cNvPr>
          <p:cNvSpPr txBox="1"/>
          <p:nvPr/>
        </p:nvSpPr>
        <p:spPr>
          <a:xfrm>
            <a:off x="938645" y="3583967"/>
            <a:ext cx="10314708" cy="1107996"/>
          </a:xfrm>
          <a:prstGeom prst="rect">
            <a:avLst/>
          </a:prstGeom>
          <a:noFill/>
        </p:spPr>
        <p:txBody>
          <a:bodyPr wrap="square" rtlCol="0">
            <a:spAutoFit/>
          </a:bodyPr>
          <a:lstStyle/>
          <a:p>
            <a:pPr algn="ctr"/>
            <a:r>
              <a:rPr lang="vi-VN" sz="2400" b="1">
                <a:solidFill>
                  <a:srgbClr val="FF0000"/>
                </a:solidFill>
                <a:effectLst/>
                <a:ea typeface="Times New Roman" panose="02020603050405020304" pitchFamily="18" charset="0"/>
              </a:rPr>
              <a:t>ĐỀ TÀI</a:t>
            </a:r>
            <a:r>
              <a:rPr lang="en-GB" sz="2400" b="1">
                <a:solidFill>
                  <a:srgbClr val="FF0000"/>
                </a:solidFill>
                <a:effectLst/>
                <a:ea typeface="Times New Roman" panose="02020603050405020304" pitchFamily="18" charset="0"/>
              </a:rPr>
              <a:t>: “</a:t>
            </a:r>
            <a:r>
              <a:rPr lang="vi-VN" sz="2400" b="1">
                <a:solidFill>
                  <a:srgbClr val="FF0000"/>
                </a:solidFill>
                <a:effectLst/>
                <a:ea typeface="Times New Roman" panose="02020603050405020304" pitchFamily="18" charset="0"/>
              </a:rPr>
              <a:t>XÂY DỰNG MÔ HÌNH HỌC MÁY DỰ ĐOÁN BỆNH TIM DỰA TRÊN TẬP DỮ LIỆU HEARTDISEASE</a:t>
            </a:r>
            <a:r>
              <a:rPr lang="en-GB" sz="2400" b="1">
                <a:solidFill>
                  <a:srgbClr val="FF0000"/>
                </a:solidFill>
                <a:effectLst/>
                <a:ea typeface="Times New Roman" panose="02020603050405020304" pitchFamily="18" charset="0"/>
              </a:rPr>
              <a:t>”</a:t>
            </a:r>
            <a:endParaRPr lang="en-US" sz="2400" b="1">
              <a:solidFill>
                <a:srgbClr val="FF0000"/>
              </a:solidFill>
              <a:effectLst/>
              <a:ea typeface="Times New Roman" panose="02020603050405020304" pitchFamily="18" charset="0"/>
            </a:endParaRPr>
          </a:p>
          <a:p>
            <a:endParaRPr lang="en-US"/>
          </a:p>
        </p:txBody>
      </p:sp>
      <p:sp>
        <p:nvSpPr>
          <p:cNvPr id="8" name="TextBox 7">
            <a:extLst>
              <a:ext uri="{FF2B5EF4-FFF2-40B4-BE49-F238E27FC236}">
                <a16:creationId xmlns:a16="http://schemas.microsoft.com/office/drawing/2014/main" id="{D8C30EBC-8D5B-157B-513E-FA57887C70D9}"/>
              </a:ext>
            </a:extLst>
          </p:cNvPr>
          <p:cNvSpPr txBox="1"/>
          <p:nvPr/>
        </p:nvSpPr>
        <p:spPr>
          <a:xfrm>
            <a:off x="938645" y="4691963"/>
            <a:ext cx="10314707" cy="2169825"/>
          </a:xfrm>
          <a:prstGeom prst="rect">
            <a:avLst/>
          </a:prstGeom>
          <a:noFill/>
        </p:spPr>
        <p:txBody>
          <a:bodyPr wrap="square" rtlCol="0">
            <a:spAutoFit/>
          </a:bodyPr>
          <a:lstStyle/>
          <a:p>
            <a:pPr lvl="0">
              <a:lnSpc>
                <a:spcPct val="115000"/>
              </a:lnSpc>
              <a:tabLst>
                <a:tab pos="942975" algn="l"/>
              </a:tabLst>
            </a:pPr>
            <a:r>
              <a:rPr lang="en-GB" sz="2000" b="0">
                <a:solidFill>
                  <a:srgbClr val="002060"/>
                </a:solidFill>
                <a:effectLst/>
                <a:latin typeface="Arial" panose="020B0604020202020204" pitchFamily="34" charset="0"/>
                <a:ea typeface="Times New Roman" panose="02020603050405020304" pitchFamily="18" charset="0"/>
                <a:cs typeface="Arial" panose="020B0604020202020204" pitchFamily="34" charset="0"/>
              </a:rPr>
              <a:t>Trưởng nhóm nghiên cứu: </a:t>
            </a:r>
            <a:r>
              <a:rPr lang="en-GB" sz="2000" b="1">
                <a:solidFill>
                  <a:srgbClr val="002060"/>
                </a:solidFill>
                <a:effectLst/>
                <a:latin typeface="Arial" panose="020B0604020202020204" pitchFamily="34" charset="0"/>
                <a:ea typeface="Times New Roman" panose="02020603050405020304" pitchFamily="18" charset="0"/>
                <a:cs typeface="Arial" panose="020B0604020202020204" pitchFamily="34" charset="0"/>
              </a:rPr>
              <a:t>Nguyễn Văn Huy, </a:t>
            </a:r>
            <a:r>
              <a:rPr lang="en-GB" sz="2000" b="0">
                <a:solidFill>
                  <a:srgbClr val="002060"/>
                </a:solidFill>
                <a:effectLst/>
                <a:latin typeface="Arial" panose="020B0604020202020204" pitchFamily="34" charset="0"/>
                <a:ea typeface="Times New Roman" panose="02020603050405020304" pitchFamily="18" charset="0"/>
                <a:cs typeface="Arial" panose="020B0604020202020204" pitchFamily="34" charset="0"/>
              </a:rPr>
              <a:t>Lớp </a:t>
            </a:r>
            <a:r>
              <a:rPr lang="en-GB" sz="2000" b="0">
                <a:solidFill>
                  <a:srgbClr val="203F85"/>
                </a:solidFill>
                <a:effectLst/>
                <a:latin typeface="Arial" panose="020B0604020202020204" pitchFamily="34" charset="0"/>
                <a:ea typeface="Times New Roman" panose="02020603050405020304" pitchFamily="18" charset="0"/>
                <a:cs typeface="Arial" panose="020B0604020202020204" pitchFamily="34" charset="0"/>
              </a:rPr>
              <a:t>DCCTCLC66A1</a:t>
            </a:r>
            <a:endParaRPr lang="en-US" sz="2000" b="1">
              <a:solidFill>
                <a:srgbClr val="203F85"/>
              </a:solidFill>
              <a:effectLst/>
              <a:latin typeface="Arial" panose="020B0604020202020204" pitchFamily="34" charset="0"/>
              <a:ea typeface="Times New Roman" panose="02020603050405020304" pitchFamily="18" charset="0"/>
              <a:cs typeface="Arial" panose="020B0604020202020204" pitchFamily="34" charset="0"/>
            </a:endParaRPr>
          </a:p>
          <a:p>
            <a:pPr lvl="0">
              <a:lnSpc>
                <a:spcPct val="115000"/>
              </a:lnSpc>
              <a:tabLst>
                <a:tab pos="942975" algn="l"/>
              </a:tabLst>
            </a:pPr>
            <a:r>
              <a:rPr lang="en-GB" sz="2000" b="0">
                <a:solidFill>
                  <a:srgbClr val="002060"/>
                </a:solidFill>
                <a:effectLst/>
                <a:latin typeface="Arial" panose="020B0604020202020204" pitchFamily="34" charset="0"/>
                <a:ea typeface="Times New Roman" panose="02020603050405020304" pitchFamily="18" charset="0"/>
                <a:cs typeface="Arial" panose="020B0604020202020204" pitchFamily="34" charset="0"/>
              </a:rPr>
              <a:t>Thành viên tham gia thực hiện:</a:t>
            </a:r>
            <a:endParaRPr lang="en-US" sz="2000" b="1">
              <a:solidFill>
                <a:srgbClr val="002060"/>
              </a:solidFill>
              <a:effectLst/>
              <a:latin typeface="Arial" panose="020B0604020202020204" pitchFamily="34" charset="0"/>
              <a:ea typeface="Times New Roman" panose="02020603050405020304" pitchFamily="18" charset="0"/>
              <a:cs typeface="Arial" panose="020B0604020202020204" pitchFamily="34" charset="0"/>
            </a:endParaRPr>
          </a:p>
          <a:p>
            <a:pPr marL="2057400" lvl="4" indent="-228600">
              <a:lnSpc>
                <a:spcPct val="115000"/>
              </a:lnSpc>
              <a:buFont typeface="+mj-lt"/>
              <a:buAutoNum type="arabicPeriod"/>
              <a:tabLst>
                <a:tab pos="1980565" algn="l"/>
              </a:tabLst>
            </a:pPr>
            <a:r>
              <a:rPr lang="en-GB" sz="2000" b="1">
                <a:solidFill>
                  <a:srgbClr val="002060"/>
                </a:solidFill>
                <a:effectLst/>
                <a:latin typeface="Arial" panose="020B0604020202020204" pitchFamily="34" charset="0"/>
                <a:ea typeface="Times New Roman" panose="02020603050405020304" pitchFamily="18" charset="0"/>
                <a:cs typeface="Arial" panose="020B0604020202020204" pitchFamily="34" charset="0"/>
              </a:rPr>
              <a:t>Mai Thị Diễm</a:t>
            </a:r>
            <a:r>
              <a:rPr lang="en-GB" sz="2000" b="0">
                <a:solidFill>
                  <a:srgbClr val="002060"/>
                </a:solidFill>
                <a:effectLst/>
                <a:latin typeface="Arial" panose="020B0604020202020204" pitchFamily="34" charset="0"/>
                <a:ea typeface="Times New Roman" panose="02020603050405020304" pitchFamily="18" charset="0"/>
                <a:cs typeface="Arial" panose="020B0604020202020204" pitchFamily="34" charset="0"/>
              </a:rPr>
              <a:t>, DCCTCLC66A1</a:t>
            </a:r>
            <a:endParaRPr lang="en-US" sz="2000" b="1">
              <a:solidFill>
                <a:srgbClr val="002060"/>
              </a:solidFill>
              <a:effectLst/>
              <a:latin typeface="Arial" panose="020B0604020202020204" pitchFamily="34" charset="0"/>
              <a:ea typeface="Times New Roman" panose="02020603050405020304" pitchFamily="18" charset="0"/>
              <a:cs typeface="Arial" panose="020B0604020202020204" pitchFamily="34" charset="0"/>
            </a:endParaRPr>
          </a:p>
          <a:p>
            <a:pPr marL="2057400" lvl="4" indent="-228600">
              <a:lnSpc>
                <a:spcPct val="115000"/>
              </a:lnSpc>
              <a:buFont typeface="+mj-lt"/>
              <a:buAutoNum type="arabicPeriod"/>
              <a:tabLst>
                <a:tab pos="942975" algn="l"/>
                <a:tab pos="1980565" algn="l"/>
              </a:tabLst>
            </a:pPr>
            <a:r>
              <a:rPr lang="en-GB" sz="2000" b="1">
                <a:solidFill>
                  <a:srgbClr val="002060"/>
                </a:solidFill>
                <a:effectLst/>
                <a:latin typeface="Arial" panose="020B0604020202020204" pitchFamily="34" charset="0"/>
                <a:ea typeface="Times New Roman" panose="02020603050405020304" pitchFamily="18" charset="0"/>
                <a:cs typeface="Arial" panose="020B0604020202020204" pitchFamily="34" charset="0"/>
              </a:rPr>
              <a:t>Nguyễn Hoàng Tùng Phong</a:t>
            </a:r>
            <a:r>
              <a:rPr lang="en-GB" sz="2000" b="0">
                <a:solidFill>
                  <a:srgbClr val="002060"/>
                </a:solidFill>
                <a:effectLst/>
                <a:latin typeface="Arial" panose="020B0604020202020204" pitchFamily="34" charset="0"/>
                <a:ea typeface="Times New Roman" panose="02020603050405020304" pitchFamily="18" charset="0"/>
                <a:cs typeface="Arial" panose="020B0604020202020204" pitchFamily="34" charset="0"/>
              </a:rPr>
              <a:t>, DCCTCLC66A1</a:t>
            </a:r>
            <a:endParaRPr lang="en-US" sz="2000" b="1">
              <a:solidFill>
                <a:srgbClr val="002060"/>
              </a:solidFill>
              <a:effectLst/>
              <a:latin typeface="Arial" panose="020B0604020202020204" pitchFamily="34" charset="0"/>
              <a:ea typeface="Times New Roman" panose="02020603050405020304" pitchFamily="18" charset="0"/>
              <a:cs typeface="Arial" panose="020B0604020202020204" pitchFamily="34" charset="0"/>
            </a:endParaRPr>
          </a:p>
          <a:p>
            <a:pPr lvl="0">
              <a:lnSpc>
                <a:spcPct val="115000"/>
              </a:lnSpc>
              <a:tabLst>
                <a:tab pos="942975" algn="l"/>
              </a:tabLst>
            </a:pPr>
            <a:r>
              <a:rPr lang="en-GB" sz="2000" b="0">
                <a:solidFill>
                  <a:srgbClr val="002060"/>
                </a:solidFill>
                <a:effectLst/>
                <a:latin typeface="Arial" panose="020B0604020202020204" pitchFamily="34" charset="0"/>
                <a:ea typeface="Times New Roman" panose="02020603050405020304" pitchFamily="18" charset="0"/>
                <a:cs typeface="Arial" panose="020B0604020202020204" pitchFamily="34" charset="0"/>
              </a:rPr>
              <a:t>Giáo viên hướng dẫn: </a:t>
            </a:r>
            <a:r>
              <a:rPr lang="en-GB" sz="2000" b="1">
                <a:solidFill>
                  <a:srgbClr val="002060"/>
                </a:solidFill>
                <a:effectLst/>
                <a:latin typeface="Arial" panose="020B0604020202020204" pitchFamily="34" charset="0"/>
                <a:ea typeface="Times New Roman" panose="02020603050405020304" pitchFamily="18" charset="0"/>
                <a:cs typeface="Arial" panose="020B0604020202020204" pitchFamily="34" charset="0"/>
              </a:rPr>
              <a:t>Thạc Sĩ Đặng Văn Nam</a:t>
            </a:r>
            <a:endParaRPr lang="en-US" sz="2000" b="1">
              <a:solidFill>
                <a:srgbClr val="002060"/>
              </a:solidFill>
              <a:effectLst/>
              <a:latin typeface="Arial" panose="020B0604020202020204" pitchFamily="34" charset="0"/>
              <a:ea typeface="Times New Roman" panose="02020603050405020304" pitchFamily="18" charset="0"/>
              <a:cs typeface="Arial" panose="020B0604020202020204" pitchFamily="34" charset="0"/>
            </a:endParaRPr>
          </a:p>
          <a:p>
            <a:endParaRPr lang="en-US" sz="2000">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200B60FB-D600-523F-0D70-DB1922135025}"/>
              </a:ext>
            </a:extLst>
          </p:cNvPr>
          <p:cNvCxnSpPr/>
          <p:nvPr/>
        </p:nvCxnSpPr>
        <p:spPr>
          <a:xfrm>
            <a:off x="4080161" y="1400288"/>
            <a:ext cx="4031673"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625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D2D1C8D-88F7-A4AD-177F-D333BAAFAFF0}"/>
              </a:ext>
            </a:extLst>
          </p:cNvPr>
          <p:cNvPicPr>
            <a:picLocks noChangeAspect="1"/>
          </p:cNvPicPr>
          <p:nvPr/>
        </p:nvPicPr>
        <p:blipFill>
          <a:blip r:embed="rId2"/>
          <a:stretch>
            <a:fillRect/>
          </a:stretch>
        </p:blipFill>
        <p:spPr>
          <a:xfrm>
            <a:off x="3007051" y="5045368"/>
            <a:ext cx="5718544" cy="1792379"/>
          </a:xfrm>
          <a:prstGeom prst="rect">
            <a:avLst/>
          </a:prstGeom>
        </p:spPr>
      </p:pic>
      <p:pic>
        <p:nvPicPr>
          <p:cNvPr id="9" name="Content Placeholder 8">
            <a:extLst>
              <a:ext uri="{FF2B5EF4-FFF2-40B4-BE49-F238E27FC236}">
                <a16:creationId xmlns:a16="http://schemas.microsoft.com/office/drawing/2014/main" id="{F47B82E9-F645-5C0D-2345-3698E5D7CC36}"/>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8382149" y="3276600"/>
            <a:ext cx="2754238" cy="3311644"/>
          </a:xfrm>
          <a:prstGeom prst="rect">
            <a:avLst/>
          </a:prstGeom>
          <a:noFill/>
        </p:spPr>
      </p:pic>
      <p:pic>
        <p:nvPicPr>
          <p:cNvPr id="6" name="Picture 5">
            <a:extLst>
              <a:ext uri="{FF2B5EF4-FFF2-40B4-BE49-F238E27FC236}">
                <a16:creationId xmlns:a16="http://schemas.microsoft.com/office/drawing/2014/main" id="{C2AF0312-4A8E-292A-AA13-3D91E103573B}"/>
              </a:ext>
            </a:extLst>
          </p:cNvPr>
          <p:cNvPicPr>
            <a:picLocks noChangeAspect="1"/>
          </p:cNvPicPr>
          <p:nvPr/>
        </p:nvPicPr>
        <p:blipFill rotWithShape="1">
          <a:blip r:embed="rId4">
            <a:extLst>
              <a:ext uri="{28A0092B-C50C-407E-A947-70E740481C1C}">
                <a14:useLocalDpi xmlns:a14="http://schemas.microsoft.com/office/drawing/2010/main" val="0"/>
              </a:ext>
            </a:extLst>
          </a:blip>
          <a:srcRect t="22225" b="29435"/>
          <a:stretch/>
        </p:blipFill>
        <p:spPr bwMode="auto">
          <a:xfrm>
            <a:off x="163319" y="3586719"/>
            <a:ext cx="7293065" cy="1671194"/>
          </a:xfrm>
          <a:prstGeom prst="rect">
            <a:avLst/>
          </a:prstGeom>
          <a:noFill/>
          <a:ln>
            <a:noFill/>
          </a:ln>
          <a:extLst>
            <a:ext uri="{53640926-AAD7-44D8-BBD7-CCE9431645EC}">
              <a14:shadowObscured xmlns:a14="http://schemas.microsoft.com/office/drawing/2010/main"/>
            </a:ext>
          </a:extLst>
        </p:spPr>
      </p:pic>
      <p:sp>
        <p:nvSpPr>
          <p:cNvPr id="2" name="Title 1">
            <a:extLst>
              <a:ext uri="{FF2B5EF4-FFF2-40B4-BE49-F238E27FC236}">
                <a16:creationId xmlns:a16="http://schemas.microsoft.com/office/drawing/2014/main" id="{E2F4F69A-3D9C-1891-00AA-FDE7855E388A}"/>
              </a:ext>
            </a:extLst>
          </p:cNvPr>
          <p:cNvSpPr>
            <a:spLocks noGrp="1"/>
          </p:cNvSpPr>
          <p:nvPr>
            <p:ph type="title"/>
          </p:nvPr>
        </p:nvSpPr>
        <p:spPr/>
        <p:txBody>
          <a:bodyPr/>
          <a:lstStyle/>
          <a:p>
            <a:r>
              <a:rPr lang="en-GB"/>
              <a:t>3. Công cụ và môi trường thực hiện</a:t>
            </a:r>
            <a:endParaRPr lang="en-US"/>
          </a:p>
        </p:txBody>
      </p:sp>
      <p:pic>
        <p:nvPicPr>
          <p:cNvPr id="4" name="Picture 3">
            <a:extLst>
              <a:ext uri="{FF2B5EF4-FFF2-40B4-BE49-F238E27FC236}">
                <a16:creationId xmlns:a16="http://schemas.microsoft.com/office/drawing/2014/main" id="{D00AAA90-7254-99F4-85D3-1824F70CC3FC}"/>
              </a:ext>
            </a:extLst>
          </p:cNvPr>
          <p:cNvPicPr>
            <a:picLocks noChangeAspect="1"/>
          </p:cNvPicPr>
          <p:nvPr/>
        </p:nvPicPr>
        <p:blipFill rotWithShape="1">
          <a:blip r:embed="rId5"/>
          <a:srcRect l="22880" r="23138"/>
          <a:stretch/>
        </p:blipFill>
        <p:spPr>
          <a:xfrm>
            <a:off x="2912708" y="1409456"/>
            <a:ext cx="2361227" cy="2296407"/>
          </a:xfrm>
          <a:prstGeom prst="rect">
            <a:avLst/>
          </a:prstGeom>
        </p:spPr>
      </p:pic>
      <p:sp>
        <p:nvSpPr>
          <p:cNvPr id="7" name="AutoShape 12" descr="Chương Trình học tập Sử dụng mã ngôn ngữ lập trình Máy tính Python giấy Tờ  Tuyển - máy tính png tải về - Miễn phí trong suốt Văn Bản png Tải về.">
            <a:extLst>
              <a:ext uri="{FF2B5EF4-FFF2-40B4-BE49-F238E27FC236}">
                <a16:creationId xmlns:a16="http://schemas.microsoft.com/office/drawing/2014/main" id="{EAE3DCAB-8D6D-7A85-61A2-B8DFA83117A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4" descr="Chương Trình học tập Sử dụng mã ngôn ngữ lập trình Máy tính Python giấy Tờ  Tuyển - máy tính png tải về - Miễn phí trong suốt Văn Bản png Tải về.">
            <a:extLst>
              <a:ext uri="{FF2B5EF4-FFF2-40B4-BE49-F238E27FC236}">
                <a16:creationId xmlns:a16="http://schemas.microsoft.com/office/drawing/2014/main" id="{7BC8BBEA-A2CE-393A-4CCB-51FCD034D18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descr="Logo&#10;&#10;Description automatically generated">
            <a:extLst>
              <a:ext uri="{FF2B5EF4-FFF2-40B4-BE49-F238E27FC236}">
                <a16:creationId xmlns:a16="http://schemas.microsoft.com/office/drawing/2014/main" id="{35A65370-C223-A49E-A870-A8A1368AAD56}"/>
              </a:ext>
            </a:extLst>
          </p:cNvPr>
          <p:cNvPicPr>
            <a:picLocks noChangeAspect="1"/>
          </p:cNvPicPr>
          <p:nvPr/>
        </p:nvPicPr>
        <p:blipFill rotWithShape="1">
          <a:blip r:embed="rId6">
            <a:extLst>
              <a:ext uri="{28A0092B-C50C-407E-A947-70E740481C1C}">
                <a14:useLocalDpi xmlns:a14="http://schemas.microsoft.com/office/drawing/2010/main" val="0"/>
              </a:ext>
            </a:extLst>
          </a:blip>
          <a:srcRect l="33643" t="33598" r="33453" b="32554"/>
          <a:stretch/>
        </p:blipFill>
        <p:spPr>
          <a:xfrm>
            <a:off x="505099" y="1454869"/>
            <a:ext cx="2232433" cy="2296406"/>
          </a:xfrm>
          <a:prstGeom prst="rect">
            <a:avLst/>
          </a:prstGeom>
        </p:spPr>
      </p:pic>
      <p:pic>
        <p:nvPicPr>
          <p:cNvPr id="5" name="Picture 4">
            <a:extLst>
              <a:ext uri="{FF2B5EF4-FFF2-40B4-BE49-F238E27FC236}">
                <a16:creationId xmlns:a16="http://schemas.microsoft.com/office/drawing/2014/main" id="{074058AD-A54D-991A-93CB-E6F87621B4FF}"/>
              </a:ext>
            </a:extLst>
          </p:cNvPr>
          <p:cNvPicPr>
            <a:picLocks noChangeAspect="1"/>
          </p:cNvPicPr>
          <p:nvPr/>
        </p:nvPicPr>
        <p:blipFill>
          <a:blip r:embed="rId7"/>
          <a:stretch>
            <a:fillRect/>
          </a:stretch>
        </p:blipFill>
        <p:spPr>
          <a:xfrm>
            <a:off x="5624286" y="1492243"/>
            <a:ext cx="5213985" cy="2066740"/>
          </a:xfrm>
          <a:prstGeom prst="rect">
            <a:avLst/>
          </a:prstGeom>
        </p:spPr>
      </p:pic>
    </p:spTree>
    <p:extLst>
      <p:ext uri="{BB962C8B-B14F-4D97-AF65-F5344CB8AC3E}">
        <p14:creationId xmlns:p14="http://schemas.microsoft.com/office/powerpoint/2010/main" val="868801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E8CA-388F-D0E3-277B-FB8B7A99F51B}"/>
              </a:ext>
            </a:extLst>
          </p:cNvPr>
          <p:cNvSpPr>
            <a:spLocks noGrp="1"/>
          </p:cNvSpPr>
          <p:nvPr>
            <p:ph type="title"/>
          </p:nvPr>
        </p:nvSpPr>
        <p:spPr/>
        <p:txBody>
          <a:bodyPr/>
          <a:lstStyle/>
          <a:p>
            <a:pPr algn="ctr"/>
            <a:r>
              <a:rPr lang="en-GB"/>
              <a:t>Nội dung trình bày</a:t>
            </a:r>
            <a:endParaRPr lang="en-US"/>
          </a:p>
        </p:txBody>
      </p:sp>
      <p:sp>
        <p:nvSpPr>
          <p:cNvPr id="6" name="Freeform: Shape 5">
            <a:hlinkClick r:id="rId2" action="ppaction://hlinksldjump"/>
            <a:extLst>
              <a:ext uri="{FF2B5EF4-FFF2-40B4-BE49-F238E27FC236}">
                <a16:creationId xmlns:a16="http://schemas.microsoft.com/office/drawing/2014/main" id="{1CC7EF99-1126-1883-6942-7C720B189522}"/>
              </a:ext>
            </a:extLst>
          </p:cNvPr>
          <p:cNvSpPr/>
          <p:nvPr/>
        </p:nvSpPr>
        <p:spPr>
          <a:xfrm>
            <a:off x="2775012" y="1813974"/>
            <a:ext cx="7238724" cy="701795"/>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84919" tIns="118111" rIns="220472" bIns="118111"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Giới thiệu chung về đề tài</a:t>
            </a:r>
            <a:endParaRPr lang="en-US" sz="3100" kern="120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A38900A9-B6B1-CDEC-2D92-D1682545633C}"/>
              </a:ext>
            </a:extLst>
          </p:cNvPr>
          <p:cNvSpPr/>
          <p:nvPr/>
        </p:nvSpPr>
        <p:spPr>
          <a:xfrm>
            <a:off x="2424115" y="1813975"/>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8" name="Freeform: Shape 7">
            <a:hlinkClick r:id="rId3" action="ppaction://hlinksldjump"/>
            <a:extLst>
              <a:ext uri="{FF2B5EF4-FFF2-40B4-BE49-F238E27FC236}">
                <a16:creationId xmlns:a16="http://schemas.microsoft.com/office/drawing/2014/main" id="{85307A08-48DA-6682-17E3-6B811CF98CAA}"/>
              </a:ext>
            </a:extLst>
          </p:cNvPr>
          <p:cNvSpPr/>
          <p:nvPr/>
        </p:nvSpPr>
        <p:spPr>
          <a:xfrm>
            <a:off x="2775011" y="2725257"/>
            <a:ext cx="7238725" cy="701795"/>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2450223"/>
              <a:satOff val="-10194"/>
              <a:lumOff val="2402"/>
              <a:alphaOff val="0"/>
            </a:schemeClr>
          </a:fillRef>
          <a:effectRef idx="0">
            <a:schemeClr val="accent4">
              <a:hueOff val="2450223"/>
              <a:satOff val="-10194"/>
              <a:lumOff val="2402"/>
              <a:alphaOff val="0"/>
            </a:schemeClr>
          </a:effectRef>
          <a:fontRef idx="minor">
            <a:schemeClr val="lt1"/>
          </a:fontRef>
        </p:style>
        <p:txBody>
          <a:bodyPr spcFirstLastPara="0" vert="horz" wrap="square" lIns="484919" tIns="118111" rIns="220472" bIns="118111"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Tổng quát về học máy dữ liệu</a:t>
            </a:r>
            <a:endParaRPr lang="en-US" sz="3100" kern="1200">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E70B5D3-B608-A934-B587-FDC25F14652A}"/>
              </a:ext>
            </a:extLst>
          </p:cNvPr>
          <p:cNvSpPr/>
          <p:nvPr/>
        </p:nvSpPr>
        <p:spPr>
          <a:xfrm>
            <a:off x="2424115" y="2725258"/>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2697049"/>
              <a:satOff val="-12551"/>
              <a:lumOff val="-551"/>
              <a:alphaOff val="0"/>
            </a:schemeClr>
          </a:fillRef>
          <a:effectRef idx="0">
            <a:schemeClr val="accent4">
              <a:tint val="50000"/>
              <a:hueOff val="2697049"/>
              <a:satOff val="-12551"/>
              <a:lumOff val="-551"/>
              <a:alphaOff val="0"/>
            </a:schemeClr>
          </a:effectRef>
          <a:fontRef idx="minor">
            <a:schemeClr val="lt1">
              <a:hueOff val="0"/>
              <a:satOff val="0"/>
              <a:lumOff val="0"/>
              <a:alphaOff val="0"/>
            </a:schemeClr>
          </a:fontRef>
        </p:style>
        <p:txBody>
          <a:bodyPr/>
          <a:lstStyle/>
          <a:p>
            <a:endParaRPr lang="en-US"/>
          </a:p>
        </p:txBody>
      </p:sp>
      <p:sp>
        <p:nvSpPr>
          <p:cNvPr id="10" name="Freeform: Shape 9">
            <a:hlinkClick r:id="rId4" action="ppaction://hlinksldjump"/>
            <a:extLst>
              <a:ext uri="{FF2B5EF4-FFF2-40B4-BE49-F238E27FC236}">
                <a16:creationId xmlns:a16="http://schemas.microsoft.com/office/drawing/2014/main" id="{7C24D2ED-C7CC-E935-2C30-C4BA64E00117}"/>
              </a:ext>
            </a:extLst>
          </p:cNvPr>
          <p:cNvSpPr/>
          <p:nvPr/>
        </p:nvSpPr>
        <p:spPr>
          <a:xfrm>
            <a:off x="2775012" y="3636541"/>
            <a:ext cx="7238726" cy="701794"/>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4900445"/>
              <a:satOff val="-20388"/>
              <a:lumOff val="4804"/>
              <a:alphaOff val="0"/>
            </a:schemeClr>
          </a:fillRef>
          <a:effectRef idx="0">
            <a:schemeClr val="accent4">
              <a:hueOff val="4900445"/>
              <a:satOff val="-20388"/>
              <a:lumOff val="4804"/>
              <a:alphaOff val="0"/>
            </a:schemeClr>
          </a:effectRef>
          <a:fontRef idx="minor">
            <a:schemeClr val="lt1"/>
          </a:fontRef>
        </p:style>
        <p:txBody>
          <a:bodyPr spcFirstLastPara="0" vert="horz" wrap="square" lIns="484919" tIns="118111" rIns="220472" bIns="118110"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Công cụ và môi trường thực hiện</a:t>
            </a:r>
            <a:endParaRPr lang="en-US" sz="3100" kern="1200">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20AD44AA-5113-9410-14B4-B806C629D660}"/>
              </a:ext>
            </a:extLst>
          </p:cNvPr>
          <p:cNvSpPr/>
          <p:nvPr/>
        </p:nvSpPr>
        <p:spPr>
          <a:xfrm>
            <a:off x="2424115" y="3636542"/>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5394097"/>
              <a:satOff val="-25103"/>
              <a:lumOff val="-1101"/>
              <a:alphaOff val="0"/>
            </a:schemeClr>
          </a:fillRef>
          <a:effectRef idx="0">
            <a:schemeClr val="accent4">
              <a:tint val="50000"/>
              <a:hueOff val="5394097"/>
              <a:satOff val="-25103"/>
              <a:lumOff val="-1101"/>
              <a:alphaOff val="0"/>
            </a:schemeClr>
          </a:effectRef>
          <a:fontRef idx="minor">
            <a:schemeClr val="lt1">
              <a:hueOff val="0"/>
              <a:satOff val="0"/>
              <a:lumOff val="0"/>
              <a:alphaOff val="0"/>
            </a:schemeClr>
          </a:fontRef>
        </p:style>
        <p:txBody>
          <a:bodyPr/>
          <a:lstStyle/>
          <a:p>
            <a:endParaRPr lang="en-US"/>
          </a:p>
        </p:txBody>
      </p:sp>
      <p:sp>
        <p:nvSpPr>
          <p:cNvPr id="12" name="Freeform: Shape 11">
            <a:hlinkClick r:id="rId5" action="ppaction://hlinksldjump"/>
            <a:extLst>
              <a:ext uri="{FF2B5EF4-FFF2-40B4-BE49-F238E27FC236}">
                <a16:creationId xmlns:a16="http://schemas.microsoft.com/office/drawing/2014/main" id="{FBF9A440-D614-3E7B-F585-6027C77A7560}"/>
              </a:ext>
            </a:extLst>
          </p:cNvPr>
          <p:cNvSpPr/>
          <p:nvPr/>
        </p:nvSpPr>
        <p:spPr>
          <a:xfrm>
            <a:off x="2775011" y="4547825"/>
            <a:ext cx="7238727" cy="701794"/>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7350668"/>
              <a:satOff val="-30583"/>
              <a:lumOff val="7206"/>
              <a:alphaOff val="0"/>
            </a:schemeClr>
          </a:fillRef>
          <a:effectRef idx="0">
            <a:schemeClr val="accent4">
              <a:hueOff val="7350668"/>
              <a:satOff val="-30583"/>
              <a:lumOff val="7206"/>
              <a:alphaOff val="0"/>
            </a:schemeClr>
          </a:effectRef>
          <a:fontRef idx="minor">
            <a:schemeClr val="lt1"/>
          </a:fontRef>
        </p:style>
        <p:txBody>
          <a:bodyPr spcFirstLastPara="0" vert="horz" wrap="square" lIns="484919" tIns="118111" rIns="220472" bIns="118110"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Xây dựng mô hình dự đoán bệnh tim</a:t>
            </a:r>
            <a:endParaRPr lang="en-US" sz="3100" kern="1200">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1318D03D-E36D-4B8E-3453-35955415AF3F}"/>
              </a:ext>
            </a:extLst>
          </p:cNvPr>
          <p:cNvSpPr/>
          <p:nvPr/>
        </p:nvSpPr>
        <p:spPr>
          <a:xfrm>
            <a:off x="2424115" y="4547826"/>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8091146"/>
              <a:satOff val="-37655"/>
              <a:lumOff val="-1652"/>
              <a:alphaOff val="0"/>
            </a:schemeClr>
          </a:fillRef>
          <a:effectRef idx="0">
            <a:schemeClr val="accent4">
              <a:tint val="50000"/>
              <a:hueOff val="8091146"/>
              <a:satOff val="-37655"/>
              <a:lumOff val="-1652"/>
              <a:alphaOff val="0"/>
            </a:schemeClr>
          </a:effectRef>
          <a:fontRef idx="minor">
            <a:schemeClr val="lt1">
              <a:hueOff val="0"/>
              <a:satOff val="0"/>
              <a:lumOff val="0"/>
              <a:alphaOff val="0"/>
            </a:schemeClr>
          </a:fontRef>
        </p:style>
        <p:txBody>
          <a:bodyPr/>
          <a:lstStyle/>
          <a:p>
            <a:endParaRPr lang="en-US"/>
          </a:p>
        </p:txBody>
      </p:sp>
    </p:spTree>
    <p:extLst>
      <p:ext uri="{BB962C8B-B14F-4D97-AF65-F5344CB8AC3E}">
        <p14:creationId xmlns:p14="http://schemas.microsoft.com/office/powerpoint/2010/main" val="4031243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8F46-44B5-E129-DA55-2CA248AA8EAF}"/>
              </a:ext>
            </a:extLst>
          </p:cNvPr>
          <p:cNvSpPr>
            <a:spLocks noGrp="1"/>
          </p:cNvSpPr>
          <p:nvPr>
            <p:ph type="title"/>
          </p:nvPr>
        </p:nvSpPr>
        <p:spPr/>
        <p:txBody>
          <a:bodyPr/>
          <a:lstStyle/>
          <a:p>
            <a:r>
              <a:rPr lang="en-GB"/>
              <a:t>4. Phân tích tập dữ liệu HeartDisease</a:t>
            </a:r>
            <a:endParaRPr lang="en-US"/>
          </a:p>
        </p:txBody>
      </p:sp>
      <p:sp>
        <p:nvSpPr>
          <p:cNvPr id="3" name="Content Placeholder 2">
            <a:extLst>
              <a:ext uri="{FF2B5EF4-FFF2-40B4-BE49-F238E27FC236}">
                <a16:creationId xmlns:a16="http://schemas.microsoft.com/office/drawing/2014/main" id="{6E58479D-11ED-1EDE-F6E5-8A3A7E5D1B74}"/>
              </a:ext>
            </a:extLst>
          </p:cNvPr>
          <p:cNvSpPr>
            <a:spLocks noGrp="1"/>
          </p:cNvSpPr>
          <p:nvPr>
            <p:ph idx="1"/>
          </p:nvPr>
        </p:nvSpPr>
        <p:spPr/>
        <p:txBody>
          <a:bodyPr/>
          <a:lstStyle/>
          <a:p>
            <a:r>
              <a:rPr lang="en-GB"/>
              <a:t>Giới thiệu bài toán</a:t>
            </a:r>
          </a:p>
          <a:p>
            <a:pPr marL="971550" lvl="1" indent="-285750">
              <a:buFont typeface="Wingdings" panose="05000000000000000000" pitchFamily="2" charset="2"/>
              <a:buChar char="Ø"/>
            </a:pPr>
            <a:r>
              <a:rPr lang="vi-VN" sz="2000">
                <a:solidFill>
                  <a:schemeClr val="tx1"/>
                </a:solidFill>
                <a:effectLst/>
                <a:latin typeface="+mn-lt"/>
                <a:ea typeface="Calibri" panose="020F0502020204030204" pitchFamily="34" charset="0"/>
              </a:rPr>
              <a:t>Theo CDC, bệnh tim là một trong những nguyên nhân hàng đầu gây tử vong cho người thuộc hầu hết các chủng tộc ở Mỹ (người Mỹ gốc Phi, người Mỹ da đỏ và người bản địa Alaska, và người da trắng). </a:t>
            </a:r>
            <a:r>
              <a:rPr lang="en-US" sz="2000">
                <a:solidFill>
                  <a:schemeClr val="tx1"/>
                </a:solidFill>
                <a:effectLst/>
                <a:latin typeface="+mn-lt"/>
                <a:ea typeface="Calibri" panose="020F0502020204030204" pitchFamily="34" charset="0"/>
              </a:rPr>
              <a:t>Do sự phát triển của khoa học kĩ thuật và </a:t>
            </a:r>
            <a:r>
              <a:rPr lang="vi-VN" sz="2000" kern="100">
                <a:solidFill>
                  <a:schemeClr val="tx1"/>
                </a:solidFill>
                <a:effectLst/>
                <a:latin typeface="+mn-lt"/>
                <a:ea typeface="Calibri" panose="020F0502020204030204" pitchFamily="34" charset="0"/>
                <a:cs typeface="Times New Roman" panose="02020603050405020304" pitchFamily="18" charset="0"/>
              </a:rPr>
              <a:t>tính toán cho phép áp dụng các phương pháp học máy để phát hiện “mẫu” từ dữ liệu có thể dự đoán tình trạng của bệnh nhân.</a:t>
            </a:r>
            <a:endParaRPr lang="en-GB" sz="2000" kern="100">
              <a:solidFill>
                <a:schemeClr val="tx1"/>
              </a:solidFill>
              <a:effectLst/>
              <a:latin typeface="+mn-lt"/>
              <a:ea typeface="Calibri" panose="020F0502020204030204" pitchFamily="34" charset="0"/>
              <a:cs typeface="Times New Roman" panose="02020603050405020304" pitchFamily="18" charset="0"/>
            </a:endParaRPr>
          </a:p>
          <a:p>
            <a:pPr marL="971550" lvl="1" indent="-285750">
              <a:buFont typeface="Wingdings" panose="05000000000000000000" pitchFamily="2" charset="2"/>
              <a:buChar char="Ø"/>
            </a:pPr>
            <a:r>
              <a:rPr lang="en-GB" sz="2000" kern="100">
                <a:solidFill>
                  <a:schemeClr val="tx1"/>
                </a:solidFill>
                <a:effectLst/>
                <a:ea typeface="Calibri" panose="020F0502020204030204" pitchFamily="34" charset="0"/>
              </a:rPr>
              <a:t>Từ </a:t>
            </a:r>
            <a:r>
              <a:rPr lang="en-GB" sz="2000" kern="100">
                <a:solidFill>
                  <a:schemeClr val="tx1"/>
                </a:solidFill>
                <a:ea typeface="Calibri" panose="020F0502020204030204" pitchFamily="34" charset="0"/>
              </a:rPr>
              <a:t>đây, chúng ta bắt đầu phân tích, chuẩn hóa tập dữ liệu HeartDisease (Bệnh Tim) để tìm ra các nguyên nhân dẫn đến mắc bệnh tim.</a:t>
            </a:r>
            <a:endParaRPr lang="en-US" sz="2000" kern="100">
              <a:solidFill>
                <a:schemeClr val="tx1"/>
              </a:solidFill>
              <a:effectLst/>
              <a:ea typeface="Calibri" panose="020F0502020204030204" pitchFamily="34" charset="0"/>
            </a:endParaRPr>
          </a:p>
          <a:p>
            <a:endParaRPr lang="en-GB" sz="180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157422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E84F-70AD-ED8A-A975-9B4705986A03}"/>
              </a:ext>
            </a:extLst>
          </p:cNvPr>
          <p:cNvSpPr>
            <a:spLocks noGrp="1"/>
          </p:cNvSpPr>
          <p:nvPr>
            <p:ph type="title"/>
          </p:nvPr>
        </p:nvSpPr>
        <p:spPr/>
        <p:txBody>
          <a:bodyPr/>
          <a:lstStyle/>
          <a:p>
            <a:r>
              <a:rPr lang="en-GB"/>
              <a:t>4. Phân tích tập dữ liệu HeartDisease</a:t>
            </a:r>
            <a:endParaRPr lang="en-US"/>
          </a:p>
        </p:txBody>
      </p:sp>
      <p:sp>
        <p:nvSpPr>
          <p:cNvPr id="3" name="Content Placeholder 2">
            <a:extLst>
              <a:ext uri="{FF2B5EF4-FFF2-40B4-BE49-F238E27FC236}">
                <a16:creationId xmlns:a16="http://schemas.microsoft.com/office/drawing/2014/main" id="{F2DF6A41-AC5E-6396-8D7E-5D90A03E1C16}"/>
              </a:ext>
            </a:extLst>
          </p:cNvPr>
          <p:cNvSpPr>
            <a:spLocks noGrp="1"/>
          </p:cNvSpPr>
          <p:nvPr>
            <p:ph idx="1"/>
          </p:nvPr>
        </p:nvSpPr>
        <p:spPr>
          <a:xfrm>
            <a:off x="838200" y="1473447"/>
            <a:ext cx="10515600" cy="4351338"/>
          </a:xfrm>
        </p:spPr>
        <p:txBody>
          <a:bodyPr/>
          <a:lstStyle/>
          <a:p>
            <a:r>
              <a:rPr lang="en-GB"/>
              <a:t>Giới thiệu về tập dữ liệu</a:t>
            </a:r>
          </a:p>
          <a:p>
            <a:endParaRPr lang="en-US"/>
          </a:p>
        </p:txBody>
      </p:sp>
      <p:pic>
        <p:nvPicPr>
          <p:cNvPr id="5" name="Picture 4">
            <a:extLst>
              <a:ext uri="{FF2B5EF4-FFF2-40B4-BE49-F238E27FC236}">
                <a16:creationId xmlns:a16="http://schemas.microsoft.com/office/drawing/2014/main" id="{0B255896-47CC-6804-1D25-2E12AF720245}"/>
              </a:ext>
            </a:extLst>
          </p:cNvPr>
          <p:cNvPicPr>
            <a:picLocks noChangeAspect="1"/>
          </p:cNvPicPr>
          <p:nvPr/>
        </p:nvPicPr>
        <p:blipFill rotWithShape="1">
          <a:blip r:embed="rId2"/>
          <a:srcRect r="48758"/>
          <a:stretch/>
        </p:blipFill>
        <p:spPr>
          <a:xfrm>
            <a:off x="838200" y="2247334"/>
            <a:ext cx="5745480" cy="3324689"/>
          </a:xfrm>
          <a:prstGeom prst="rect">
            <a:avLst/>
          </a:prstGeom>
        </p:spPr>
      </p:pic>
      <p:pic>
        <p:nvPicPr>
          <p:cNvPr id="6" name="Picture 5" descr="Graphical user interface&#10;&#10;Description automatically generated with medium confidence">
            <a:extLst>
              <a:ext uri="{FF2B5EF4-FFF2-40B4-BE49-F238E27FC236}">
                <a16:creationId xmlns:a16="http://schemas.microsoft.com/office/drawing/2014/main" id="{821C498C-BF3B-6023-68F9-801C75764B0D}"/>
              </a:ext>
            </a:extLst>
          </p:cNvPr>
          <p:cNvPicPr>
            <a:picLocks noChangeAspect="1"/>
          </p:cNvPicPr>
          <p:nvPr/>
        </p:nvPicPr>
        <p:blipFill>
          <a:blip r:embed="rId3"/>
          <a:stretch>
            <a:fillRect/>
          </a:stretch>
        </p:blipFill>
        <p:spPr>
          <a:xfrm>
            <a:off x="7214358" y="1734941"/>
            <a:ext cx="4656455" cy="4495800"/>
          </a:xfrm>
          <a:prstGeom prst="rect">
            <a:avLst/>
          </a:prstGeom>
        </p:spPr>
      </p:pic>
      <p:sp>
        <p:nvSpPr>
          <p:cNvPr id="7" name="TextBox 6">
            <a:extLst>
              <a:ext uri="{FF2B5EF4-FFF2-40B4-BE49-F238E27FC236}">
                <a16:creationId xmlns:a16="http://schemas.microsoft.com/office/drawing/2014/main" id="{56D4F3E7-DEAB-AFC3-D6CB-2A7E94275DDA}"/>
              </a:ext>
            </a:extLst>
          </p:cNvPr>
          <p:cNvSpPr txBox="1"/>
          <p:nvPr/>
        </p:nvSpPr>
        <p:spPr>
          <a:xfrm>
            <a:off x="9507390" y="5886224"/>
            <a:ext cx="2684610" cy="400110"/>
          </a:xfrm>
          <a:prstGeom prst="rect">
            <a:avLst/>
          </a:prstGeom>
          <a:noFill/>
        </p:spPr>
        <p:txBody>
          <a:bodyPr wrap="square" rtlCol="0">
            <a:spAutoFit/>
          </a:bodyPr>
          <a:lstStyle/>
          <a:p>
            <a:r>
              <a:rPr lang="en-GB" sz="2000" b="1">
                <a:solidFill>
                  <a:srgbClr val="0000FF"/>
                </a:solidFill>
                <a:latin typeface="Arial" panose="020B0604020202020204" pitchFamily="34" charset="0"/>
                <a:cs typeface="Arial" panose="020B0604020202020204" pitchFamily="34" charset="0"/>
              </a:rPr>
              <a:t>Đọc dữ liệu file.csv</a:t>
            </a:r>
            <a:endParaRPr lang="en-US" sz="2000" b="1">
              <a:solidFill>
                <a:srgbClr val="0000FF"/>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7D9AC97-DD7D-D2B5-4D11-31D8FA5EE26D}"/>
              </a:ext>
            </a:extLst>
          </p:cNvPr>
          <p:cNvSpPr txBox="1"/>
          <p:nvPr/>
        </p:nvSpPr>
        <p:spPr>
          <a:xfrm>
            <a:off x="969818" y="5666509"/>
            <a:ext cx="5745480" cy="707886"/>
          </a:xfrm>
          <a:prstGeom prst="rect">
            <a:avLst/>
          </a:prstGeom>
          <a:noFill/>
        </p:spPr>
        <p:txBody>
          <a:bodyPr wrap="square" rtlCol="0">
            <a:spAutoFit/>
          </a:bodyPr>
          <a:lstStyle/>
          <a:p>
            <a:r>
              <a:rPr lang="en-GB" sz="2000">
                <a:latin typeface="Arial" panose="020B0604020202020204" pitchFamily="34" charset="0"/>
                <a:cs typeface="Arial" panose="020B0604020202020204" pitchFamily="34" charset="0"/>
              </a:rPr>
              <a:t>Tập dữ liệu được lấy trên dữ liệu mã nguồn mở của CDC.</a:t>
            </a:r>
            <a:endParaRPr lang="en-US" sz="2000" b="1">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5291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5257F-5287-8A93-C432-833118CAD9D9}"/>
              </a:ext>
            </a:extLst>
          </p:cNvPr>
          <p:cNvSpPr>
            <a:spLocks noGrp="1"/>
          </p:cNvSpPr>
          <p:nvPr>
            <p:ph type="title"/>
          </p:nvPr>
        </p:nvSpPr>
        <p:spPr/>
        <p:txBody>
          <a:bodyPr/>
          <a:lstStyle/>
          <a:p>
            <a:r>
              <a:rPr lang="en-GB"/>
              <a:t>4. Phân tích tập dữ liệu HeartDisease</a:t>
            </a:r>
            <a:endParaRPr lang="en-US"/>
          </a:p>
        </p:txBody>
      </p:sp>
      <p:sp>
        <p:nvSpPr>
          <p:cNvPr id="3" name="Content Placeholder 2">
            <a:extLst>
              <a:ext uri="{FF2B5EF4-FFF2-40B4-BE49-F238E27FC236}">
                <a16:creationId xmlns:a16="http://schemas.microsoft.com/office/drawing/2014/main" id="{B543B516-3848-879E-EC9A-31A9D161B4E6}"/>
              </a:ext>
            </a:extLst>
          </p:cNvPr>
          <p:cNvSpPr>
            <a:spLocks noGrp="1"/>
          </p:cNvSpPr>
          <p:nvPr>
            <p:ph idx="1"/>
          </p:nvPr>
        </p:nvSpPr>
        <p:spPr/>
        <p:txBody>
          <a:bodyPr/>
          <a:lstStyle/>
          <a:p>
            <a:r>
              <a:rPr lang="en-GB"/>
              <a:t>Thống kê dữ liệu</a:t>
            </a:r>
          </a:p>
          <a:p>
            <a:endParaRPr lang="en-US"/>
          </a:p>
        </p:txBody>
      </p:sp>
      <p:sp>
        <p:nvSpPr>
          <p:cNvPr id="8" name="Freeform: Shape 7">
            <a:extLst>
              <a:ext uri="{FF2B5EF4-FFF2-40B4-BE49-F238E27FC236}">
                <a16:creationId xmlns:a16="http://schemas.microsoft.com/office/drawing/2014/main" id="{03E1FA75-9B15-FB4E-254D-836282470F33}"/>
              </a:ext>
            </a:extLst>
          </p:cNvPr>
          <p:cNvSpPr/>
          <p:nvPr/>
        </p:nvSpPr>
        <p:spPr>
          <a:xfrm>
            <a:off x="1778406" y="1789593"/>
            <a:ext cx="4100847" cy="615127"/>
          </a:xfrm>
          <a:custGeom>
            <a:avLst/>
            <a:gdLst>
              <a:gd name="connsiteX0" fmla="*/ 0 w 4100847"/>
              <a:gd name="connsiteY0" fmla="*/ 0 h 615127"/>
              <a:gd name="connsiteX1" fmla="*/ 4100847 w 4100847"/>
              <a:gd name="connsiteY1" fmla="*/ 0 h 615127"/>
              <a:gd name="connsiteX2" fmla="*/ 4100847 w 4100847"/>
              <a:gd name="connsiteY2" fmla="*/ 615127 h 615127"/>
              <a:gd name="connsiteX3" fmla="*/ 0 w 4100847"/>
              <a:gd name="connsiteY3" fmla="*/ 615127 h 615127"/>
              <a:gd name="connsiteX4" fmla="*/ 0 w 4100847"/>
              <a:gd name="connsiteY4" fmla="*/ 0 h 615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0847" h="615127">
                <a:moveTo>
                  <a:pt x="0" y="0"/>
                </a:moveTo>
                <a:lnTo>
                  <a:pt x="4100847" y="0"/>
                </a:lnTo>
                <a:lnTo>
                  <a:pt x="4100847" y="615127"/>
                </a:lnTo>
                <a:lnTo>
                  <a:pt x="0" y="6151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83820" rIns="83820" bIns="0" numCol="1" spcCol="1270" anchor="b" anchorCtr="0">
            <a:noAutofit/>
          </a:bodyPr>
          <a:lstStyle/>
          <a:p>
            <a:pPr marL="0" lvl="0" indent="0" algn="l" defTabSz="977900">
              <a:lnSpc>
                <a:spcPct val="90000"/>
              </a:lnSpc>
              <a:spcBef>
                <a:spcPct val="0"/>
              </a:spcBef>
              <a:spcAft>
                <a:spcPct val="35000"/>
              </a:spcAft>
              <a:buNone/>
            </a:pPr>
            <a:r>
              <a:rPr lang="en-GB" sz="2200" kern="1200">
                <a:latin typeface="Arial" panose="020B0604020202020204" pitchFamily="34" charset="0"/>
                <a:cs typeface="Arial" panose="020B0604020202020204" pitchFamily="34" charset="0"/>
              </a:rPr>
              <a:t>Dữ liệu Missing</a:t>
            </a:r>
            <a:endParaRPr lang="en-US" sz="2200" kern="120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15BA8E31-33B4-13BA-F87F-16B8DDFF1EFC}"/>
              </a:ext>
            </a:extLst>
          </p:cNvPr>
          <p:cNvSpPr/>
          <p:nvPr/>
        </p:nvSpPr>
        <p:spPr>
          <a:xfrm>
            <a:off x="1778406" y="2602393"/>
            <a:ext cx="4100847" cy="4100847"/>
          </a:xfrm>
          <a:prstGeom prst="rect">
            <a:avLst/>
          </a:prstGeom>
          <a:blipFill dpi="0" rotWithShape="1">
            <a:blip r:embed="rId2"/>
            <a:srcRect/>
            <a:stretch>
              <a:fillRect l="311" t="-338" r="-46311" b="338"/>
            </a:stretch>
          </a:blipFill>
          <a:ln>
            <a:solidFill>
              <a:srgbClr val="AAE0FA"/>
            </a:solidFill>
          </a:ln>
        </p:spPr>
        <p:style>
          <a:lnRef idx="2">
            <a:scrgbClr r="0" g="0" b="0"/>
          </a:lnRef>
          <a:fillRef idx="1">
            <a:scrgbClr r="0" g="0" b="0"/>
          </a:fillRef>
          <a:effectRef idx="0">
            <a:schemeClr val="accent4">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10" name="Freeform: Shape 9">
            <a:extLst>
              <a:ext uri="{FF2B5EF4-FFF2-40B4-BE49-F238E27FC236}">
                <a16:creationId xmlns:a16="http://schemas.microsoft.com/office/drawing/2014/main" id="{3F3C8DD2-06B3-2FB8-145C-555ADF561580}"/>
              </a:ext>
            </a:extLst>
          </p:cNvPr>
          <p:cNvSpPr/>
          <p:nvPr/>
        </p:nvSpPr>
        <p:spPr>
          <a:xfrm>
            <a:off x="6312746" y="1789593"/>
            <a:ext cx="4100847" cy="615127"/>
          </a:xfrm>
          <a:custGeom>
            <a:avLst/>
            <a:gdLst>
              <a:gd name="connsiteX0" fmla="*/ 0 w 4100847"/>
              <a:gd name="connsiteY0" fmla="*/ 0 h 615127"/>
              <a:gd name="connsiteX1" fmla="*/ 4100847 w 4100847"/>
              <a:gd name="connsiteY1" fmla="*/ 0 h 615127"/>
              <a:gd name="connsiteX2" fmla="*/ 4100847 w 4100847"/>
              <a:gd name="connsiteY2" fmla="*/ 615127 h 615127"/>
              <a:gd name="connsiteX3" fmla="*/ 0 w 4100847"/>
              <a:gd name="connsiteY3" fmla="*/ 615127 h 615127"/>
              <a:gd name="connsiteX4" fmla="*/ 0 w 4100847"/>
              <a:gd name="connsiteY4" fmla="*/ 0 h 6151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00847" h="615127">
                <a:moveTo>
                  <a:pt x="0" y="0"/>
                </a:moveTo>
                <a:lnTo>
                  <a:pt x="4100847" y="0"/>
                </a:lnTo>
                <a:lnTo>
                  <a:pt x="4100847" y="615127"/>
                </a:lnTo>
                <a:lnTo>
                  <a:pt x="0" y="615127"/>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83820" rIns="83820" bIns="0" numCol="1" spcCol="1270" anchor="b" anchorCtr="0">
            <a:noAutofit/>
          </a:bodyPr>
          <a:lstStyle/>
          <a:p>
            <a:pPr marL="0" lvl="0" indent="0" algn="l" defTabSz="977900">
              <a:lnSpc>
                <a:spcPct val="90000"/>
              </a:lnSpc>
              <a:spcBef>
                <a:spcPct val="0"/>
              </a:spcBef>
              <a:spcAft>
                <a:spcPct val="35000"/>
              </a:spcAft>
              <a:buNone/>
            </a:pPr>
            <a:r>
              <a:rPr lang="en-GB" sz="2200" kern="1200">
                <a:latin typeface="Arial" panose="020B0604020202020204" pitchFamily="34" charset="0"/>
                <a:cs typeface="Arial" panose="020B0604020202020204" pitchFamily="34" charset="0"/>
              </a:rPr>
              <a:t>Dữ liệu Trùng lặp</a:t>
            </a:r>
            <a:endParaRPr lang="en-US" sz="2200" kern="120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2A41083B-15BD-60C0-96C7-5C9C2A778C7F}"/>
              </a:ext>
            </a:extLst>
          </p:cNvPr>
          <p:cNvSpPr/>
          <p:nvPr/>
        </p:nvSpPr>
        <p:spPr>
          <a:xfrm>
            <a:off x="6312746" y="2602393"/>
            <a:ext cx="4100847" cy="4100847"/>
          </a:xfrm>
          <a:prstGeom prst="rect">
            <a:avLst/>
          </a:prstGeom>
          <a:blipFill dpi="0" rotWithShape="1">
            <a:blip r:embed="rId3"/>
            <a:srcRect/>
            <a:stretch>
              <a:fillRect l="191" t="266" r="-22927" b="55585"/>
            </a:stretch>
          </a:blipFill>
          <a:ln>
            <a:solidFill>
              <a:srgbClr val="AAE0FA"/>
            </a:solidFill>
          </a:ln>
        </p:spPr>
        <p:style>
          <a:lnRef idx="2">
            <a:scrgbClr r="0" g="0" b="0"/>
          </a:lnRef>
          <a:fillRef idx="1">
            <a:scrgbClr r="0" g="0" b="0"/>
          </a:fillRef>
          <a:effectRef idx="0">
            <a:schemeClr val="accent4">
              <a:tint val="50000"/>
              <a:hueOff val="10860531"/>
              <a:satOff val="-52986"/>
              <a:lumOff val="7568"/>
              <a:alphaOff val="0"/>
            </a:schemeClr>
          </a:effectRef>
          <a:fontRef idx="minor">
            <a:schemeClr val="lt1">
              <a:hueOff val="0"/>
              <a:satOff val="0"/>
              <a:lumOff val="0"/>
              <a:alphaOff val="0"/>
            </a:schemeClr>
          </a:fontRef>
        </p:style>
        <p:txBody>
          <a:bodyPr/>
          <a:lstStyle/>
          <a:p>
            <a:endParaRPr lang="en-US"/>
          </a:p>
        </p:txBody>
      </p:sp>
      <p:sp>
        <p:nvSpPr>
          <p:cNvPr id="5" name="TextBox 4">
            <a:extLst>
              <a:ext uri="{FF2B5EF4-FFF2-40B4-BE49-F238E27FC236}">
                <a16:creationId xmlns:a16="http://schemas.microsoft.com/office/drawing/2014/main" id="{C972AC48-AC4D-BAA6-C073-8F6947596102}"/>
              </a:ext>
            </a:extLst>
          </p:cNvPr>
          <p:cNvSpPr txBox="1"/>
          <p:nvPr/>
        </p:nvSpPr>
        <p:spPr>
          <a:xfrm>
            <a:off x="3560618" y="4726284"/>
            <a:ext cx="2369127" cy="707886"/>
          </a:xfrm>
          <a:prstGeom prst="rect">
            <a:avLst/>
          </a:prstGeom>
          <a:noFill/>
        </p:spPr>
        <p:txBody>
          <a:bodyPr wrap="square" rtlCol="0">
            <a:spAutoFit/>
          </a:bodyPr>
          <a:lstStyle/>
          <a:p>
            <a:pPr algn="just"/>
            <a:r>
              <a:rPr lang="en-GB" sz="2000">
                <a:solidFill>
                  <a:srgbClr val="FF0000"/>
                </a:solidFill>
                <a:latin typeface="Arial" panose="020B0604020202020204" pitchFamily="34" charset="0"/>
                <a:cs typeface="Arial" panose="020B0604020202020204" pitchFamily="34" charset="0"/>
              </a:rPr>
              <a:t>Không có dữ liệu bị Missing</a:t>
            </a:r>
            <a:endParaRPr lang="en-US" sz="2000">
              <a:solidFill>
                <a:srgbClr val="FF0000"/>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36A7F36-5C29-78DD-DC5F-AC1B4549D0F7}"/>
              </a:ext>
            </a:extLst>
          </p:cNvPr>
          <p:cNvSpPr txBox="1"/>
          <p:nvPr/>
        </p:nvSpPr>
        <p:spPr>
          <a:xfrm>
            <a:off x="6661727" y="4310785"/>
            <a:ext cx="3618346" cy="2246769"/>
          </a:xfrm>
          <a:prstGeom prst="rect">
            <a:avLst/>
          </a:prstGeom>
          <a:noFill/>
        </p:spPr>
        <p:txBody>
          <a:bodyPr wrap="square" rtlCol="0">
            <a:spAutoFit/>
          </a:bodyPr>
          <a:lstStyle/>
          <a:p>
            <a:pPr algn="just"/>
            <a:r>
              <a:rPr lang="en-GB" sz="2000">
                <a:solidFill>
                  <a:srgbClr val="FF0000"/>
                </a:solidFill>
                <a:latin typeface="Arial" panose="020B0604020202020204" pitchFamily="34" charset="0"/>
                <a:cs typeface="Arial" panose="020B0604020202020204" pitchFamily="34" charset="0"/>
              </a:rPr>
              <a:t>Có 46215 dữ liệu bị trùng lặp, nhưng sự trùng lặp do thông tin khảo sát chỉ trên mức độ Yes/No (có/không) nên nhiều người có nhiều người giống nhau, nên dữ liệu trùng lặp này không cần phải xử lý.</a:t>
            </a:r>
            <a:endParaRPr lang="en-US" sz="200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4025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E9F3-70F4-2C16-9ABD-6352C3182359}"/>
              </a:ext>
            </a:extLst>
          </p:cNvPr>
          <p:cNvSpPr>
            <a:spLocks noGrp="1"/>
          </p:cNvSpPr>
          <p:nvPr>
            <p:ph type="title"/>
          </p:nvPr>
        </p:nvSpPr>
        <p:spPr/>
        <p:txBody>
          <a:bodyPr/>
          <a:lstStyle/>
          <a:p>
            <a:r>
              <a:rPr lang="en-GB"/>
              <a:t>4. Phân tích tập dữ liệu HeartDisease</a:t>
            </a:r>
            <a:endParaRPr lang="en-US"/>
          </a:p>
        </p:txBody>
      </p:sp>
      <p:sp>
        <p:nvSpPr>
          <p:cNvPr id="3" name="Content Placeholder 2">
            <a:extLst>
              <a:ext uri="{FF2B5EF4-FFF2-40B4-BE49-F238E27FC236}">
                <a16:creationId xmlns:a16="http://schemas.microsoft.com/office/drawing/2014/main" id="{E151F612-04F6-62A0-4D76-DF7C000C411D}"/>
              </a:ext>
            </a:extLst>
          </p:cNvPr>
          <p:cNvSpPr>
            <a:spLocks noGrp="1"/>
          </p:cNvSpPr>
          <p:nvPr>
            <p:ph idx="1"/>
          </p:nvPr>
        </p:nvSpPr>
        <p:spPr/>
        <p:txBody>
          <a:bodyPr/>
          <a:lstStyle/>
          <a:p>
            <a:r>
              <a:rPr lang="en-GB"/>
              <a:t>Khám phá dữ liệu có ích từ tập dữ liệu</a:t>
            </a:r>
            <a:endParaRPr lang="en-US"/>
          </a:p>
        </p:txBody>
      </p:sp>
      <p:pic>
        <p:nvPicPr>
          <p:cNvPr id="4" name="Picture 3" descr="Table&#10;&#10;Description automatically generated">
            <a:extLst>
              <a:ext uri="{FF2B5EF4-FFF2-40B4-BE49-F238E27FC236}">
                <a16:creationId xmlns:a16="http://schemas.microsoft.com/office/drawing/2014/main" id="{60AB3A49-11EA-D0FC-5BAA-27907E9F56AF}"/>
              </a:ext>
            </a:extLst>
          </p:cNvPr>
          <p:cNvPicPr>
            <a:picLocks noChangeAspect="1"/>
          </p:cNvPicPr>
          <p:nvPr/>
        </p:nvPicPr>
        <p:blipFill>
          <a:blip r:embed="rId2"/>
          <a:stretch>
            <a:fillRect/>
          </a:stretch>
        </p:blipFill>
        <p:spPr>
          <a:xfrm>
            <a:off x="838201" y="2154595"/>
            <a:ext cx="3645310" cy="4242245"/>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606884CB-F659-623C-F0CD-909C9A45B786}"/>
              </a:ext>
            </a:extLst>
          </p:cNvPr>
          <p:cNvPicPr>
            <a:picLocks noChangeAspect="1"/>
          </p:cNvPicPr>
          <p:nvPr/>
        </p:nvPicPr>
        <p:blipFill>
          <a:blip r:embed="rId3"/>
          <a:stretch>
            <a:fillRect/>
          </a:stretch>
        </p:blipFill>
        <p:spPr>
          <a:xfrm>
            <a:off x="1078243" y="2154595"/>
            <a:ext cx="9306232" cy="3405547"/>
          </a:xfrm>
          <a:prstGeom prst="rect">
            <a:avLst/>
          </a:prstGeom>
        </p:spPr>
      </p:pic>
      <p:sp>
        <p:nvSpPr>
          <p:cNvPr id="6" name="TextBox 5">
            <a:extLst>
              <a:ext uri="{FF2B5EF4-FFF2-40B4-BE49-F238E27FC236}">
                <a16:creationId xmlns:a16="http://schemas.microsoft.com/office/drawing/2014/main" id="{3239AFA2-BE27-DE73-73B8-9B958E9D1878}"/>
              </a:ext>
            </a:extLst>
          </p:cNvPr>
          <p:cNvSpPr txBox="1"/>
          <p:nvPr/>
        </p:nvSpPr>
        <p:spPr>
          <a:xfrm>
            <a:off x="5487965" y="2322852"/>
            <a:ext cx="4896510" cy="400110"/>
          </a:xfrm>
          <a:prstGeom prst="rect">
            <a:avLst/>
          </a:prstGeom>
          <a:noFill/>
        </p:spPr>
        <p:txBody>
          <a:bodyPr wrap="square" rtlCol="0">
            <a:spAutoFit/>
          </a:bodyPr>
          <a:lstStyle/>
          <a:p>
            <a:r>
              <a:rPr lang="en-GB" sz="2000" b="1">
                <a:solidFill>
                  <a:srgbClr val="FF0000"/>
                </a:solidFill>
                <a:latin typeface="Arial" panose="020B0604020202020204" pitchFamily="34" charset="0"/>
                <a:cs typeface="Arial" panose="020B0604020202020204" pitchFamily="34" charset="0"/>
              </a:rPr>
              <a:t>Các đặc trưng của kiểu dữ liệu chuỗi</a:t>
            </a:r>
            <a:endParaRPr lang="en-US" sz="2000" b="1">
              <a:solidFill>
                <a:srgbClr val="FF00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655F50AC-CB86-A066-B4AF-9DCE25E129E1}"/>
              </a:ext>
            </a:extLst>
          </p:cNvPr>
          <p:cNvSpPr txBox="1"/>
          <p:nvPr/>
        </p:nvSpPr>
        <p:spPr>
          <a:xfrm>
            <a:off x="726070" y="6280784"/>
            <a:ext cx="4441052" cy="400110"/>
          </a:xfrm>
          <a:prstGeom prst="rect">
            <a:avLst/>
          </a:prstGeom>
          <a:noFill/>
        </p:spPr>
        <p:txBody>
          <a:bodyPr wrap="square" rtlCol="0">
            <a:spAutoFit/>
          </a:bodyPr>
          <a:lstStyle/>
          <a:p>
            <a:r>
              <a:rPr lang="en-GB" sz="2000" b="1">
                <a:solidFill>
                  <a:srgbClr val="FF0000"/>
                </a:solidFill>
                <a:latin typeface="Arial" panose="020B0604020202020204" pitchFamily="34" charset="0"/>
                <a:cs typeface="Arial" panose="020B0604020202020204" pitchFamily="34" charset="0"/>
              </a:rPr>
              <a:t>Các đặc trưng của kiểu dữ liệu số</a:t>
            </a:r>
            <a:endParaRPr lang="en-US" sz="2000" b="1">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8551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E0A6-9918-CB94-C2E2-359ECE6BEA95}"/>
              </a:ext>
            </a:extLst>
          </p:cNvPr>
          <p:cNvSpPr>
            <a:spLocks noGrp="1"/>
          </p:cNvSpPr>
          <p:nvPr>
            <p:ph type="title"/>
          </p:nvPr>
        </p:nvSpPr>
        <p:spPr/>
        <p:txBody>
          <a:bodyPr/>
          <a:lstStyle/>
          <a:p>
            <a:r>
              <a:rPr lang="en-GB"/>
              <a:t>4. Phân tích tập dữ liệu HeartDisease</a:t>
            </a:r>
            <a:endParaRPr lang="en-US"/>
          </a:p>
        </p:txBody>
      </p:sp>
      <p:sp>
        <p:nvSpPr>
          <p:cNvPr id="3" name="Content Placeholder 2">
            <a:extLst>
              <a:ext uri="{FF2B5EF4-FFF2-40B4-BE49-F238E27FC236}">
                <a16:creationId xmlns:a16="http://schemas.microsoft.com/office/drawing/2014/main" id="{540E4A0B-7220-EA5A-0644-0C8347409563}"/>
              </a:ext>
            </a:extLst>
          </p:cNvPr>
          <p:cNvSpPr>
            <a:spLocks noGrp="1"/>
          </p:cNvSpPr>
          <p:nvPr>
            <p:ph idx="1"/>
          </p:nvPr>
        </p:nvSpPr>
        <p:spPr/>
        <p:txBody>
          <a:bodyPr/>
          <a:lstStyle/>
          <a:p>
            <a:r>
              <a:rPr lang="en-GB"/>
              <a:t>Thống kê số người mắc bệnh tim</a:t>
            </a:r>
          </a:p>
          <a:p>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3075B4F7-8338-D0D4-B298-A8017F6B9450}"/>
              </a:ext>
            </a:extLst>
          </p:cNvPr>
          <p:cNvPicPr>
            <a:picLocks noChangeAspect="1"/>
          </p:cNvPicPr>
          <p:nvPr/>
        </p:nvPicPr>
        <p:blipFill>
          <a:blip r:embed="rId2"/>
          <a:stretch>
            <a:fillRect/>
          </a:stretch>
        </p:blipFill>
        <p:spPr>
          <a:xfrm>
            <a:off x="838200" y="2171699"/>
            <a:ext cx="6154799" cy="2341307"/>
          </a:xfrm>
          <a:prstGeom prst="rect">
            <a:avLst/>
          </a:prstGeom>
        </p:spPr>
      </p:pic>
      <p:pic>
        <p:nvPicPr>
          <p:cNvPr id="5" name="Picture 4" descr="Chart, bar chart&#10;&#10;Description automatically generated">
            <a:extLst>
              <a:ext uri="{FF2B5EF4-FFF2-40B4-BE49-F238E27FC236}">
                <a16:creationId xmlns:a16="http://schemas.microsoft.com/office/drawing/2014/main" id="{00196DAC-8C8D-4784-A5C2-DF4603FCB5B2}"/>
              </a:ext>
            </a:extLst>
          </p:cNvPr>
          <p:cNvPicPr>
            <a:picLocks noChangeAspect="1"/>
          </p:cNvPicPr>
          <p:nvPr/>
        </p:nvPicPr>
        <p:blipFill>
          <a:blip r:embed="rId3"/>
          <a:stretch>
            <a:fillRect/>
          </a:stretch>
        </p:blipFill>
        <p:spPr>
          <a:xfrm>
            <a:off x="838200" y="2171699"/>
            <a:ext cx="11013840" cy="3756384"/>
          </a:xfrm>
          <a:prstGeom prst="rect">
            <a:avLst/>
          </a:prstGeom>
        </p:spPr>
      </p:pic>
    </p:spTree>
    <p:extLst>
      <p:ext uri="{BB962C8B-B14F-4D97-AF65-F5344CB8AC3E}">
        <p14:creationId xmlns:p14="http://schemas.microsoft.com/office/powerpoint/2010/main" val="3186750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DBB5-56F6-12CD-AA81-FF60568A797C}"/>
              </a:ext>
            </a:extLst>
          </p:cNvPr>
          <p:cNvSpPr>
            <a:spLocks noGrp="1"/>
          </p:cNvSpPr>
          <p:nvPr>
            <p:ph type="title"/>
          </p:nvPr>
        </p:nvSpPr>
        <p:spPr/>
        <p:txBody>
          <a:bodyPr/>
          <a:lstStyle/>
          <a:p>
            <a:r>
              <a:rPr lang="en-GB"/>
              <a:t>4. Phân tích tập dữ liệu HeartDisease</a:t>
            </a:r>
            <a:endParaRPr lang="en-US"/>
          </a:p>
        </p:txBody>
      </p:sp>
      <p:sp>
        <p:nvSpPr>
          <p:cNvPr id="3" name="Content Placeholder 2">
            <a:extLst>
              <a:ext uri="{FF2B5EF4-FFF2-40B4-BE49-F238E27FC236}">
                <a16:creationId xmlns:a16="http://schemas.microsoft.com/office/drawing/2014/main" id="{5B04E647-2363-3414-B49F-368F70FB5FB0}"/>
              </a:ext>
            </a:extLst>
          </p:cNvPr>
          <p:cNvSpPr>
            <a:spLocks noGrp="1"/>
          </p:cNvSpPr>
          <p:nvPr>
            <p:ph idx="1"/>
          </p:nvPr>
        </p:nvSpPr>
        <p:spPr/>
        <p:txBody>
          <a:bodyPr/>
          <a:lstStyle/>
          <a:p>
            <a:pPr marL="457200" indent="-457200">
              <a:buFont typeface="Arial" panose="020B0604020202020204" pitchFamily="34" charset="0"/>
              <a:buChar char="•"/>
            </a:pPr>
            <a:r>
              <a:rPr lang="en-GB"/>
              <a:t>Sự ảnh hưởng của các yếu tố tới bệnh tim</a:t>
            </a:r>
          </a:p>
          <a:p>
            <a:pPr marL="1143000" lvl="1" indent="-457200"/>
            <a:r>
              <a:rPr lang="en-GB"/>
              <a:t>Nghiện hút thuốc</a:t>
            </a:r>
          </a:p>
          <a:p>
            <a:pPr lvl="1" indent="0">
              <a:buNone/>
            </a:pPr>
            <a:endParaRPr lang="en-GB"/>
          </a:p>
          <a:p>
            <a:endParaRPr lang="en-US"/>
          </a:p>
        </p:txBody>
      </p:sp>
      <p:pic>
        <p:nvPicPr>
          <p:cNvPr id="4" name="Picture 3" descr="Graphical user interface, text, application&#10;&#10;Description automatically generated">
            <a:extLst>
              <a:ext uri="{FF2B5EF4-FFF2-40B4-BE49-F238E27FC236}">
                <a16:creationId xmlns:a16="http://schemas.microsoft.com/office/drawing/2014/main" id="{529A369D-4A9A-EA9F-8581-DF7B90F9B27E}"/>
              </a:ext>
            </a:extLst>
          </p:cNvPr>
          <p:cNvPicPr>
            <a:picLocks noChangeAspect="1"/>
          </p:cNvPicPr>
          <p:nvPr/>
        </p:nvPicPr>
        <p:blipFill>
          <a:blip r:embed="rId2"/>
          <a:stretch>
            <a:fillRect/>
          </a:stretch>
        </p:blipFill>
        <p:spPr>
          <a:xfrm>
            <a:off x="838200" y="2736903"/>
            <a:ext cx="5531173" cy="2271827"/>
          </a:xfrm>
          <a:prstGeom prst="rect">
            <a:avLst/>
          </a:prstGeom>
        </p:spPr>
      </p:pic>
      <p:pic>
        <p:nvPicPr>
          <p:cNvPr id="5" name="Picture 4" descr="Graphical user interface, text, application&#10;&#10;Description automatically generated">
            <a:extLst>
              <a:ext uri="{FF2B5EF4-FFF2-40B4-BE49-F238E27FC236}">
                <a16:creationId xmlns:a16="http://schemas.microsoft.com/office/drawing/2014/main" id="{8A578B97-C37B-69C7-74F9-94A61B326366}"/>
              </a:ext>
            </a:extLst>
          </p:cNvPr>
          <p:cNvPicPr>
            <a:picLocks noChangeAspect="1"/>
          </p:cNvPicPr>
          <p:nvPr/>
        </p:nvPicPr>
        <p:blipFill>
          <a:blip r:embed="rId3"/>
          <a:stretch>
            <a:fillRect/>
          </a:stretch>
        </p:blipFill>
        <p:spPr>
          <a:xfrm>
            <a:off x="2132072" y="3060188"/>
            <a:ext cx="8474601" cy="2903884"/>
          </a:xfrm>
          <a:prstGeom prst="rect">
            <a:avLst/>
          </a:prstGeom>
        </p:spPr>
      </p:pic>
      <p:pic>
        <p:nvPicPr>
          <p:cNvPr id="6" name="Picture 5" descr="Chart, bar chart&#10;&#10;Description automatically generated">
            <a:extLst>
              <a:ext uri="{FF2B5EF4-FFF2-40B4-BE49-F238E27FC236}">
                <a16:creationId xmlns:a16="http://schemas.microsoft.com/office/drawing/2014/main" id="{43E805E1-E128-902A-D26D-91527D7696AD}"/>
              </a:ext>
            </a:extLst>
          </p:cNvPr>
          <p:cNvPicPr>
            <a:picLocks noChangeAspect="1"/>
          </p:cNvPicPr>
          <p:nvPr/>
        </p:nvPicPr>
        <p:blipFill>
          <a:blip r:embed="rId4"/>
          <a:stretch>
            <a:fillRect/>
          </a:stretch>
        </p:blipFill>
        <p:spPr>
          <a:xfrm>
            <a:off x="1004018" y="2736903"/>
            <a:ext cx="10349782" cy="3800375"/>
          </a:xfrm>
          <a:prstGeom prst="rect">
            <a:avLst/>
          </a:prstGeom>
        </p:spPr>
      </p:pic>
    </p:spTree>
    <p:extLst>
      <p:ext uri="{BB962C8B-B14F-4D97-AF65-F5344CB8AC3E}">
        <p14:creationId xmlns:p14="http://schemas.microsoft.com/office/powerpoint/2010/main" val="64644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E8CA-388F-D0E3-277B-FB8B7A99F51B}"/>
              </a:ext>
            </a:extLst>
          </p:cNvPr>
          <p:cNvSpPr>
            <a:spLocks noGrp="1"/>
          </p:cNvSpPr>
          <p:nvPr>
            <p:ph type="title"/>
          </p:nvPr>
        </p:nvSpPr>
        <p:spPr/>
        <p:txBody>
          <a:bodyPr/>
          <a:lstStyle/>
          <a:p>
            <a:pPr algn="ctr"/>
            <a:r>
              <a:rPr lang="en-GB"/>
              <a:t>Nội dung trình bày</a:t>
            </a:r>
            <a:endParaRPr lang="en-US"/>
          </a:p>
        </p:txBody>
      </p:sp>
      <p:sp>
        <p:nvSpPr>
          <p:cNvPr id="6" name="Freeform: Shape 5">
            <a:hlinkClick r:id="rId2" action="ppaction://hlinksldjump"/>
            <a:extLst>
              <a:ext uri="{FF2B5EF4-FFF2-40B4-BE49-F238E27FC236}">
                <a16:creationId xmlns:a16="http://schemas.microsoft.com/office/drawing/2014/main" id="{1CC7EF99-1126-1883-6942-7C720B189522}"/>
              </a:ext>
            </a:extLst>
          </p:cNvPr>
          <p:cNvSpPr/>
          <p:nvPr/>
        </p:nvSpPr>
        <p:spPr>
          <a:xfrm>
            <a:off x="2775012" y="1813974"/>
            <a:ext cx="7238724" cy="701795"/>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84919" tIns="118111" rIns="220472" bIns="118111"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Giới thiệu chung về đề tài</a:t>
            </a:r>
            <a:endParaRPr lang="en-US" sz="3100" kern="120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A38900A9-B6B1-CDEC-2D92-D1682545633C}"/>
              </a:ext>
            </a:extLst>
          </p:cNvPr>
          <p:cNvSpPr/>
          <p:nvPr/>
        </p:nvSpPr>
        <p:spPr>
          <a:xfrm>
            <a:off x="2424115" y="1813975"/>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8" name="Freeform: Shape 7">
            <a:hlinkClick r:id="rId3" action="ppaction://hlinksldjump"/>
            <a:extLst>
              <a:ext uri="{FF2B5EF4-FFF2-40B4-BE49-F238E27FC236}">
                <a16:creationId xmlns:a16="http://schemas.microsoft.com/office/drawing/2014/main" id="{85307A08-48DA-6682-17E3-6B811CF98CAA}"/>
              </a:ext>
            </a:extLst>
          </p:cNvPr>
          <p:cNvSpPr/>
          <p:nvPr/>
        </p:nvSpPr>
        <p:spPr>
          <a:xfrm>
            <a:off x="2775011" y="2725257"/>
            <a:ext cx="7238725" cy="701795"/>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2450223"/>
              <a:satOff val="-10194"/>
              <a:lumOff val="2402"/>
              <a:alphaOff val="0"/>
            </a:schemeClr>
          </a:fillRef>
          <a:effectRef idx="0">
            <a:schemeClr val="accent4">
              <a:hueOff val="2450223"/>
              <a:satOff val="-10194"/>
              <a:lumOff val="2402"/>
              <a:alphaOff val="0"/>
            </a:schemeClr>
          </a:effectRef>
          <a:fontRef idx="minor">
            <a:schemeClr val="lt1"/>
          </a:fontRef>
        </p:style>
        <p:txBody>
          <a:bodyPr spcFirstLastPara="0" vert="horz" wrap="square" lIns="484919" tIns="118111" rIns="220472" bIns="118111"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Tổng quát về học máy dữ liệu</a:t>
            </a:r>
            <a:endParaRPr lang="en-US" sz="3100" kern="1200">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E70B5D3-B608-A934-B587-FDC25F14652A}"/>
              </a:ext>
            </a:extLst>
          </p:cNvPr>
          <p:cNvSpPr/>
          <p:nvPr/>
        </p:nvSpPr>
        <p:spPr>
          <a:xfrm>
            <a:off x="2424115" y="2725258"/>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2697049"/>
              <a:satOff val="-12551"/>
              <a:lumOff val="-551"/>
              <a:alphaOff val="0"/>
            </a:schemeClr>
          </a:fillRef>
          <a:effectRef idx="0">
            <a:schemeClr val="accent4">
              <a:tint val="50000"/>
              <a:hueOff val="2697049"/>
              <a:satOff val="-12551"/>
              <a:lumOff val="-551"/>
              <a:alphaOff val="0"/>
            </a:schemeClr>
          </a:effectRef>
          <a:fontRef idx="minor">
            <a:schemeClr val="lt1">
              <a:hueOff val="0"/>
              <a:satOff val="0"/>
              <a:lumOff val="0"/>
              <a:alphaOff val="0"/>
            </a:schemeClr>
          </a:fontRef>
        </p:style>
        <p:txBody>
          <a:bodyPr/>
          <a:lstStyle/>
          <a:p>
            <a:endParaRPr lang="en-US"/>
          </a:p>
        </p:txBody>
      </p:sp>
      <p:sp>
        <p:nvSpPr>
          <p:cNvPr id="10" name="Freeform: Shape 9">
            <a:hlinkClick r:id="rId4" action="ppaction://hlinksldjump"/>
            <a:extLst>
              <a:ext uri="{FF2B5EF4-FFF2-40B4-BE49-F238E27FC236}">
                <a16:creationId xmlns:a16="http://schemas.microsoft.com/office/drawing/2014/main" id="{7C24D2ED-C7CC-E935-2C30-C4BA64E00117}"/>
              </a:ext>
            </a:extLst>
          </p:cNvPr>
          <p:cNvSpPr/>
          <p:nvPr/>
        </p:nvSpPr>
        <p:spPr>
          <a:xfrm>
            <a:off x="2775012" y="3636541"/>
            <a:ext cx="7238726" cy="701794"/>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4900445"/>
              <a:satOff val="-20388"/>
              <a:lumOff val="4804"/>
              <a:alphaOff val="0"/>
            </a:schemeClr>
          </a:fillRef>
          <a:effectRef idx="0">
            <a:schemeClr val="accent4">
              <a:hueOff val="4900445"/>
              <a:satOff val="-20388"/>
              <a:lumOff val="4804"/>
              <a:alphaOff val="0"/>
            </a:schemeClr>
          </a:effectRef>
          <a:fontRef idx="minor">
            <a:schemeClr val="lt1"/>
          </a:fontRef>
        </p:style>
        <p:txBody>
          <a:bodyPr spcFirstLastPara="0" vert="horz" wrap="square" lIns="484919" tIns="118111" rIns="220472" bIns="118110"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Công cụ và môi trường thực hiện</a:t>
            </a:r>
            <a:endParaRPr lang="en-US" sz="3100" kern="1200">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20AD44AA-5113-9410-14B4-B806C629D660}"/>
              </a:ext>
            </a:extLst>
          </p:cNvPr>
          <p:cNvSpPr/>
          <p:nvPr/>
        </p:nvSpPr>
        <p:spPr>
          <a:xfrm>
            <a:off x="2424115" y="3636542"/>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5394097"/>
              <a:satOff val="-25103"/>
              <a:lumOff val="-1101"/>
              <a:alphaOff val="0"/>
            </a:schemeClr>
          </a:fillRef>
          <a:effectRef idx="0">
            <a:schemeClr val="accent4">
              <a:tint val="50000"/>
              <a:hueOff val="5394097"/>
              <a:satOff val="-25103"/>
              <a:lumOff val="-1101"/>
              <a:alphaOff val="0"/>
            </a:schemeClr>
          </a:effectRef>
          <a:fontRef idx="minor">
            <a:schemeClr val="lt1">
              <a:hueOff val="0"/>
              <a:satOff val="0"/>
              <a:lumOff val="0"/>
              <a:alphaOff val="0"/>
            </a:schemeClr>
          </a:fontRef>
        </p:style>
        <p:txBody>
          <a:bodyPr/>
          <a:lstStyle/>
          <a:p>
            <a:endParaRPr lang="en-US"/>
          </a:p>
        </p:txBody>
      </p:sp>
      <p:sp>
        <p:nvSpPr>
          <p:cNvPr id="12" name="Freeform: Shape 11">
            <a:hlinkClick r:id="rId5" action="ppaction://hlinksldjump"/>
            <a:extLst>
              <a:ext uri="{FF2B5EF4-FFF2-40B4-BE49-F238E27FC236}">
                <a16:creationId xmlns:a16="http://schemas.microsoft.com/office/drawing/2014/main" id="{FBF9A440-D614-3E7B-F585-6027C77A7560}"/>
              </a:ext>
            </a:extLst>
          </p:cNvPr>
          <p:cNvSpPr/>
          <p:nvPr/>
        </p:nvSpPr>
        <p:spPr>
          <a:xfrm>
            <a:off x="2775011" y="4547825"/>
            <a:ext cx="7238727" cy="701794"/>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7350668"/>
              <a:satOff val="-30583"/>
              <a:lumOff val="7206"/>
              <a:alphaOff val="0"/>
            </a:schemeClr>
          </a:fillRef>
          <a:effectRef idx="0">
            <a:schemeClr val="accent4">
              <a:hueOff val="7350668"/>
              <a:satOff val="-30583"/>
              <a:lumOff val="7206"/>
              <a:alphaOff val="0"/>
            </a:schemeClr>
          </a:effectRef>
          <a:fontRef idx="minor">
            <a:schemeClr val="lt1"/>
          </a:fontRef>
        </p:style>
        <p:txBody>
          <a:bodyPr spcFirstLastPara="0" vert="horz" wrap="square" lIns="484919" tIns="118111" rIns="220472" bIns="118110"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Xây dựng mô hình dự đoán bệnh tim</a:t>
            </a:r>
            <a:endParaRPr lang="en-US" sz="3100" kern="1200">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1318D03D-E36D-4B8E-3453-35955415AF3F}"/>
              </a:ext>
            </a:extLst>
          </p:cNvPr>
          <p:cNvSpPr/>
          <p:nvPr/>
        </p:nvSpPr>
        <p:spPr>
          <a:xfrm>
            <a:off x="2424115" y="4547826"/>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8091146"/>
              <a:satOff val="-37655"/>
              <a:lumOff val="-1652"/>
              <a:alphaOff val="0"/>
            </a:schemeClr>
          </a:fillRef>
          <a:effectRef idx="0">
            <a:schemeClr val="accent4">
              <a:tint val="50000"/>
              <a:hueOff val="8091146"/>
              <a:satOff val="-37655"/>
              <a:lumOff val="-1652"/>
              <a:alphaOff val="0"/>
            </a:schemeClr>
          </a:effectRef>
          <a:fontRef idx="minor">
            <a:schemeClr val="lt1">
              <a:hueOff val="0"/>
              <a:satOff val="0"/>
              <a:lumOff val="0"/>
              <a:alphaOff val="0"/>
            </a:schemeClr>
          </a:fontRef>
        </p:style>
        <p:txBody>
          <a:bodyPr/>
          <a:lstStyle/>
          <a:p>
            <a:endParaRPr lang="en-US"/>
          </a:p>
        </p:txBody>
      </p:sp>
      <p:sp>
        <p:nvSpPr>
          <p:cNvPr id="14" name="Freeform: Shape 13">
            <a:extLst>
              <a:ext uri="{FF2B5EF4-FFF2-40B4-BE49-F238E27FC236}">
                <a16:creationId xmlns:a16="http://schemas.microsoft.com/office/drawing/2014/main" id="{8BF60662-4561-64BD-B98E-2AC6285726D5}"/>
              </a:ext>
            </a:extLst>
          </p:cNvPr>
          <p:cNvSpPr/>
          <p:nvPr/>
        </p:nvSpPr>
        <p:spPr>
          <a:xfrm>
            <a:off x="2775012" y="5459108"/>
            <a:ext cx="7238724" cy="701794"/>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9800891"/>
              <a:satOff val="-40777"/>
              <a:lumOff val="9608"/>
              <a:alphaOff val="0"/>
            </a:schemeClr>
          </a:fillRef>
          <a:effectRef idx="0">
            <a:schemeClr val="accent4">
              <a:hueOff val="9800891"/>
              <a:satOff val="-40777"/>
              <a:lumOff val="9608"/>
              <a:alphaOff val="0"/>
            </a:schemeClr>
          </a:effectRef>
          <a:fontRef idx="minor">
            <a:schemeClr val="lt1"/>
          </a:fontRef>
        </p:style>
        <p:txBody>
          <a:bodyPr spcFirstLastPara="0" vert="horz" wrap="square" lIns="484919" tIns="118111" rIns="220472" bIns="118110"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Đánh giá và kết luận</a:t>
            </a:r>
            <a:endParaRPr lang="en-US" sz="3100" kern="1200">
              <a:latin typeface="Arial" panose="020B0604020202020204" pitchFamily="34" charset="0"/>
              <a:cs typeface="Arial" panose="020B0604020202020204" pitchFamily="34" charset="0"/>
            </a:endParaRPr>
          </a:p>
        </p:txBody>
      </p:sp>
      <p:sp>
        <p:nvSpPr>
          <p:cNvPr id="15" name="Oval 14">
            <a:extLst>
              <a:ext uri="{FF2B5EF4-FFF2-40B4-BE49-F238E27FC236}">
                <a16:creationId xmlns:a16="http://schemas.microsoft.com/office/drawing/2014/main" id="{001DA348-6588-C350-2283-69E87912F960}"/>
              </a:ext>
            </a:extLst>
          </p:cNvPr>
          <p:cNvSpPr/>
          <p:nvPr/>
        </p:nvSpPr>
        <p:spPr>
          <a:xfrm>
            <a:off x="2424115" y="5459109"/>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10788194"/>
              <a:satOff val="-50206"/>
              <a:lumOff val="-2202"/>
              <a:alphaOff val="0"/>
            </a:schemeClr>
          </a:fillRef>
          <a:effectRef idx="0">
            <a:schemeClr val="accent4">
              <a:tint val="50000"/>
              <a:hueOff val="10788194"/>
              <a:satOff val="-50206"/>
              <a:lumOff val="-2202"/>
              <a:alphaOff val="0"/>
            </a:schemeClr>
          </a:effectRef>
          <a:fontRef idx="minor">
            <a:schemeClr val="lt1">
              <a:hueOff val="0"/>
              <a:satOff val="0"/>
              <a:lumOff val="0"/>
              <a:alphaOff val="0"/>
            </a:schemeClr>
          </a:fontRef>
        </p:style>
        <p:txBody>
          <a:bodyPr/>
          <a:lstStyle/>
          <a:p>
            <a:endParaRPr lang="en-US"/>
          </a:p>
        </p:txBody>
      </p:sp>
    </p:spTree>
    <p:extLst>
      <p:ext uri="{BB962C8B-B14F-4D97-AF65-F5344CB8AC3E}">
        <p14:creationId xmlns:p14="http://schemas.microsoft.com/office/powerpoint/2010/main" val="1280341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4A31-2296-2900-835E-6FF4C0CE5992}"/>
              </a:ext>
            </a:extLst>
          </p:cNvPr>
          <p:cNvSpPr>
            <a:spLocks noGrp="1"/>
          </p:cNvSpPr>
          <p:nvPr>
            <p:ph type="title"/>
          </p:nvPr>
        </p:nvSpPr>
        <p:spPr/>
        <p:txBody>
          <a:bodyPr/>
          <a:lstStyle/>
          <a:p>
            <a:r>
              <a:rPr lang="en-GB"/>
              <a:t>5. Đánh giá – Kết luận</a:t>
            </a:r>
            <a:endParaRPr lang="en-US"/>
          </a:p>
        </p:txBody>
      </p:sp>
      <p:sp>
        <p:nvSpPr>
          <p:cNvPr id="4" name="Content Placeholder 3">
            <a:extLst>
              <a:ext uri="{FF2B5EF4-FFF2-40B4-BE49-F238E27FC236}">
                <a16:creationId xmlns:a16="http://schemas.microsoft.com/office/drawing/2014/main" id="{09DB26EF-82F4-9923-7956-A123D46CF3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1068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E8CA-388F-D0E3-277B-FB8B7A99F51B}"/>
              </a:ext>
            </a:extLst>
          </p:cNvPr>
          <p:cNvSpPr>
            <a:spLocks noGrp="1"/>
          </p:cNvSpPr>
          <p:nvPr>
            <p:ph type="title"/>
          </p:nvPr>
        </p:nvSpPr>
        <p:spPr/>
        <p:txBody>
          <a:bodyPr/>
          <a:lstStyle/>
          <a:p>
            <a:pPr algn="ctr"/>
            <a:r>
              <a:rPr lang="en-GB"/>
              <a:t>Nội dung trình bày</a:t>
            </a:r>
            <a:endParaRPr lang="en-US"/>
          </a:p>
        </p:txBody>
      </p:sp>
      <p:sp>
        <p:nvSpPr>
          <p:cNvPr id="6" name="Freeform: Shape 5">
            <a:hlinkClick r:id="rId2" action="ppaction://hlinksldjump"/>
            <a:extLst>
              <a:ext uri="{FF2B5EF4-FFF2-40B4-BE49-F238E27FC236}">
                <a16:creationId xmlns:a16="http://schemas.microsoft.com/office/drawing/2014/main" id="{1CC7EF99-1126-1883-6942-7C720B189522}"/>
              </a:ext>
            </a:extLst>
          </p:cNvPr>
          <p:cNvSpPr/>
          <p:nvPr/>
        </p:nvSpPr>
        <p:spPr>
          <a:xfrm>
            <a:off x="2775012" y="1813974"/>
            <a:ext cx="7238724" cy="701795"/>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84919" tIns="118111" rIns="220472" bIns="118111"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Giới thiệu chung về đề tài</a:t>
            </a:r>
            <a:endParaRPr lang="en-US" sz="3100" kern="120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A38900A9-B6B1-CDEC-2D92-D1682545633C}"/>
              </a:ext>
            </a:extLst>
          </p:cNvPr>
          <p:cNvSpPr/>
          <p:nvPr/>
        </p:nvSpPr>
        <p:spPr>
          <a:xfrm>
            <a:off x="2424115" y="1813975"/>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8" name="Freeform: Shape 7">
            <a:hlinkClick r:id="rId3" action="ppaction://hlinksldjump"/>
            <a:extLst>
              <a:ext uri="{FF2B5EF4-FFF2-40B4-BE49-F238E27FC236}">
                <a16:creationId xmlns:a16="http://schemas.microsoft.com/office/drawing/2014/main" id="{85307A08-48DA-6682-17E3-6B811CF98CAA}"/>
              </a:ext>
            </a:extLst>
          </p:cNvPr>
          <p:cNvSpPr/>
          <p:nvPr/>
        </p:nvSpPr>
        <p:spPr>
          <a:xfrm>
            <a:off x="2775011" y="2725257"/>
            <a:ext cx="7238725" cy="701795"/>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2450223"/>
              <a:satOff val="-10194"/>
              <a:lumOff val="2402"/>
              <a:alphaOff val="0"/>
            </a:schemeClr>
          </a:fillRef>
          <a:effectRef idx="0">
            <a:schemeClr val="accent4">
              <a:hueOff val="2450223"/>
              <a:satOff val="-10194"/>
              <a:lumOff val="2402"/>
              <a:alphaOff val="0"/>
            </a:schemeClr>
          </a:effectRef>
          <a:fontRef idx="minor">
            <a:schemeClr val="lt1"/>
          </a:fontRef>
        </p:style>
        <p:txBody>
          <a:bodyPr spcFirstLastPara="0" vert="horz" wrap="square" lIns="484919" tIns="118111" rIns="220472" bIns="118111"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Tổng quát về học máy dữ liệu</a:t>
            </a:r>
            <a:endParaRPr lang="en-US" sz="3100" kern="1200">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E70B5D3-B608-A934-B587-FDC25F14652A}"/>
              </a:ext>
            </a:extLst>
          </p:cNvPr>
          <p:cNvSpPr/>
          <p:nvPr/>
        </p:nvSpPr>
        <p:spPr>
          <a:xfrm>
            <a:off x="2424115" y="2725258"/>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2697049"/>
              <a:satOff val="-12551"/>
              <a:lumOff val="-551"/>
              <a:alphaOff val="0"/>
            </a:schemeClr>
          </a:fillRef>
          <a:effectRef idx="0">
            <a:schemeClr val="accent4">
              <a:tint val="50000"/>
              <a:hueOff val="2697049"/>
              <a:satOff val="-12551"/>
              <a:lumOff val="-551"/>
              <a:alphaOff val="0"/>
            </a:schemeClr>
          </a:effectRef>
          <a:fontRef idx="minor">
            <a:schemeClr val="lt1">
              <a:hueOff val="0"/>
              <a:satOff val="0"/>
              <a:lumOff val="0"/>
              <a:alphaOff val="0"/>
            </a:schemeClr>
          </a:fontRef>
        </p:style>
        <p:txBody>
          <a:bodyPr/>
          <a:lstStyle/>
          <a:p>
            <a:endParaRPr lang="en-US"/>
          </a:p>
        </p:txBody>
      </p:sp>
      <p:sp>
        <p:nvSpPr>
          <p:cNvPr id="10" name="Freeform: Shape 9">
            <a:hlinkClick r:id="rId4" action="ppaction://hlinksldjump"/>
            <a:extLst>
              <a:ext uri="{FF2B5EF4-FFF2-40B4-BE49-F238E27FC236}">
                <a16:creationId xmlns:a16="http://schemas.microsoft.com/office/drawing/2014/main" id="{7C24D2ED-C7CC-E935-2C30-C4BA64E00117}"/>
              </a:ext>
            </a:extLst>
          </p:cNvPr>
          <p:cNvSpPr/>
          <p:nvPr/>
        </p:nvSpPr>
        <p:spPr>
          <a:xfrm>
            <a:off x="2775012" y="3636541"/>
            <a:ext cx="7238726" cy="701794"/>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4900445"/>
              <a:satOff val="-20388"/>
              <a:lumOff val="4804"/>
              <a:alphaOff val="0"/>
            </a:schemeClr>
          </a:fillRef>
          <a:effectRef idx="0">
            <a:schemeClr val="accent4">
              <a:hueOff val="4900445"/>
              <a:satOff val="-20388"/>
              <a:lumOff val="4804"/>
              <a:alphaOff val="0"/>
            </a:schemeClr>
          </a:effectRef>
          <a:fontRef idx="minor">
            <a:schemeClr val="lt1"/>
          </a:fontRef>
        </p:style>
        <p:txBody>
          <a:bodyPr spcFirstLastPara="0" vert="horz" wrap="square" lIns="484919" tIns="118111" rIns="220472" bIns="118110"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Công cụ và môi trường thực hiện</a:t>
            </a:r>
            <a:endParaRPr lang="en-US" sz="3100" kern="1200">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20AD44AA-5113-9410-14B4-B806C629D660}"/>
              </a:ext>
            </a:extLst>
          </p:cNvPr>
          <p:cNvSpPr/>
          <p:nvPr/>
        </p:nvSpPr>
        <p:spPr>
          <a:xfrm>
            <a:off x="2424115" y="3636542"/>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5394097"/>
              <a:satOff val="-25103"/>
              <a:lumOff val="-1101"/>
              <a:alphaOff val="0"/>
            </a:schemeClr>
          </a:fillRef>
          <a:effectRef idx="0">
            <a:schemeClr val="accent4">
              <a:tint val="50000"/>
              <a:hueOff val="5394097"/>
              <a:satOff val="-25103"/>
              <a:lumOff val="-1101"/>
              <a:alphaOff val="0"/>
            </a:schemeClr>
          </a:effectRef>
          <a:fontRef idx="minor">
            <a:schemeClr val="lt1">
              <a:hueOff val="0"/>
              <a:satOff val="0"/>
              <a:lumOff val="0"/>
              <a:alphaOff val="0"/>
            </a:schemeClr>
          </a:fontRef>
        </p:style>
        <p:txBody>
          <a:bodyPr/>
          <a:lstStyle/>
          <a:p>
            <a:endParaRPr lang="en-US"/>
          </a:p>
        </p:txBody>
      </p:sp>
      <p:sp>
        <p:nvSpPr>
          <p:cNvPr id="12" name="Freeform: Shape 11">
            <a:hlinkClick r:id="rId5" action="ppaction://hlinksldjump"/>
            <a:extLst>
              <a:ext uri="{FF2B5EF4-FFF2-40B4-BE49-F238E27FC236}">
                <a16:creationId xmlns:a16="http://schemas.microsoft.com/office/drawing/2014/main" id="{FBF9A440-D614-3E7B-F585-6027C77A7560}"/>
              </a:ext>
            </a:extLst>
          </p:cNvPr>
          <p:cNvSpPr/>
          <p:nvPr/>
        </p:nvSpPr>
        <p:spPr>
          <a:xfrm>
            <a:off x="2775011" y="4547825"/>
            <a:ext cx="7238727" cy="701794"/>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7350668"/>
              <a:satOff val="-30583"/>
              <a:lumOff val="7206"/>
              <a:alphaOff val="0"/>
            </a:schemeClr>
          </a:fillRef>
          <a:effectRef idx="0">
            <a:schemeClr val="accent4">
              <a:hueOff val="7350668"/>
              <a:satOff val="-30583"/>
              <a:lumOff val="7206"/>
              <a:alphaOff val="0"/>
            </a:schemeClr>
          </a:effectRef>
          <a:fontRef idx="minor">
            <a:schemeClr val="lt1"/>
          </a:fontRef>
        </p:style>
        <p:txBody>
          <a:bodyPr spcFirstLastPara="0" vert="horz" wrap="square" lIns="484919" tIns="118111" rIns="220472" bIns="118110"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Xây dựng mô hình dự đoán bệnh tim</a:t>
            </a:r>
            <a:endParaRPr lang="en-US" sz="3100" kern="1200">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1318D03D-E36D-4B8E-3453-35955415AF3F}"/>
              </a:ext>
            </a:extLst>
          </p:cNvPr>
          <p:cNvSpPr/>
          <p:nvPr/>
        </p:nvSpPr>
        <p:spPr>
          <a:xfrm>
            <a:off x="2424115" y="4547826"/>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8091146"/>
              <a:satOff val="-37655"/>
              <a:lumOff val="-1652"/>
              <a:alphaOff val="0"/>
            </a:schemeClr>
          </a:fillRef>
          <a:effectRef idx="0">
            <a:schemeClr val="accent4">
              <a:tint val="50000"/>
              <a:hueOff val="8091146"/>
              <a:satOff val="-37655"/>
              <a:lumOff val="-1652"/>
              <a:alphaOff val="0"/>
            </a:schemeClr>
          </a:effectRef>
          <a:fontRef idx="minor">
            <a:schemeClr val="lt1">
              <a:hueOff val="0"/>
              <a:satOff val="0"/>
              <a:lumOff val="0"/>
              <a:alphaOff val="0"/>
            </a:schemeClr>
          </a:fontRef>
        </p:style>
        <p:txBody>
          <a:bodyPr/>
          <a:lstStyle/>
          <a:p>
            <a:endParaRPr lang="en-US"/>
          </a:p>
        </p:txBody>
      </p:sp>
      <p:sp>
        <p:nvSpPr>
          <p:cNvPr id="14" name="Freeform: Shape 13">
            <a:extLst>
              <a:ext uri="{FF2B5EF4-FFF2-40B4-BE49-F238E27FC236}">
                <a16:creationId xmlns:a16="http://schemas.microsoft.com/office/drawing/2014/main" id="{8BF60662-4561-64BD-B98E-2AC6285726D5}"/>
              </a:ext>
            </a:extLst>
          </p:cNvPr>
          <p:cNvSpPr/>
          <p:nvPr/>
        </p:nvSpPr>
        <p:spPr>
          <a:xfrm>
            <a:off x="2775012" y="5459108"/>
            <a:ext cx="7238724" cy="701794"/>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9800891"/>
              <a:satOff val="-40777"/>
              <a:lumOff val="9608"/>
              <a:alphaOff val="0"/>
            </a:schemeClr>
          </a:fillRef>
          <a:effectRef idx="0">
            <a:schemeClr val="accent4">
              <a:hueOff val="9800891"/>
              <a:satOff val="-40777"/>
              <a:lumOff val="9608"/>
              <a:alphaOff val="0"/>
            </a:schemeClr>
          </a:effectRef>
          <a:fontRef idx="minor">
            <a:schemeClr val="lt1"/>
          </a:fontRef>
        </p:style>
        <p:txBody>
          <a:bodyPr spcFirstLastPara="0" vert="horz" wrap="square" lIns="484919" tIns="118111" rIns="220472" bIns="118110"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Đánh giá và kết luận</a:t>
            </a:r>
            <a:endParaRPr lang="en-US" sz="3100" kern="1200">
              <a:latin typeface="Arial" panose="020B0604020202020204" pitchFamily="34" charset="0"/>
              <a:cs typeface="Arial" panose="020B0604020202020204" pitchFamily="34" charset="0"/>
            </a:endParaRPr>
          </a:p>
        </p:txBody>
      </p:sp>
      <p:sp>
        <p:nvSpPr>
          <p:cNvPr id="15" name="Oval 14">
            <a:extLst>
              <a:ext uri="{FF2B5EF4-FFF2-40B4-BE49-F238E27FC236}">
                <a16:creationId xmlns:a16="http://schemas.microsoft.com/office/drawing/2014/main" id="{001DA348-6588-C350-2283-69E87912F960}"/>
              </a:ext>
            </a:extLst>
          </p:cNvPr>
          <p:cNvSpPr/>
          <p:nvPr/>
        </p:nvSpPr>
        <p:spPr>
          <a:xfrm>
            <a:off x="2424115" y="5459109"/>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10788194"/>
              <a:satOff val="-50206"/>
              <a:lumOff val="-2202"/>
              <a:alphaOff val="0"/>
            </a:schemeClr>
          </a:fillRef>
          <a:effectRef idx="0">
            <a:schemeClr val="accent4">
              <a:tint val="50000"/>
              <a:hueOff val="10788194"/>
              <a:satOff val="-50206"/>
              <a:lumOff val="-2202"/>
              <a:alphaOff val="0"/>
            </a:schemeClr>
          </a:effectRef>
          <a:fontRef idx="minor">
            <a:schemeClr val="lt1">
              <a:hueOff val="0"/>
              <a:satOff val="0"/>
              <a:lumOff val="0"/>
              <a:alphaOff val="0"/>
            </a:schemeClr>
          </a:fontRef>
        </p:style>
        <p:txBody>
          <a:bodyPr/>
          <a:lstStyle/>
          <a:p>
            <a:endParaRPr lang="en-US"/>
          </a:p>
        </p:txBody>
      </p:sp>
    </p:spTree>
    <p:extLst>
      <p:ext uri="{BB962C8B-B14F-4D97-AF65-F5344CB8AC3E}">
        <p14:creationId xmlns:p14="http://schemas.microsoft.com/office/powerpoint/2010/main" val="1154361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B69DE-4FD4-8EEA-419F-39054E90B1E5}"/>
              </a:ext>
            </a:extLst>
          </p:cNvPr>
          <p:cNvSpPr>
            <a:spLocks noGrp="1"/>
          </p:cNvSpPr>
          <p:nvPr>
            <p:ph type="title"/>
          </p:nvPr>
        </p:nvSpPr>
        <p:spPr/>
        <p:txBody>
          <a:bodyPr>
            <a:normAutofit/>
          </a:bodyPr>
          <a:lstStyle/>
          <a:p>
            <a:r>
              <a:rPr lang="en-GB" sz="3000">
                <a:solidFill>
                  <a:srgbClr val="2B1AB6"/>
                </a:solidFill>
              </a:rPr>
              <a:t>Trường Đại học Mỏ - Địa chất</a:t>
            </a:r>
            <a:br>
              <a:rPr lang="en-GB" sz="3000">
                <a:solidFill>
                  <a:srgbClr val="2B1AB6"/>
                </a:solidFill>
              </a:rPr>
            </a:br>
            <a:r>
              <a:rPr lang="en-GB" sz="3000">
                <a:solidFill>
                  <a:srgbClr val="2B1AB6"/>
                </a:solidFill>
              </a:rPr>
              <a:t>Khoa Công nghệ thông tin</a:t>
            </a:r>
            <a:endParaRPr lang="en-US" sz="3000">
              <a:solidFill>
                <a:srgbClr val="2B1AB6"/>
              </a:solidFill>
            </a:endParaRPr>
          </a:p>
        </p:txBody>
      </p:sp>
      <p:sp>
        <p:nvSpPr>
          <p:cNvPr id="3" name="Content Placeholder 2">
            <a:extLst>
              <a:ext uri="{FF2B5EF4-FFF2-40B4-BE49-F238E27FC236}">
                <a16:creationId xmlns:a16="http://schemas.microsoft.com/office/drawing/2014/main" id="{AE7BF7C2-D5A0-CB09-4DB9-91571ED0856B}"/>
              </a:ext>
            </a:extLst>
          </p:cNvPr>
          <p:cNvSpPr>
            <a:spLocks noGrp="1"/>
          </p:cNvSpPr>
          <p:nvPr>
            <p:ph idx="1"/>
          </p:nvPr>
        </p:nvSpPr>
        <p:spPr/>
        <p:txBody>
          <a:bodyPr>
            <a:normAutofit/>
            <a:scene3d>
              <a:camera prst="obliqueTopLeft"/>
              <a:lightRig rig="threePt" dir="t"/>
            </a:scene3d>
            <a:sp3d extrusionH="57150">
              <a:bevelT w="38100" h="38100"/>
            </a:sp3d>
          </a:bodyPr>
          <a:lstStyle/>
          <a:p>
            <a:pPr algn="ctr"/>
            <a:endParaRPr lang="en-GB" sz="4000">
              <a:effectLst>
                <a:reflection blurRad="6350" stA="55000" endA="300" endPos="45500" dir="5400000" sy="-100000" algn="bl" rotWithShape="0"/>
              </a:effectLst>
            </a:endParaRPr>
          </a:p>
          <a:p>
            <a:pPr algn="ctr"/>
            <a:r>
              <a:rPr lang="en-GB" sz="4000">
                <a:effectLst>
                  <a:reflection blurRad="6350" stA="55000" endA="300" endPos="45500" dir="5400000" sy="-100000" algn="bl" rotWithShape="0"/>
                </a:effectLst>
              </a:rPr>
              <a:t>CHÚNG EM XIN CHÂN THÀNH CẢM ƠN!</a:t>
            </a:r>
            <a:endParaRPr lang="en-US" sz="4000">
              <a:effectLst>
                <a:reflection blurRad="6350" stA="55000" endA="300" endPos="45500" dir="5400000" sy="-100000" algn="bl" rotWithShape="0"/>
              </a:effectLst>
            </a:endParaRPr>
          </a:p>
        </p:txBody>
      </p:sp>
    </p:spTree>
    <p:extLst>
      <p:ext uri="{BB962C8B-B14F-4D97-AF65-F5344CB8AC3E}">
        <p14:creationId xmlns:p14="http://schemas.microsoft.com/office/powerpoint/2010/main" val="347220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E8CA-388F-D0E3-277B-FB8B7A99F51B}"/>
              </a:ext>
            </a:extLst>
          </p:cNvPr>
          <p:cNvSpPr>
            <a:spLocks noGrp="1"/>
          </p:cNvSpPr>
          <p:nvPr>
            <p:ph type="title"/>
          </p:nvPr>
        </p:nvSpPr>
        <p:spPr/>
        <p:txBody>
          <a:bodyPr/>
          <a:lstStyle/>
          <a:p>
            <a:pPr algn="ctr"/>
            <a:r>
              <a:rPr lang="en-GB"/>
              <a:t>Nội dung trình bày</a:t>
            </a:r>
            <a:endParaRPr lang="en-US"/>
          </a:p>
        </p:txBody>
      </p:sp>
      <p:sp>
        <p:nvSpPr>
          <p:cNvPr id="6" name="Freeform: Shape 5">
            <a:hlinkClick r:id="rId2" action="ppaction://hlinksldjump"/>
            <a:extLst>
              <a:ext uri="{FF2B5EF4-FFF2-40B4-BE49-F238E27FC236}">
                <a16:creationId xmlns:a16="http://schemas.microsoft.com/office/drawing/2014/main" id="{1CC7EF99-1126-1883-6942-7C720B189522}"/>
              </a:ext>
            </a:extLst>
          </p:cNvPr>
          <p:cNvSpPr/>
          <p:nvPr/>
        </p:nvSpPr>
        <p:spPr>
          <a:xfrm>
            <a:off x="2775012" y="1813974"/>
            <a:ext cx="7238724" cy="701795"/>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84919" tIns="118111" rIns="220472" bIns="118111"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Giới thiệu chung về đề tài</a:t>
            </a:r>
            <a:endParaRPr lang="en-US" sz="3100" kern="120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A38900A9-B6B1-CDEC-2D92-D1682545633C}"/>
              </a:ext>
            </a:extLst>
          </p:cNvPr>
          <p:cNvSpPr/>
          <p:nvPr/>
        </p:nvSpPr>
        <p:spPr>
          <a:xfrm>
            <a:off x="2424115" y="1813975"/>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txBody>
          <a:bodyPr/>
          <a:lstStyle/>
          <a:p>
            <a:endParaRPr lang="en-US"/>
          </a:p>
        </p:txBody>
      </p:sp>
    </p:spTree>
    <p:extLst>
      <p:ext uri="{BB962C8B-B14F-4D97-AF65-F5344CB8AC3E}">
        <p14:creationId xmlns:p14="http://schemas.microsoft.com/office/powerpoint/2010/main" val="299034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678E-A648-108D-A9F6-AF08084009CE}"/>
              </a:ext>
            </a:extLst>
          </p:cNvPr>
          <p:cNvSpPr>
            <a:spLocks noGrp="1"/>
          </p:cNvSpPr>
          <p:nvPr>
            <p:ph type="title"/>
          </p:nvPr>
        </p:nvSpPr>
        <p:spPr/>
        <p:txBody>
          <a:bodyPr/>
          <a:lstStyle/>
          <a:p>
            <a:r>
              <a:rPr lang="en-GB"/>
              <a:t>1. Giới thiệu chung về đề tài</a:t>
            </a:r>
            <a:endParaRPr lang="en-US"/>
          </a:p>
        </p:txBody>
      </p:sp>
      <p:sp>
        <p:nvSpPr>
          <p:cNvPr id="3" name="Content Placeholder 2">
            <a:extLst>
              <a:ext uri="{FF2B5EF4-FFF2-40B4-BE49-F238E27FC236}">
                <a16:creationId xmlns:a16="http://schemas.microsoft.com/office/drawing/2014/main" id="{9C9B4DA8-9D59-14DA-C31A-C246BFF30C79}"/>
              </a:ext>
            </a:extLst>
          </p:cNvPr>
          <p:cNvSpPr>
            <a:spLocks noGrp="1"/>
          </p:cNvSpPr>
          <p:nvPr>
            <p:ph idx="1"/>
          </p:nvPr>
        </p:nvSpPr>
        <p:spPr/>
        <p:txBody>
          <a:bodyPr>
            <a:normAutofit/>
          </a:bodyPr>
          <a:lstStyle/>
          <a:p>
            <a:pPr marL="0" indent="0">
              <a:buNone/>
            </a:pPr>
            <a:r>
              <a:rPr lang="en-GB" b="1">
                <a:solidFill>
                  <a:srgbClr val="203F85"/>
                </a:solidFill>
              </a:rPr>
              <a:t>Lý do chọn đề tài</a:t>
            </a:r>
          </a:p>
          <a:p>
            <a:pPr lvl="1" algn="just">
              <a:lnSpc>
                <a:spcPct val="150000"/>
              </a:lnSpc>
              <a:buFont typeface="Wingdings" panose="05000000000000000000" pitchFamily="2" charset="2"/>
              <a:buChar char="v"/>
            </a:pPr>
            <a:r>
              <a:rPr lang="en-GB" sz="2000"/>
              <a:t>Phân tích dữ liệu được ứng dụng rộng rãi trong các ngành nghề hiện nay</a:t>
            </a:r>
          </a:p>
          <a:p>
            <a:pPr lvl="1" algn="just">
              <a:lnSpc>
                <a:spcPct val="150000"/>
              </a:lnSpc>
              <a:buFont typeface="Wingdings" panose="05000000000000000000" pitchFamily="2" charset="2"/>
              <a:buChar char="v"/>
            </a:pPr>
            <a:r>
              <a:rPr lang="vi-VN" sz="2000">
                <a:effectLst/>
                <a:latin typeface="+mn-lt"/>
                <a:ea typeface="Calibri" panose="020F0502020204030204" pitchFamily="34" charset="0"/>
              </a:rPr>
              <a:t>Trong y tế, việc áp dụng phân tích dữ liệu lớn mang lại rất nhiều kết quả tích cực và cũng là cứu sống con người.</a:t>
            </a:r>
            <a:endParaRPr lang="en-GB" sz="2000">
              <a:latin typeface="+mn-lt"/>
              <a:ea typeface="Calibri" panose="020F0502020204030204" pitchFamily="34" charset="0"/>
            </a:endParaRPr>
          </a:p>
          <a:p>
            <a:pPr marL="457200" lvl="1" indent="0" algn="just">
              <a:lnSpc>
                <a:spcPct val="150000"/>
              </a:lnSpc>
              <a:buNone/>
            </a:pPr>
            <a:r>
              <a:rPr lang="en-GB" sz="2000">
                <a:latin typeface="+mn-lt"/>
              </a:rPr>
              <a:t>	</a:t>
            </a:r>
            <a:r>
              <a:rPr lang="vi-VN" sz="2000">
                <a:latin typeface="+mn-lt"/>
              </a:rPr>
              <a:t>Từ tầm quan trọng của phân tích dữ liệu đem lại cho ngành y tế, nhóm chúng em đã quyết định chọn đề tài </a:t>
            </a:r>
            <a:r>
              <a:rPr lang="en-GB" sz="2000" b="1">
                <a:latin typeface="+mn-lt"/>
              </a:rPr>
              <a:t>“</a:t>
            </a:r>
            <a:r>
              <a:rPr lang="vi-VN" sz="2000" b="1">
                <a:latin typeface="+mn-lt"/>
              </a:rPr>
              <a:t>Nghiên cứu, phân tích và đánh giá các yếu tố ảnh hưởng tới bệnh tim dựa trên tập dữ liệu HeartDisease</a:t>
            </a:r>
            <a:r>
              <a:rPr lang="en-GB" sz="2000" b="1">
                <a:latin typeface="+mn-lt"/>
              </a:rPr>
              <a:t>”</a:t>
            </a:r>
            <a:r>
              <a:rPr lang="vi-VN" sz="2000">
                <a:latin typeface="+mn-lt"/>
              </a:rPr>
              <a:t> để làm Nghiên cứu Khoa học.</a:t>
            </a:r>
            <a:endParaRPr lang="en-US" sz="2000">
              <a:latin typeface="+mn-lt"/>
            </a:endParaRPr>
          </a:p>
        </p:txBody>
      </p:sp>
      <p:sp>
        <p:nvSpPr>
          <p:cNvPr id="4" name="Arrow: Right 3">
            <a:extLst>
              <a:ext uri="{FF2B5EF4-FFF2-40B4-BE49-F238E27FC236}">
                <a16:creationId xmlns:a16="http://schemas.microsoft.com/office/drawing/2014/main" id="{EE6FCF8F-E8FA-1381-9E56-8BEA7257733D}"/>
              </a:ext>
            </a:extLst>
          </p:cNvPr>
          <p:cNvSpPr/>
          <p:nvPr/>
        </p:nvSpPr>
        <p:spPr>
          <a:xfrm>
            <a:off x="915580" y="3744985"/>
            <a:ext cx="799751" cy="36686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8551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A2E8-C018-1DA7-D13D-C4C0DD95DDA1}"/>
              </a:ext>
            </a:extLst>
          </p:cNvPr>
          <p:cNvSpPr>
            <a:spLocks noGrp="1"/>
          </p:cNvSpPr>
          <p:nvPr>
            <p:ph type="title"/>
          </p:nvPr>
        </p:nvSpPr>
        <p:spPr/>
        <p:txBody>
          <a:bodyPr/>
          <a:lstStyle/>
          <a:p>
            <a:r>
              <a:rPr lang="en-GB"/>
              <a:t>1. Giới thiệu chung về đề tài</a:t>
            </a:r>
            <a:endParaRPr lang="en-US"/>
          </a:p>
        </p:txBody>
      </p:sp>
      <p:sp>
        <p:nvSpPr>
          <p:cNvPr id="3" name="Content Placeholder 2">
            <a:extLst>
              <a:ext uri="{FF2B5EF4-FFF2-40B4-BE49-F238E27FC236}">
                <a16:creationId xmlns:a16="http://schemas.microsoft.com/office/drawing/2014/main" id="{A75A970B-34DC-F40A-ABA8-765F1CC10BB5}"/>
              </a:ext>
            </a:extLst>
          </p:cNvPr>
          <p:cNvSpPr>
            <a:spLocks noGrp="1"/>
          </p:cNvSpPr>
          <p:nvPr>
            <p:ph idx="1"/>
          </p:nvPr>
        </p:nvSpPr>
        <p:spPr/>
        <p:txBody>
          <a:bodyPr>
            <a:normAutofit/>
          </a:bodyPr>
          <a:lstStyle/>
          <a:p>
            <a:r>
              <a:rPr lang="en-GB"/>
              <a:t>Mục tiêu của đề tài</a:t>
            </a:r>
          </a:p>
          <a:p>
            <a:pPr marL="1028700" lvl="1" indent="-342900" algn="just">
              <a:buFont typeface="Wingdings" panose="05000000000000000000" pitchFamily="2" charset="2"/>
              <a:buChar char="ü"/>
            </a:pPr>
            <a:r>
              <a:rPr lang="en-PH" sz="2000"/>
              <a:t>Phân tích và làm sạch tập dữ liệu </a:t>
            </a:r>
          </a:p>
          <a:p>
            <a:pPr marL="1028700" lvl="1" indent="-342900" algn="just">
              <a:buFont typeface="Wingdings" panose="05000000000000000000" pitchFamily="2" charset="2"/>
              <a:buChar char="ü"/>
            </a:pPr>
            <a:r>
              <a:rPr lang="en-PH" sz="2000"/>
              <a:t>Sử dụng các kĩ thuật để trích xuất thông tin từ tập dữ liệu</a:t>
            </a:r>
          </a:p>
          <a:p>
            <a:pPr marL="1028700" lvl="1" indent="-342900" algn="just">
              <a:buFont typeface="Wingdings" panose="05000000000000000000" pitchFamily="2" charset="2"/>
              <a:buChar char="ü"/>
            </a:pPr>
            <a:r>
              <a:rPr lang="en-PH" sz="2000"/>
              <a:t>Kết hợp với các biểu đồ trực quan hóa để tìm ra sự kết nối giữa các trường dữ liệu</a:t>
            </a:r>
          </a:p>
          <a:p>
            <a:pPr marL="1028700" lvl="1" indent="-342900" algn="just">
              <a:buFont typeface="Wingdings" panose="05000000000000000000" pitchFamily="2" charset="2"/>
              <a:buChar char="ü"/>
            </a:pPr>
            <a:r>
              <a:rPr lang="en-PH" sz="2000"/>
              <a:t>Đưa ra các nhận xét, định hướng để khai thác hiệu quả những thông tin thu được từ việc phân tích</a:t>
            </a:r>
          </a:p>
          <a:p>
            <a:endParaRPr lang="en-US"/>
          </a:p>
        </p:txBody>
      </p:sp>
    </p:spTree>
    <p:extLst>
      <p:ext uri="{BB962C8B-B14F-4D97-AF65-F5344CB8AC3E}">
        <p14:creationId xmlns:p14="http://schemas.microsoft.com/office/powerpoint/2010/main" val="4060606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E8CA-388F-D0E3-277B-FB8B7A99F51B}"/>
              </a:ext>
            </a:extLst>
          </p:cNvPr>
          <p:cNvSpPr>
            <a:spLocks noGrp="1"/>
          </p:cNvSpPr>
          <p:nvPr>
            <p:ph type="title"/>
          </p:nvPr>
        </p:nvSpPr>
        <p:spPr/>
        <p:txBody>
          <a:bodyPr/>
          <a:lstStyle/>
          <a:p>
            <a:pPr algn="ctr"/>
            <a:r>
              <a:rPr lang="en-GB"/>
              <a:t>Nội dung trình bày</a:t>
            </a:r>
            <a:endParaRPr lang="en-US"/>
          </a:p>
        </p:txBody>
      </p:sp>
      <p:sp>
        <p:nvSpPr>
          <p:cNvPr id="6" name="Freeform: Shape 5">
            <a:hlinkClick r:id="rId2" action="ppaction://hlinksldjump"/>
            <a:extLst>
              <a:ext uri="{FF2B5EF4-FFF2-40B4-BE49-F238E27FC236}">
                <a16:creationId xmlns:a16="http://schemas.microsoft.com/office/drawing/2014/main" id="{1CC7EF99-1126-1883-6942-7C720B189522}"/>
              </a:ext>
            </a:extLst>
          </p:cNvPr>
          <p:cNvSpPr/>
          <p:nvPr/>
        </p:nvSpPr>
        <p:spPr>
          <a:xfrm>
            <a:off x="2775012" y="1813974"/>
            <a:ext cx="7238724" cy="701795"/>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84919" tIns="118111" rIns="220472" bIns="118111"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Giới thiệu chung về đề tài</a:t>
            </a:r>
            <a:endParaRPr lang="en-US" sz="3100" kern="120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A38900A9-B6B1-CDEC-2D92-D1682545633C}"/>
              </a:ext>
            </a:extLst>
          </p:cNvPr>
          <p:cNvSpPr/>
          <p:nvPr/>
        </p:nvSpPr>
        <p:spPr>
          <a:xfrm>
            <a:off x="2424115" y="1813975"/>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8" name="Freeform: Shape 7">
            <a:hlinkClick r:id="rId3" action="ppaction://hlinksldjump"/>
            <a:extLst>
              <a:ext uri="{FF2B5EF4-FFF2-40B4-BE49-F238E27FC236}">
                <a16:creationId xmlns:a16="http://schemas.microsoft.com/office/drawing/2014/main" id="{85307A08-48DA-6682-17E3-6B811CF98CAA}"/>
              </a:ext>
            </a:extLst>
          </p:cNvPr>
          <p:cNvSpPr/>
          <p:nvPr/>
        </p:nvSpPr>
        <p:spPr>
          <a:xfrm>
            <a:off x="2775011" y="2725257"/>
            <a:ext cx="7238725" cy="701795"/>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2450223"/>
              <a:satOff val="-10194"/>
              <a:lumOff val="2402"/>
              <a:alphaOff val="0"/>
            </a:schemeClr>
          </a:fillRef>
          <a:effectRef idx="0">
            <a:schemeClr val="accent4">
              <a:hueOff val="2450223"/>
              <a:satOff val="-10194"/>
              <a:lumOff val="2402"/>
              <a:alphaOff val="0"/>
            </a:schemeClr>
          </a:effectRef>
          <a:fontRef idx="minor">
            <a:schemeClr val="lt1"/>
          </a:fontRef>
        </p:style>
        <p:txBody>
          <a:bodyPr spcFirstLastPara="0" vert="horz" wrap="square" lIns="484919" tIns="118111" rIns="220472" bIns="118111"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Tổng quát về học máy dữ liệu</a:t>
            </a:r>
            <a:endParaRPr lang="en-US" sz="3100" kern="1200">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E70B5D3-B608-A934-B587-FDC25F14652A}"/>
              </a:ext>
            </a:extLst>
          </p:cNvPr>
          <p:cNvSpPr/>
          <p:nvPr/>
        </p:nvSpPr>
        <p:spPr>
          <a:xfrm>
            <a:off x="2424115" y="2725258"/>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2697049"/>
              <a:satOff val="-12551"/>
              <a:lumOff val="-551"/>
              <a:alphaOff val="0"/>
            </a:schemeClr>
          </a:fillRef>
          <a:effectRef idx="0">
            <a:schemeClr val="accent4">
              <a:tint val="50000"/>
              <a:hueOff val="2697049"/>
              <a:satOff val="-12551"/>
              <a:lumOff val="-551"/>
              <a:alphaOff val="0"/>
            </a:schemeClr>
          </a:effectRef>
          <a:fontRef idx="minor">
            <a:schemeClr val="lt1">
              <a:hueOff val="0"/>
              <a:satOff val="0"/>
              <a:lumOff val="0"/>
              <a:alphaOff val="0"/>
            </a:schemeClr>
          </a:fontRef>
        </p:style>
        <p:txBody>
          <a:bodyPr/>
          <a:lstStyle/>
          <a:p>
            <a:endParaRPr lang="en-US"/>
          </a:p>
        </p:txBody>
      </p:sp>
    </p:spTree>
    <p:extLst>
      <p:ext uri="{BB962C8B-B14F-4D97-AF65-F5344CB8AC3E}">
        <p14:creationId xmlns:p14="http://schemas.microsoft.com/office/powerpoint/2010/main" val="1330600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C5BF-776B-F0B7-5D33-B7C7588A0B45}"/>
              </a:ext>
            </a:extLst>
          </p:cNvPr>
          <p:cNvSpPr>
            <a:spLocks noGrp="1"/>
          </p:cNvSpPr>
          <p:nvPr>
            <p:ph type="title"/>
          </p:nvPr>
        </p:nvSpPr>
        <p:spPr/>
        <p:txBody>
          <a:bodyPr/>
          <a:lstStyle/>
          <a:p>
            <a:r>
              <a:rPr lang="en-GB"/>
              <a:t>2. Tổng quan về phân tích dữ liệu</a:t>
            </a:r>
            <a:endParaRPr lang="en-US"/>
          </a:p>
        </p:txBody>
      </p:sp>
      <p:sp>
        <p:nvSpPr>
          <p:cNvPr id="3" name="Content Placeholder 2">
            <a:extLst>
              <a:ext uri="{FF2B5EF4-FFF2-40B4-BE49-F238E27FC236}">
                <a16:creationId xmlns:a16="http://schemas.microsoft.com/office/drawing/2014/main" id="{34F23BCA-CFB4-1377-C7FB-FD269D00CF6F}"/>
              </a:ext>
            </a:extLst>
          </p:cNvPr>
          <p:cNvSpPr>
            <a:spLocks noGrp="1"/>
          </p:cNvSpPr>
          <p:nvPr>
            <p:ph idx="1"/>
          </p:nvPr>
        </p:nvSpPr>
        <p:spPr/>
        <p:txBody>
          <a:bodyPr>
            <a:normAutofit lnSpcReduction="10000"/>
          </a:bodyPr>
          <a:lstStyle/>
          <a:p>
            <a:r>
              <a:rPr lang="en-GB"/>
              <a:t>Phân tích dữ liệu là gì?</a:t>
            </a:r>
          </a:p>
          <a:p>
            <a:pPr marL="971550" lvl="1" indent="-285750">
              <a:buFont typeface="Wingdings" panose="05000000000000000000" pitchFamily="2" charset="2"/>
              <a:buChar char="ü"/>
            </a:pPr>
            <a:r>
              <a:rPr lang="vi-VN" sz="2000">
                <a:effectLst/>
                <a:latin typeface="+mn-lt"/>
                <a:ea typeface="Calibri" panose="020F0502020204030204" pitchFamily="34" charset="0"/>
              </a:rPr>
              <a:t>Phân tích dữ liệu</a:t>
            </a:r>
            <a:r>
              <a:rPr lang="vi-VN" sz="2000" b="1">
                <a:effectLst/>
                <a:latin typeface="+mn-lt"/>
                <a:ea typeface="Calibri" panose="020F0502020204030204" pitchFamily="34" charset="0"/>
              </a:rPr>
              <a:t> </a:t>
            </a:r>
            <a:r>
              <a:rPr lang="vi-VN" sz="2000">
                <a:effectLst/>
                <a:latin typeface="+mn-lt"/>
                <a:ea typeface="Calibri" panose="020F0502020204030204" pitchFamily="34" charset="0"/>
              </a:rPr>
              <a:t>là một quá trình kiểm tra, làm sạch, chuyển đổi và mô hình hóa dữ liệu với mục tiêu khám phá thông tin hữu ích, thông báo kết luận và hỗ trợ ra quyết định</a:t>
            </a:r>
            <a:r>
              <a:rPr lang="en-GB" sz="2000">
                <a:effectLst/>
                <a:latin typeface="+mn-lt"/>
                <a:ea typeface="Calibri" panose="020F0502020204030204" pitchFamily="34" charset="0"/>
              </a:rPr>
              <a:t>.</a:t>
            </a:r>
            <a:endParaRPr lang="en-GB" sz="2000">
              <a:latin typeface="+mn-lt"/>
            </a:endParaRPr>
          </a:p>
          <a:p>
            <a:r>
              <a:rPr lang="en-GB"/>
              <a:t>Tầm quan trọng của phân tích dữ liệu?</a:t>
            </a:r>
          </a:p>
          <a:p>
            <a:pPr marL="971550" lvl="1" indent="-285750">
              <a:buFont typeface="Wingdings" panose="05000000000000000000" pitchFamily="2" charset="2"/>
              <a:buChar char="ü"/>
            </a:pPr>
            <a:r>
              <a:rPr lang="en-GB" sz="2000" kern="100">
                <a:ea typeface="Calibri" panose="020F0502020204030204" pitchFamily="34" charset="0"/>
              </a:rPr>
              <a:t>P</a:t>
            </a:r>
            <a:r>
              <a:rPr lang="vi-VN" sz="2000" kern="100">
                <a:effectLst/>
                <a:ea typeface="Calibri" panose="020F0502020204030204" pitchFamily="34" charset="0"/>
              </a:rPr>
              <a:t>hân tích dữ liệu đóng một vai trò quan trọng trong việc chắt lọc thông tin này thành một dạng chính xác và phù hợp hơn. Từ đó, giúp việc phân tích và nghiên cứu dữ liệu trở nên dễ dàng hơn.</a:t>
            </a:r>
            <a:endParaRPr lang="en-US" sz="2000" kern="100">
              <a:effectLst/>
              <a:ea typeface="Calibri" panose="020F0502020204030204" pitchFamily="34" charset="0"/>
            </a:endParaRPr>
          </a:p>
          <a:p>
            <a:endParaRPr lang="en-US"/>
          </a:p>
        </p:txBody>
      </p:sp>
    </p:spTree>
    <p:extLst>
      <p:ext uri="{BB962C8B-B14F-4D97-AF65-F5344CB8AC3E}">
        <p14:creationId xmlns:p14="http://schemas.microsoft.com/office/powerpoint/2010/main" val="29629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1563-866D-23DB-2B25-E96DFBBAAEA2}"/>
              </a:ext>
            </a:extLst>
          </p:cNvPr>
          <p:cNvSpPr>
            <a:spLocks noGrp="1"/>
          </p:cNvSpPr>
          <p:nvPr>
            <p:ph type="title"/>
          </p:nvPr>
        </p:nvSpPr>
        <p:spPr/>
        <p:txBody>
          <a:bodyPr/>
          <a:lstStyle/>
          <a:p>
            <a:r>
              <a:rPr lang="en-GB"/>
              <a:t>2. Tổng quan về phân tích dữ liệu</a:t>
            </a:r>
            <a:endParaRPr lang="en-US"/>
          </a:p>
        </p:txBody>
      </p:sp>
      <p:sp>
        <p:nvSpPr>
          <p:cNvPr id="3" name="Content Placeholder 2">
            <a:extLst>
              <a:ext uri="{FF2B5EF4-FFF2-40B4-BE49-F238E27FC236}">
                <a16:creationId xmlns:a16="http://schemas.microsoft.com/office/drawing/2014/main" id="{E483648F-766C-9E9B-55F0-EB7F52E0F0FD}"/>
              </a:ext>
            </a:extLst>
          </p:cNvPr>
          <p:cNvSpPr>
            <a:spLocks noGrp="1"/>
          </p:cNvSpPr>
          <p:nvPr>
            <p:ph idx="1"/>
          </p:nvPr>
        </p:nvSpPr>
        <p:spPr/>
        <p:txBody>
          <a:bodyPr/>
          <a:lstStyle/>
          <a:p>
            <a:r>
              <a:rPr lang="en-GB"/>
              <a:t>Quy trình thực hiện một dự án phân tích dữ liệu:</a:t>
            </a:r>
          </a:p>
          <a:p>
            <a:endParaRPr lang="en-US"/>
          </a:p>
        </p:txBody>
      </p:sp>
      <p:sp>
        <p:nvSpPr>
          <p:cNvPr id="6" name="Freeform: Shape 5">
            <a:extLst>
              <a:ext uri="{FF2B5EF4-FFF2-40B4-BE49-F238E27FC236}">
                <a16:creationId xmlns:a16="http://schemas.microsoft.com/office/drawing/2014/main" id="{C80DF1B3-4725-5D4D-8DFA-C86063DFF58C}"/>
              </a:ext>
            </a:extLst>
          </p:cNvPr>
          <p:cNvSpPr/>
          <p:nvPr/>
        </p:nvSpPr>
        <p:spPr>
          <a:xfrm>
            <a:off x="2324690" y="5818752"/>
            <a:ext cx="6813338" cy="597921"/>
          </a:xfrm>
          <a:custGeom>
            <a:avLst/>
            <a:gdLst>
              <a:gd name="connsiteX0" fmla="*/ 0 w 6813338"/>
              <a:gd name="connsiteY0" fmla="*/ 0 h 597921"/>
              <a:gd name="connsiteX1" fmla="*/ 6813338 w 6813338"/>
              <a:gd name="connsiteY1" fmla="*/ 0 h 597921"/>
              <a:gd name="connsiteX2" fmla="*/ 6813338 w 6813338"/>
              <a:gd name="connsiteY2" fmla="*/ 597921 h 597921"/>
              <a:gd name="connsiteX3" fmla="*/ 0 w 6813338"/>
              <a:gd name="connsiteY3" fmla="*/ 597921 h 597921"/>
              <a:gd name="connsiteX4" fmla="*/ 0 w 6813338"/>
              <a:gd name="connsiteY4" fmla="*/ 0 h 5979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3338" h="597921">
                <a:moveTo>
                  <a:pt x="0" y="0"/>
                </a:moveTo>
                <a:lnTo>
                  <a:pt x="6813338" y="0"/>
                </a:lnTo>
                <a:lnTo>
                  <a:pt x="6813338" y="597921"/>
                </a:lnTo>
                <a:lnTo>
                  <a:pt x="0" y="597921"/>
                </a:lnTo>
                <a:lnTo>
                  <a:pt x="0" y="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GB" sz="2200" kern="1200">
                <a:latin typeface="Arial" panose="020B0604020202020204" pitchFamily="34" charset="0"/>
                <a:cs typeface="Arial" panose="020B0604020202020204" pitchFamily="34" charset="0"/>
              </a:rPr>
              <a:t>Trực quan hóa cà diễn giải dữ liễu</a:t>
            </a:r>
            <a:endParaRPr lang="en-US" sz="2200" kern="1200">
              <a:latin typeface="Arial" panose="020B0604020202020204" pitchFamily="34" charset="0"/>
              <a:cs typeface="Arial" panose="020B0604020202020204" pitchFamily="34" charset="0"/>
            </a:endParaRPr>
          </a:p>
        </p:txBody>
      </p:sp>
      <p:sp>
        <p:nvSpPr>
          <p:cNvPr id="7" name="Freeform: Shape 6">
            <a:extLst>
              <a:ext uri="{FF2B5EF4-FFF2-40B4-BE49-F238E27FC236}">
                <a16:creationId xmlns:a16="http://schemas.microsoft.com/office/drawing/2014/main" id="{B7077AB0-1A03-3E99-69FA-F02BFB678F05}"/>
              </a:ext>
            </a:extLst>
          </p:cNvPr>
          <p:cNvSpPr/>
          <p:nvPr/>
        </p:nvSpPr>
        <p:spPr>
          <a:xfrm>
            <a:off x="2324690" y="4906087"/>
            <a:ext cx="6813338" cy="919604"/>
          </a:xfrm>
          <a:custGeom>
            <a:avLst/>
            <a:gdLst>
              <a:gd name="connsiteX0" fmla="*/ 0 w 6813338"/>
              <a:gd name="connsiteY0" fmla="*/ 322073 h 919603"/>
              <a:gd name="connsiteX1" fmla="*/ 3291719 w 6813338"/>
              <a:gd name="connsiteY1" fmla="*/ 322073 h 919603"/>
              <a:gd name="connsiteX2" fmla="*/ 3291719 w 6813338"/>
              <a:gd name="connsiteY2" fmla="*/ 229901 h 919603"/>
              <a:gd name="connsiteX3" fmla="*/ 3176768 w 6813338"/>
              <a:gd name="connsiteY3" fmla="*/ 229901 h 919603"/>
              <a:gd name="connsiteX4" fmla="*/ 3406669 w 6813338"/>
              <a:gd name="connsiteY4" fmla="*/ 0 h 919603"/>
              <a:gd name="connsiteX5" fmla="*/ 3636570 w 6813338"/>
              <a:gd name="connsiteY5" fmla="*/ 229901 h 919603"/>
              <a:gd name="connsiteX6" fmla="*/ 3521619 w 6813338"/>
              <a:gd name="connsiteY6" fmla="*/ 229901 h 919603"/>
              <a:gd name="connsiteX7" fmla="*/ 3521619 w 6813338"/>
              <a:gd name="connsiteY7" fmla="*/ 322073 h 919603"/>
              <a:gd name="connsiteX8" fmla="*/ 6813338 w 6813338"/>
              <a:gd name="connsiteY8" fmla="*/ 322073 h 919603"/>
              <a:gd name="connsiteX9" fmla="*/ 6813338 w 6813338"/>
              <a:gd name="connsiteY9" fmla="*/ 919603 h 919603"/>
              <a:gd name="connsiteX10" fmla="*/ 0 w 6813338"/>
              <a:gd name="connsiteY10" fmla="*/ 919603 h 919603"/>
              <a:gd name="connsiteX11" fmla="*/ 0 w 6813338"/>
              <a:gd name="connsiteY11" fmla="*/ 322073 h 91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13338" h="919603">
                <a:moveTo>
                  <a:pt x="6813338" y="597530"/>
                </a:moveTo>
                <a:lnTo>
                  <a:pt x="3521619" y="597530"/>
                </a:lnTo>
                <a:lnTo>
                  <a:pt x="3521619" y="689702"/>
                </a:lnTo>
                <a:lnTo>
                  <a:pt x="3636570" y="689702"/>
                </a:lnTo>
                <a:lnTo>
                  <a:pt x="3406669" y="919602"/>
                </a:lnTo>
                <a:lnTo>
                  <a:pt x="3176768" y="689702"/>
                </a:lnTo>
                <a:lnTo>
                  <a:pt x="3291719" y="689702"/>
                </a:lnTo>
                <a:lnTo>
                  <a:pt x="3291719" y="597530"/>
                </a:lnTo>
                <a:lnTo>
                  <a:pt x="0" y="597530"/>
                </a:lnTo>
                <a:lnTo>
                  <a:pt x="0" y="1"/>
                </a:lnTo>
                <a:lnTo>
                  <a:pt x="6813338" y="1"/>
                </a:lnTo>
                <a:lnTo>
                  <a:pt x="6813338" y="597530"/>
                </a:lnTo>
                <a:close/>
              </a:path>
            </a:pathLst>
          </a:custGeom>
        </p:spPr>
        <p:style>
          <a:lnRef idx="2">
            <a:schemeClr val="lt1">
              <a:hueOff val="0"/>
              <a:satOff val="0"/>
              <a:lumOff val="0"/>
              <a:alphaOff val="0"/>
            </a:schemeClr>
          </a:lnRef>
          <a:fillRef idx="1">
            <a:schemeClr val="accent4">
              <a:hueOff val="2450223"/>
              <a:satOff val="-10194"/>
              <a:lumOff val="2402"/>
              <a:alphaOff val="0"/>
            </a:schemeClr>
          </a:fillRef>
          <a:effectRef idx="0">
            <a:schemeClr val="accent4">
              <a:hueOff val="2450223"/>
              <a:satOff val="-10194"/>
              <a:lumOff val="2402"/>
              <a:alphaOff val="0"/>
            </a:schemeClr>
          </a:effectRef>
          <a:fontRef idx="minor">
            <a:schemeClr val="lt1"/>
          </a:fontRef>
        </p:style>
        <p:txBody>
          <a:bodyPr spcFirstLastPara="0" vert="horz" wrap="square" lIns="156463" tIns="156465" rIns="156464" bIns="478537" numCol="1" spcCol="1270" anchor="ctr" anchorCtr="0">
            <a:noAutofit/>
          </a:bodyPr>
          <a:lstStyle/>
          <a:p>
            <a:pPr marL="0" lvl="0" indent="0" algn="ctr" defTabSz="977900">
              <a:lnSpc>
                <a:spcPct val="90000"/>
              </a:lnSpc>
              <a:spcBef>
                <a:spcPct val="0"/>
              </a:spcBef>
              <a:spcAft>
                <a:spcPct val="35000"/>
              </a:spcAft>
              <a:buNone/>
            </a:pPr>
            <a:r>
              <a:rPr lang="en-GB" sz="2200" kern="1200">
                <a:latin typeface="Arial" panose="020B0604020202020204" pitchFamily="34" charset="0"/>
                <a:cs typeface="Arial" panose="020B0604020202020204" pitchFamily="34" charset="0"/>
              </a:rPr>
              <a:t>Phân tích dữ liệu</a:t>
            </a:r>
            <a:endParaRPr lang="en-US" sz="2200" kern="1200">
              <a:latin typeface="Arial" panose="020B0604020202020204" pitchFamily="34" charset="0"/>
              <a:cs typeface="Arial" panose="020B0604020202020204" pitchFamily="34" charset="0"/>
            </a:endParaRPr>
          </a:p>
        </p:txBody>
      </p:sp>
      <p:sp>
        <p:nvSpPr>
          <p:cNvPr id="8" name="Freeform: Shape 7">
            <a:extLst>
              <a:ext uri="{FF2B5EF4-FFF2-40B4-BE49-F238E27FC236}">
                <a16:creationId xmlns:a16="http://schemas.microsoft.com/office/drawing/2014/main" id="{A1D10733-3644-16E2-76A3-E179470BDF11}"/>
              </a:ext>
            </a:extLst>
          </p:cNvPr>
          <p:cNvSpPr/>
          <p:nvPr/>
        </p:nvSpPr>
        <p:spPr>
          <a:xfrm>
            <a:off x="2324690" y="3995453"/>
            <a:ext cx="6813338" cy="919604"/>
          </a:xfrm>
          <a:custGeom>
            <a:avLst/>
            <a:gdLst>
              <a:gd name="connsiteX0" fmla="*/ 0 w 6813338"/>
              <a:gd name="connsiteY0" fmla="*/ 322073 h 919603"/>
              <a:gd name="connsiteX1" fmla="*/ 3291719 w 6813338"/>
              <a:gd name="connsiteY1" fmla="*/ 322073 h 919603"/>
              <a:gd name="connsiteX2" fmla="*/ 3291719 w 6813338"/>
              <a:gd name="connsiteY2" fmla="*/ 229901 h 919603"/>
              <a:gd name="connsiteX3" fmla="*/ 3176768 w 6813338"/>
              <a:gd name="connsiteY3" fmla="*/ 229901 h 919603"/>
              <a:gd name="connsiteX4" fmla="*/ 3406669 w 6813338"/>
              <a:gd name="connsiteY4" fmla="*/ 0 h 919603"/>
              <a:gd name="connsiteX5" fmla="*/ 3636570 w 6813338"/>
              <a:gd name="connsiteY5" fmla="*/ 229901 h 919603"/>
              <a:gd name="connsiteX6" fmla="*/ 3521619 w 6813338"/>
              <a:gd name="connsiteY6" fmla="*/ 229901 h 919603"/>
              <a:gd name="connsiteX7" fmla="*/ 3521619 w 6813338"/>
              <a:gd name="connsiteY7" fmla="*/ 322073 h 919603"/>
              <a:gd name="connsiteX8" fmla="*/ 6813338 w 6813338"/>
              <a:gd name="connsiteY8" fmla="*/ 322073 h 919603"/>
              <a:gd name="connsiteX9" fmla="*/ 6813338 w 6813338"/>
              <a:gd name="connsiteY9" fmla="*/ 919603 h 919603"/>
              <a:gd name="connsiteX10" fmla="*/ 0 w 6813338"/>
              <a:gd name="connsiteY10" fmla="*/ 919603 h 919603"/>
              <a:gd name="connsiteX11" fmla="*/ 0 w 6813338"/>
              <a:gd name="connsiteY11" fmla="*/ 322073 h 91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13338" h="919603">
                <a:moveTo>
                  <a:pt x="6813338" y="597530"/>
                </a:moveTo>
                <a:lnTo>
                  <a:pt x="3521619" y="597530"/>
                </a:lnTo>
                <a:lnTo>
                  <a:pt x="3521619" y="689702"/>
                </a:lnTo>
                <a:lnTo>
                  <a:pt x="3636570" y="689702"/>
                </a:lnTo>
                <a:lnTo>
                  <a:pt x="3406669" y="919602"/>
                </a:lnTo>
                <a:lnTo>
                  <a:pt x="3176768" y="689702"/>
                </a:lnTo>
                <a:lnTo>
                  <a:pt x="3291719" y="689702"/>
                </a:lnTo>
                <a:lnTo>
                  <a:pt x="3291719" y="597530"/>
                </a:lnTo>
                <a:lnTo>
                  <a:pt x="0" y="597530"/>
                </a:lnTo>
                <a:lnTo>
                  <a:pt x="0" y="1"/>
                </a:lnTo>
                <a:lnTo>
                  <a:pt x="6813338" y="1"/>
                </a:lnTo>
                <a:lnTo>
                  <a:pt x="6813338" y="597530"/>
                </a:lnTo>
                <a:close/>
              </a:path>
            </a:pathLst>
          </a:custGeom>
        </p:spPr>
        <p:style>
          <a:lnRef idx="2">
            <a:schemeClr val="lt1">
              <a:hueOff val="0"/>
              <a:satOff val="0"/>
              <a:lumOff val="0"/>
              <a:alphaOff val="0"/>
            </a:schemeClr>
          </a:lnRef>
          <a:fillRef idx="1">
            <a:schemeClr val="accent4">
              <a:hueOff val="4900445"/>
              <a:satOff val="-20388"/>
              <a:lumOff val="4804"/>
              <a:alphaOff val="0"/>
            </a:schemeClr>
          </a:fillRef>
          <a:effectRef idx="0">
            <a:schemeClr val="accent4">
              <a:hueOff val="4900445"/>
              <a:satOff val="-20388"/>
              <a:lumOff val="4804"/>
              <a:alphaOff val="0"/>
            </a:schemeClr>
          </a:effectRef>
          <a:fontRef idx="minor">
            <a:schemeClr val="lt1"/>
          </a:fontRef>
        </p:style>
        <p:txBody>
          <a:bodyPr spcFirstLastPara="0" vert="horz" wrap="square" lIns="156463" tIns="156465" rIns="156464" bIns="478537" numCol="1" spcCol="1270" anchor="ctr" anchorCtr="0">
            <a:noAutofit/>
          </a:bodyPr>
          <a:lstStyle/>
          <a:p>
            <a:pPr marL="0" lvl="0" indent="0" algn="ctr" defTabSz="977900">
              <a:lnSpc>
                <a:spcPct val="90000"/>
              </a:lnSpc>
              <a:spcBef>
                <a:spcPct val="0"/>
              </a:spcBef>
              <a:spcAft>
                <a:spcPct val="35000"/>
              </a:spcAft>
              <a:buNone/>
            </a:pPr>
            <a:r>
              <a:rPr lang="en-GB" sz="2200" kern="1200">
                <a:latin typeface="Arial" panose="020B0604020202020204" pitchFamily="34" charset="0"/>
                <a:cs typeface="Arial" panose="020B0604020202020204" pitchFamily="34" charset="0"/>
              </a:rPr>
              <a:t>Làm sạch dữ liệu</a:t>
            </a:r>
            <a:endParaRPr lang="en-US" sz="2200" kern="1200">
              <a:latin typeface="Arial" panose="020B0604020202020204" pitchFamily="34" charset="0"/>
              <a:cs typeface="Arial" panose="020B0604020202020204" pitchFamily="34" charset="0"/>
            </a:endParaRPr>
          </a:p>
        </p:txBody>
      </p:sp>
      <p:sp>
        <p:nvSpPr>
          <p:cNvPr id="9" name="Freeform: Shape 8">
            <a:extLst>
              <a:ext uri="{FF2B5EF4-FFF2-40B4-BE49-F238E27FC236}">
                <a16:creationId xmlns:a16="http://schemas.microsoft.com/office/drawing/2014/main" id="{D1DD7778-818E-C212-D192-61D1E3890A4C}"/>
              </a:ext>
            </a:extLst>
          </p:cNvPr>
          <p:cNvSpPr/>
          <p:nvPr/>
        </p:nvSpPr>
        <p:spPr>
          <a:xfrm>
            <a:off x="2324690" y="3084818"/>
            <a:ext cx="6813338" cy="919605"/>
          </a:xfrm>
          <a:custGeom>
            <a:avLst/>
            <a:gdLst>
              <a:gd name="connsiteX0" fmla="*/ 0 w 6813338"/>
              <a:gd name="connsiteY0" fmla="*/ 322073 h 919603"/>
              <a:gd name="connsiteX1" fmla="*/ 3291719 w 6813338"/>
              <a:gd name="connsiteY1" fmla="*/ 322073 h 919603"/>
              <a:gd name="connsiteX2" fmla="*/ 3291719 w 6813338"/>
              <a:gd name="connsiteY2" fmla="*/ 229901 h 919603"/>
              <a:gd name="connsiteX3" fmla="*/ 3176768 w 6813338"/>
              <a:gd name="connsiteY3" fmla="*/ 229901 h 919603"/>
              <a:gd name="connsiteX4" fmla="*/ 3406669 w 6813338"/>
              <a:gd name="connsiteY4" fmla="*/ 0 h 919603"/>
              <a:gd name="connsiteX5" fmla="*/ 3636570 w 6813338"/>
              <a:gd name="connsiteY5" fmla="*/ 229901 h 919603"/>
              <a:gd name="connsiteX6" fmla="*/ 3521619 w 6813338"/>
              <a:gd name="connsiteY6" fmla="*/ 229901 h 919603"/>
              <a:gd name="connsiteX7" fmla="*/ 3521619 w 6813338"/>
              <a:gd name="connsiteY7" fmla="*/ 322073 h 919603"/>
              <a:gd name="connsiteX8" fmla="*/ 6813338 w 6813338"/>
              <a:gd name="connsiteY8" fmla="*/ 322073 h 919603"/>
              <a:gd name="connsiteX9" fmla="*/ 6813338 w 6813338"/>
              <a:gd name="connsiteY9" fmla="*/ 919603 h 919603"/>
              <a:gd name="connsiteX10" fmla="*/ 0 w 6813338"/>
              <a:gd name="connsiteY10" fmla="*/ 919603 h 919603"/>
              <a:gd name="connsiteX11" fmla="*/ 0 w 6813338"/>
              <a:gd name="connsiteY11" fmla="*/ 322073 h 91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13338" h="919603">
                <a:moveTo>
                  <a:pt x="6813338" y="597530"/>
                </a:moveTo>
                <a:lnTo>
                  <a:pt x="3521619" y="597530"/>
                </a:lnTo>
                <a:lnTo>
                  <a:pt x="3521619" y="689702"/>
                </a:lnTo>
                <a:lnTo>
                  <a:pt x="3636570" y="689702"/>
                </a:lnTo>
                <a:lnTo>
                  <a:pt x="3406669" y="919602"/>
                </a:lnTo>
                <a:lnTo>
                  <a:pt x="3176768" y="689702"/>
                </a:lnTo>
                <a:lnTo>
                  <a:pt x="3291719" y="689702"/>
                </a:lnTo>
                <a:lnTo>
                  <a:pt x="3291719" y="597530"/>
                </a:lnTo>
                <a:lnTo>
                  <a:pt x="0" y="597530"/>
                </a:lnTo>
                <a:lnTo>
                  <a:pt x="0" y="1"/>
                </a:lnTo>
                <a:lnTo>
                  <a:pt x="6813338" y="1"/>
                </a:lnTo>
                <a:lnTo>
                  <a:pt x="6813338" y="597530"/>
                </a:lnTo>
                <a:close/>
              </a:path>
            </a:pathLst>
          </a:custGeom>
        </p:spPr>
        <p:style>
          <a:lnRef idx="2">
            <a:schemeClr val="lt1">
              <a:hueOff val="0"/>
              <a:satOff val="0"/>
              <a:lumOff val="0"/>
              <a:alphaOff val="0"/>
            </a:schemeClr>
          </a:lnRef>
          <a:fillRef idx="1">
            <a:schemeClr val="accent4">
              <a:hueOff val="7350668"/>
              <a:satOff val="-30583"/>
              <a:lumOff val="7206"/>
              <a:alphaOff val="0"/>
            </a:schemeClr>
          </a:fillRef>
          <a:effectRef idx="0">
            <a:schemeClr val="accent4">
              <a:hueOff val="7350668"/>
              <a:satOff val="-30583"/>
              <a:lumOff val="7206"/>
              <a:alphaOff val="0"/>
            </a:schemeClr>
          </a:effectRef>
          <a:fontRef idx="minor">
            <a:schemeClr val="lt1"/>
          </a:fontRef>
        </p:style>
        <p:txBody>
          <a:bodyPr spcFirstLastPara="0" vert="horz" wrap="square" lIns="156463" tIns="156465" rIns="156464" bIns="478538" numCol="1" spcCol="1270" anchor="ctr" anchorCtr="0">
            <a:noAutofit/>
          </a:bodyPr>
          <a:lstStyle/>
          <a:p>
            <a:pPr marL="0" lvl="0" indent="0" algn="ctr" defTabSz="977900">
              <a:lnSpc>
                <a:spcPct val="90000"/>
              </a:lnSpc>
              <a:spcBef>
                <a:spcPct val="0"/>
              </a:spcBef>
              <a:spcAft>
                <a:spcPct val="35000"/>
              </a:spcAft>
              <a:buNone/>
            </a:pPr>
            <a:r>
              <a:rPr lang="en-GB" sz="2200" kern="1200">
                <a:latin typeface="Arial" panose="020B0604020202020204" pitchFamily="34" charset="0"/>
                <a:cs typeface="Arial" panose="020B0604020202020204" pitchFamily="34" charset="0"/>
              </a:rPr>
              <a:t>Thu thập dữ liệu</a:t>
            </a:r>
            <a:endParaRPr lang="en-US" sz="2200" kern="1200">
              <a:latin typeface="Arial" panose="020B0604020202020204" pitchFamily="34" charset="0"/>
              <a:cs typeface="Arial" panose="020B0604020202020204" pitchFamily="34" charset="0"/>
            </a:endParaRPr>
          </a:p>
        </p:txBody>
      </p:sp>
      <p:sp>
        <p:nvSpPr>
          <p:cNvPr id="10" name="Freeform: Shape 9">
            <a:extLst>
              <a:ext uri="{FF2B5EF4-FFF2-40B4-BE49-F238E27FC236}">
                <a16:creationId xmlns:a16="http://schemas.microsoft.com/office/drawing/2014/main" id="{7DB5D500-8B14-0F19-7E7A-CC07CCB44BF0}"/>
              </a:ext>
            </a:extLst>
          </p:cNvPr>
          <p:cNvSpPr/>
          <p:nvPr/>
        </p:nvSpPr>
        <p:spPr>
          <a:xfrm>
            <a:off x="2324690" y="2172155"/>
            <a:ext cx="6813338" cy="919605"/>
          </a:xfrm>
          <a:custGeom>
            <a:avLst/>
            <a:gdLst>
              <a:gd name="connsiteX0" fmla="*/ 0 w 6813338"/>
              <a:gd name="connsiteY0" fmla="*/ 322073 h 919603"/>
              <a:gd name="connsiteX1" fmla="*/ 3291719 w 6813338"/>
              <a:gd name="connsiteY1" fmla="*/ 322073 h 919603"/>
              <a:gd name="connsiteX2" fmla="*/ 3291719 w 6813338"/>
              <a:gd name="connsiteY2" fmla="*/ 229901 h 919603"/>
              <a:gd name="connsiteX3" fmla="*/ 3176768 w 6813338"/>
              <a:gd name="connsiteY3" fmla="*/ 229901 h 919603"/>
              <a:gd name="connsiteX4" fmla="*/ 3406669 w 6813338"/>
              <a:gd name="connsiteY4" fmla="*/ 0 h 919603"/>
              <a:gd name="connsiteX5" fmla="*/ 3636570 w 6813338"/>
              <a:gd name="connsiteY5" fmla="*/ 229901 h 919603"/>
              <a:gd name="connsiteX6" fmla="*/ 3521619 w 6813338"/>
              <a:gd name="connsiteY6" fmla="*/ 229901 h 919603"/>
              <a:gd name="connsiteX7" fmla="*/ 3521619 w 6813338"/>
              <a:gd name="connsiteY7" fmla="*/ 322073 h 919603"/>
              <a:gd name="connsiteX8" fmla="*/ 6813338 w 6813338"/>
              <a:gd name="connsiteY8" fmla="*/ 322073 h 919603"/>
              <a:gd name="connsiteX9" fmla="*/ 6813338 w 6813338"/>
              <a:gd name="connsiteY9" fmla="*/ 919603 h 919603"/>
              <a:gd name="connsiteX10" fmla="*/ 0 w 6813338"/>
              <a:gd name="connsiteY10" fmla="*/ 919603 h 919603"/>
              <a:gd name="connsiteX11" fmla="*/ 0 w 6813338"/>
              <a:gd name="connsiteY11" fmla="*/ 322073 h 919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13338" h="919603">
                <a:moveTo>
                  <a:pt x="6813338" y="597530"/>
                </a:moveTo>
                <a:lnTo>
                  <a:pt x="3521619" y="597530"/>
                </a:lnTo>
                <a:lnTo>
                  <a:pt x="3521619" y="689702"/>
                </a:lnTo>
                <a:lnTo>
                  <a:pt x="3636570" y="689702"/>
                </a:lnTo>
                <a:lnTo>
                  <a:pt x="3406669" y="919602"/>
                </a:lnTo>
                <a:lnTo>
                  <a:pt x="3176768" y="689702"/>
                </a:lnTo>
                <a:lnTo>
                  <a:pt x="3291719" y="689702"/>
                </a:lnTo>
                <a:lnTo>
                  <a:pt x="3291719" y="597530"/>
                </a:lnTo>
                <a:lnTo>
                  <a:pt x="0" y="597530"/>
                </a:lnTo>
                <a:lnTo>
                  <a:pt x="0" y="1"/>
                </a:lnTo>
                <a:lnTo>
                  <a:pt x="6813338" y="1"/>
                </a:lnTo>
                <a:lnTo>
                  <a:pt x="6813338" y="597530"/>
                </a:lnTo>
                <a:close/>
              </a:path>
            </a:pathLst>
          </a:custGeom>
        </p:spPr>
        <p:style>
          <a:lnRef idx="2">
            <a:schemeClr val="lt1">
              <a:hueOff val="0"/>
              <a:satOff val="0"/>
              <a:lumOff val="0"/>
              <a:alphaOff val="0"/>
            </a:schemeClr>
          </a:lnRef>
          <a:fillRef idx="1">
            <a:schemeClr val="accent4">
              <a:hueOff val="9800891"/>
              <a:satOff val="-40777"/>
              <a:lumOff val="9608"/>
              <a:alphaOff val="0"/>
            </a:schemeClr>
          </a:fillRef>
          <a:effectRef idx="0">
            <a:schemeClr val="accent4">
              <a:hueOff val="9800891"/>
              <a:satOff val="-40777"/>
              <a:lumOff val="9608"/>
              <a:alphaOff val="0"/>
            </a:schemeClr>
          </a:effectRef>
          <a:fontRef idx="minor">
            <a:schemeClr val="lt1"/>
          </a:fontRef>
        </p:style>
        <p:txBody>
          <a:bodyPr spcFirstLastPara="0" vert="horz" wrap="square" lIns="156463" tIns="156465" rIns="156464" bIns="478538" numCol="1" spcCol="1270" anchor="ctr" anchorCtr="0">
            <a:noAutofit/>
          </a:bodyPr>
          <a:lstStyle/>
          <a:p>
            <a:pPr marL="0" lvl="0" indent="0" algn="ctr" defTabSz="977900">
              <a:lnSpc>
                <a:spcPct val="90000"/>
              </a:lnSpc>
              <a:spcBef>
                <a:spcPct val="0"/>
              </a:spcBef>
              <a:spcAft>
                <a:spcPct val="35000"/>
              </a:spcAft>
              <a:buNone/>
            </a:pPr>
            <a:r>
              <a:rPr lang="en-GB" sz="2200" kern="1200">
                <a:latin typeface="Arial" panose="020B0604020202020204" pitchFamily="34" charset="0"/>
                <a:cs typeface="Arial" panose="020B0604020202020204" pitchFamily="34" charset="0"/>
              </a:rPr>
              <a:t>Đặt yêu cầu mục tiêu</a:t>
            </a:r>
            <a:endParaRPr lang="en-US" sz="2200" kern="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041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9E8CA-388F-D0E3-277B-FB8B7A99F51B}"/>
              </a:ext>
            </a:extLst>
          </p:cNvPr>
          <p:cNvSpPr>
            <a:spLocks noGrp="1"/>
          </p:cNvSpPr>
          <p:nvPr>
            <p:ph type="title"/>
          </p:nvPr>
        </p:nvSpPr>
        <p:spPr/>
        <p:txBody>
          <a:bodyPr/>
          <a:lstStyle/>
          <a:p>
            <a:pPr algn="ctr"/>
            <a:r>
              <a:rPr lang="en-GB"/>
              <a:t>Nội dung trình bày</a:t>
            </a:r>
            <a:endParaRPr lang="en-US"/>
          </a:p>
        </p:txBody>
      </p:sp>
      <p:sp>
        <p:nvSpPr>
          <p:cNvPr id="6" name="Freeform: Shape 5">
            <a:hlinkClick r:id="rId2" action="ppaction://hlinksldjump"/>
            <a:extLst>
              <a:ext uri="{FF2B5EF4-FFF2-40B4-BE49-F238E27FC236}">
                <a16:creationId xmlns:a16="http://schemas.microsoft.com/office/drawing/2014/main" id="{1CC7EF99-1126-1883-6942-7C720B189522}"/>
              </a:ext>
            </a:extLst>
          </p:cNvPr>
          <p:cNvSpPr/>
          <p:nvPr/>
        </p:nvSpPr>
        <p:spPr>
          <a:xfrm>
            <a:off x="2775012" y="1813974"/>
            <a:ext cx="7238724" cy="701795"/>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484919" tIns="118111" rIns="220472" bIns="118111"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Giới thiệu chung về đề tài</a:t>
            </a:r>
            <a:endParaRPr lang="en-US" sz="3100" kern="1200">
              <a:latin typeface="Arial" panose="020B0604020202020204" pitchFamily="34" charset="0"/>
              <a:cs typeface="Arial" panose="020B0604020202020204" pitchFamily="34" charset="0"/>
            </a:endParaRPr>
          </a:p>
        </p:txBody>
      </p:sp>
      <p:sp>
        <p:nvSpPr>
          <p:cNvPr id="7" name="Oval 6">
            <a:extLst>
              <a:ext uri="{FF2B5EF4-FFF2-40B4-BE49-F238E27FC236}">
                <a16:creationId xmlns:a16="http://schemas.microsoft.com/office/drawing/2014/main" id="{A38900A9-B6B1-CDEC-2D92-D1682545633C}"/>
              </a:ext>
            </a:extLst>
          </p:cNvPr>
          <p:cNvSpPr/>
          <p:nvPr/>
        </p:nvSpPr>
        <p:spPr>
          <a:xfrm>
            <a:off x="2424115" y="1813975"/>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0"/>
              <a:satOff val="0"/>
              <a:lumOff val="0"/>
              <a:alphaOff val="0"/>
            </a:schemeClr>
          </a:fillRef>
          <a:effectRef idx="0">
            <a:schemeClr val="accent4">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8" name="Freeform: Shape 7">
            <a:hlinkClick r:id="rId3" action="ppaction://hlinksldjump"/>
            <a:extLst>
              <a:ext uri="{FF2B5EF4-FFF2-40B4-BE49-F238E27FC236}">
                <a16:creationId xmlns:a16="http://schemas.microsoft.com/office/drawing/2014/main" id="{85307A08-48DA-6682-17E3-6B811CF98CAA}"/>
              </a:ext>
            </a:extLst>
          </p:cNvPr>
          <p:cNvSpPr/>
          <p:nvPr/>
        </p:nvSpPr>
        <p:spPr>
          <a:xfrm>
            <a:off x="2775011" y="2725257"/>
            <a:ext cx="7238725" cy="701795"/>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2450223"/>
              <a:satOff val="-10194"/>
              <a:lumOff val="2402"/>
              <a:alphaOff val="0"/>
            </a:schemeClr>
          </a:fillRef>
          <a:effectRef idx="0">
            <a:schemeClr val="accent4">
              <a:hueOff val="2450223"/>
              <a:satOff val="-10194"/>
              <a:lumOff val="2402"/>
              <a:alphaOff val="0"/>
            </a:schemeClr>
          </a:effectRef>
          <a:fontRef idx="minor">
            <a:schemeClr val="lt1"/>
          </a:fontRef>
        </p:style>
        <p:txBody>
          <a:bodyPr spcFirstLastPara="0" vert="horz" wrap="square" lIns="484919" tIns="118111" rIns="220472" bIns="118111"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Tổng quát về học máy dữ liệu</a:t>
            </a:r>
            <a:endParaRPr lang="en-US" sz="3100" kern="1200">
              <a:latin typeface="Arial" panose="020B0604020202020204" pitchFamily="34" charset="0"/>
              <a:cs typeface="Arial" panose="020B0604020202020204" pitchFamily="34" charset="0"/>
            </a:endParaRPr>
          </a:p>
        </p:txBody>
      </p:sp>
      <p:sp>
        <p:nvSpPr>
          <p:cNvPr id="9" name="Oval 8">
            <a:extLst>
              <a:ext uri="{FF2B5EF4-FFF2-40B4-BE49-F238E27FC236}">
                <a16:creationId xmlns:a16="http://schemas.microsoft.com/office/drawing/2014/main" id="{9E70B5D3-B608-A934-B587-FDC25F14652A}"/>
              </a:ext>
            </a:extLst>
          </p:cNvPr>
          <p:cNvSpPr/>
          <p:nvPr/>
        </p:nvSpPr>
        <p:spPr>
          <a:xfrm>
            <a:off x="2424115" y="2725258"/>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2697049"/>
              <a:satOff val="-12551"/>
              <a:lumOff val="-551"/>
              <a:alphaOff val="0"/>
            </a:schemeClr>
          </a:fillRef>
          <a:effectRef idx="0">
            <a:schemeClr val="accent4">
              <a:tint val="50000"/>
              <a:hueOff val="2697049"/>
              <a:satOff val="-12551"/>
              <a:lumOff val="-551"/>
              <a:alphaOff val="0"/>
            </a:schemeClr>
          </a:effectRef>
          <a:fontRef idx="minor">
            <a:schemeClr val="lt1">
              <a:hueOff val="0"/>
              <a:satOff val="0"/>
              <a:lumOff val="0"/>
              <a:alphaOff val="0"/>
            </a:schemeClr>
          </a:fontRef>
        </p:style>
        <p:txBody>
          <a:bodyPr/>
          <a:lstStyle/>
          <a:p>
            <a:endParaRPr lang="en-US"/>
          </a:p>
        </p:txBody>
      </p:sp>
      <p:sp>
        <p:nvSpPr>
          <p:cNvPr id="10" name="Freeform: Shape 9">
            <a:hlinkClick r:id="rId4" action="ppaction://hlinksldjump"/>
            <a:extLst>
              <a:ext uri="{FF2B5EF4-FFF2-40B4-BE49-F238E27FC236}">
                <a16:creationId xmlns:a16="http://schemas.microsoft.com/office/drawing/2014/main" id="{7C24D2ED-C7CC-E935-2C30-C4BA64E00117}"/>
              </a:ext>
            </a:extLst>
          </p:cNvPr>
          <p:cNvSpPr/>
          <p:nvPr/>
        </p:nvSpPr>
        <p:spPr>
          <a:xfrm>
            <a:off x="2775012" y="3636541"/>
            <a:ext cx="7238726" cy="701794"/>
          </a:xfrm>
          <a:custGeom>
            <a:avLst/>
            <a:gdLst>
              <a:gd name="connsiteX0" fmla="*/ 0 w 6992874"/>
              <a:gd name="connsiteY0" fmla="*/ 0 h 701793"/>
              <a:gd name="connsiteX1" fmla="*/ 6641978 w 6992874"/>
              <a:gd name="connsiteY1" fmla="*/ 0 h 701793"/>
              <a:gd name="connsiteX2" fmla="*/ 6992874 w 6992874"/>
              <a:gd name="connsiteY2" fmla="*/ 350897 h 701793"/>
              <a:gd name="connsiteX3" fmla="*/ 6641978 w 6992874"/>
              <a:gd name="connsiteY3" fmla="*/ 701793 h 701793"/>
              <a:gd name="connsiteX4" fmla="*/ 0 w 6992874"/>
              <a:gd name="connsiteY4" fmla="*/ 701793 h 701793"/>
              <a:gd name="connsiteX5" fmla="*/ 0 w 6992874"/>
              <a:gd name="connsiteY5" fmla="*/ 0 h 70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2874" h="701793">
                <a:moveTo>
                  <a:pt x="6992874" y="701792"/>
                </a:moveTo>
                <a:lnTo>
                  <a:pt x="350896" y="701792"/>
                </a:lnTo>
                <a:lnTo>
                  <a:pt x="0" y="350896"/>
                </a:lnTo>
                <a:lnTo>
                  <a:pt x="350896" y="1"/>
                </a:lnTo>
                <a:lnTo>
                  <a:pt x="6992874" y="1"/>
                </a:lnTo>
                <a:lnTo>
                  <a:pt x="6992874" y="701792"/>
                </a:lnTo>
                <a:close/>
              </a:path>
            </a:pathLst>
          </a:custGeom>
          <a:solidFill>
            <a:srgbClr val="1B60BF"/>
          </a:solidFill>
        </p:spPr>
        <p:style>
          <a:lnRef idx="2">
            <a:schemeClr val="lt1">
              <a:hueOff val="0"/>
              <a:satOff val="0"/>
              <a:lumOff val="0"/>
              <a:alphaOff val="0"/>
            </a:schemeClr>
          </a:lnRef>
          <a:fillRef idx="1">
            <a:schemeClr val="accent4">
              <a:hueOff val="4900445"/>
              <a:satOff val="-20388"/>
              <a:lumOff val="4804"/>
              <a:alphaOff val="0"/>
            </a:schemeClr>
          </a:fillRef>
          <a:effectRef idx="0">
            <a:schemeClr val="accent4">
              <a:hueOff val="4900445"/>
              <a:satOff val="-20388"/>
              <a:lumOff val="4804"/>
              <a:alphaOff val="0"/>
            </a:schemeClr>
          </a:effectRef>
          <a:fontRef idx="minor">
            <a:schemeClr val="lt1"/>
          </a:fontRef>
        </p:style>
        <p:txBody>
          <a:bodyPr spcFirstLastPara="0" vert="horz" wrap="square" lIns="484919" tIns="118111" rIns="220472" bIns="118110" numCol="1" spcCol="1270" anchor="ctr" anchorCtr="0">
            <a:noAutofit/>
          </a:bodyPr>
          <a:lstStyle/>
          <a:p>
            <a:pPr marL="0" lvl="0" indent="0" algn="ctr" defTabSz="1377950">
              <a:lnSpc>
                <a:spcPct val="90000"/>
              </a:lnSpc>
              <a:spcBef>
                <a:spcPct val="0"/>
              </a:spcBef>
              <a:spcAft>
                <a:spcPct val="35000"/>
              </a:spcAft>
              <a:buNone/>
            </a:pPr>
            <a:r>
              <a:rPr lang="en-GB" sz="3100" kern="1200">
                <a:latin typeface="Arial" panose="020B0604020202020204" pitchFamily="34" charset="0"/>
                <a:cs typeface="Arial" panose="020B0604020202020204" pitchFamily="34" charset="0"/>
              </a:rPr>
              <a:t>Công cụ và môi trường thực hiện</a:t>
            </a:r>
            <a:endParaRPr lang="en-US" sz="3100" kern="1200">
              <a:latin typeface="Arial" panose="020B0604020202020204" pitchFamily="34" charset="0"/>
              <a:cs typeface="Arial" panose="020B0604020202020204" pitchFamily="34" charset="0"/>
            </a:endParaRPr>
          </a:p>
        </p:txBody>
      </p:sp>
      <p:sp>
        <p:nvSpPr>
          <p:cNvPr id="11" name="Oval 10">
            <a:extLst>
              <a:ext uri="{FF2B5EF4-FFF2-40B4-BE49-F238E27FC236}">
                <a16:creationId xmlns:a16="http://schemas.microsoft.com/office/drawing/2014/main" id="{20AD44AA-5113-9410-14B4-B806C629D660}"/>
              </a:ext>
            </a:extLst>
          </p:cNvPr>
          <p:cNvSpPr/>
          <p:nvPr/>
        </p:nvSpPr>
        <p:spPr>
          <a:xfrm>
            <a:off x="2424115" y="3636542"/>
            <a:ext cx="701793" cy="701793"/>
          </a:xfrm>
          <a:prstGeom prst="ellipse">
            <a:avLst/>
          </a:prstGeom>
          <a:solidFill>
            <a:srgbClr val="1B60BF"/>
          </a:solidFill>
        </p:spPr>
        <p:style>
          <a:lnRef idx="2">
            <a:schemeClr val="lt1">
              <a:hueOff val="0"/>
              <a:satOff val="0"/>
              <a:lumOff val="0"/>
              <a:alphaOff val="0"/>
            </a:schemeClr>
          </a:lnRef>
          <a:fillRef idx="1">
            <a:schemeClr val="accent4">
              <a:tint val="50000"/>
              <a:hueOff val="5394097"/>
              <a:satOff val="-25103"/>
              <a:lumOff val="-1101"/>
              <a:alphaOff val="0"/>
            </a:schemeClr>
          </a:fillRef>
          <a:effectRef idx="0">
            <a:schemeClr val="accent4">
              <a:tint val="50000"/>
              <a:hueOff val="5394097"/>
              <a:satOff val="-25103"/>
              <a:lumOff val="-1101"/>
              <a:alphaOff val="0"/>
            </a:schemeClr>
          </a:effectRef>
          <a:fontRef idx="minor">
            <a:schemeClr val="lt1">
              <a:hueOff val="0"/>
              <a:satOff val="0"/>
              <a:lumOff val="0"/>
              <a:alphaOff val="0"/>
            </a:schemeClr>
          </a:fontRef>
        </p:style>
        <p:txBody>
          <a:bodyPr/>
          <a:lstStyle/>
          <a:p>
            <a:endParaRPr lang="en-US"/>
          </a:p>
        </p:txBody>
      </p:sp>
    </p:spTree>
    <p:extLst>
      <p:ext uri="{BB962C8B-B14F-4D97-AF65-F5344CB8AC3E}">
        <p14:creationId xmlns:p14="http://schemas.microsoft.com/office/powerpoint/2010/main" val="586930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04ff05d-9599-4e31-b355-014279dfd47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FD46DA94714AF4B9C63EC7B3C0C43BA" ma:contentTypeVersion="15" ma:contentTypeDescription="Create a new document." ma:contentTypeScope="" ma:versionID="39394a0c5523eb2997e2c15e365d83f1">
  <xsd:schema xmlns:xsd="http://www.w3.org/2001/XMLSchema" xmlns:xs="http://www.w3.org/2001/XMLSchema" xmlns:p="http://schemas.microsoft.com/office/2006/metadata/properties" xmlns:ns3="d04ff05d-9599-4e31-b355-014279dfd473" xmlns:ns4="1b8d8cb4-0f37-4707-8a6f-e615061d01d7" targetNamespace="http://schemas.microsoft.com/office/2006/metadata/properties" ma:root="true" ma:fieldsID="ef9a52dae67d7645916949545ae5121a" ns3:_="" ns4:_="">
    <xsd:import namespace="d04ff05d-9599-4e31-b355-014279dfd473"/>
    <xsd:import namespace="1b8d8cb4-0f37-4707-8a6f-e615061d01d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LengthInSeconds" minOccurs="0"/>
                <xsd:element ref="ns3:_activity"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ff05d-9599-4e31-b355-014279dfd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b8d8cb4-0f37-4707-8a6f-e615061d01d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FF8953-1D23-4D4F-9790-9839DC83A7B3}">
  <ds:schemaRefs>
    <ds:schemaRef ds:uri="http://purl.org/dc/dcmitype/"/>
    <ds:schemaRef ds:uri="d04ff05d-9599-4e31-b355-014279dfd473"/>
    <ds:schemaRef ds:uri="http://schemas.microsoft.com/office/2006/metadata/properties"/>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1b8d8cb4-0f37-4707-8a6f-e615061d01d7"/>
    <ds:schemaRef ds:uri="http://www.w3.org/XML/1998/namespace"/>
  </ds:schemaRefs>
</ds:datastoreItem>
</file>

<file path=customXml/itemProps2.xml><?xml version="1.0" encoding="utf-8"?>
<ds:datastoreItem xmlns:ds="http://schemas.openxmlformats.org/officeDocument/2006/customXml" ds:itemID="{9B7C2739-65D3-47F9-A2A3-409E1A3384EF}">
  <ds:schemaRefs>
    <ds:schemaRef ds:uri="http://schemas.microsoft.com/sharepoint/v3/contenttype/forms"/>
  </ds:schemaRefs>
</ds:datastoreItem>
</file>

<file path=customXml/itemProps3.xml><?xml version="1.0" encoding="utf-8"?>
<ds:datastoreItem xmlns:ds="http://schemas.openxmlformats.org/officeDocument/2006/customXml" ds:itemID="{63093416-9C4E-4B8F-9636-C8FC0865AF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04ff05d-9599-4e31-b355-014279dfd473"/>
    <ds:schemaRef ds:uri="1b8d8cb4-0f37-4707-8a6f-e615061d01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527</TotalTime>
  <Words>936</Words>
  <Application>Microsoft Office PowerPoint</Application>
  <PresentationFormat>Widescreen</PresentationFormat>
  <Paragraphs>86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TRƯỜNG ĐẠI HỌC MỎ - ĐỊA CHẤT KHOA CÔNG NGHỆ THÔNG TIN</vt:lpstr>
      <vt:lpstr>Nội dung trình bày</vt:lpstr>
      <vt:lpstr>Nội dung trình bày</vt:lpstr>
      <vt:lpstr>1. Giới thiệu chung về đề tài</vt:lpstr>
      <vt:lpstr>1. Giới thiệu chung về đề tài</vt:lpstr>
      <vt:lpstr>Nội dung trình bày</vt:lpstr>
      <vt:lpstr>2. Tổng quan về phân tích dữ liệu</vt:lpstr>
      <vt:lpstr>2. Tổng quan về phân tích dữ liệu</vt:lpstr>
      <vt:lpstr>Nội dung trình bày</vt:lpstr>
      <vt:lpstr>3. Công cụ và môi trường thực hiện</vt:lpstr>
      <vt:lpstr>Nội dung trình bày</vt:lpstr>
      <vt:lpstr>4. Phân tích tập dữ liệu HeartDisease</vt:lpstr>
      <vt:lpstr>4. Phân tích tập dữ liệu HeartDisease</vt:lpstr>
      <vt:lpstr>4. Phân tích tập dữ liệu HeartDisease</vt:lpstr>
      <vt:lpstr>4. Phân tích tập dữ liệu HeartDisease</vt:lpstr>
      <vt:lpstr>4. Phân tích tập dữ liệu HeartDisease</vt:lpstr>
      <vt:lpstr>4. Phân tích tập dữ liệu HeartDisease</vt:lpstr>
      <vt:lpstr>Nội dung trình bày</vt:lpstr>
      <vt:lpstr>5. Đánh giá – Kết luận</vt:lpstr>
      <vt:lpstr>Trường Đại học Mỏ - Địa chất Khoa Công nghệ thông tin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MỎ - ĐỊA CHẤT KHOA CÔNG NGHỆ THÔNG TIN</dc:title>
  <dc:creator>NGUYỄN VĂN HUY</dc:creator>
  <cp:lastModifiedBy>NGUYỄN VĂN HUY</cp:lastModifiedBy>
  <cp:revision>2</cp:revision>
  <dcterms:created xsi:type="dcterms:W3CDTF">2023-03-20T21:04:58Z</dcterms:created>
  <dcterms:modified xsi:type="dcterms:W3CDTF">2024-05-05T12:40:14Z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0x0101005FD46DA94714AF4B9C63EC7B3C0C43BA</vt:lpwstr>
  </property>
</Properties>
</file>