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1"/>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3" d="100"/>
          <a:sy n="113" d="100"/>
        </p:scale>
        <p:origin x="15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77" tIns="46589" rIns="93177" bIns="46589" rtlCol="0"/>
          <a:lstStyle>
            <a:lvl1pPr algn="l">
              <a:defRPr sz="1200"/>
            </a:lvl1pPr>
          </a:lstStyle>
          <a:p>
            <a:endParaRPr lang="vi-VN"/>
          </a:p>
        </p:txBody>
      </p:sp>
      <p:sp>
        <p:nvSpPr>
          <p:cNvPr id="3" name="Date Placeholder 2"/>
          <p:cNvSpPr>
            <a:spLocks noGrp="1"/>
          </p:cNvSpPr>
          <p:nvPr>
            <p:ph type="dt" sz="quarter" idx="1"/>
          </p:nvPr>
        </p:nvSpPr>
        <p:spPr>
          <a:xfrm>
            <a:off x="5265809" y="2"/>
            <a:ext cx="4028440" cy="351737"/>
          </a:xfrm>
          <a:prstGeom prst="rect">
            <a:avLst/>
          </a:prstGeom>
        </p:spPr>
        <p:txBody>
          <a:bodyPr vert="horz" lIns="93177" tIns="46589" rIns="93177" bIns="46589" rtlCol="0"/>
          <a:lstStyle>
            <a:lvl1pPr algn="r">
              <a:defRPr sz="1200"/>
            </a:lvl1pPr>
          </a:lstStyle>
          <a:p>
            <a:fld id="{003BA219-9B6B-40B4-B136-B050B35913BB}" type="datetimeFigureOut">
              <a:rPr lang="vi-VN" smtClean="0"/>
              <a:t>05/07/2023</a:t>
            </a:fld>
            <a:endParaRPr lang="vi-VN"/>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vi-VN"/>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273E8BDF-3DE9-4DE5-81F6-97DE0B651CB0}" type="slidenum">
              <a:rPr lang="vi-VN" smtClean="0"/>
              <a:t>‹#›</a:t>
            </a:fld>
            <a:endParaRPr lang="vi-VN"/>
          </a:p>
        </p:txBody>
      </p:sp>
    </p:spTree>
    <p:extLst>
      <p:ext uri="{BB962C8B-B14F-4D97-AF65-F5344CB8AC3E}">
        <p14:creationId xmlns:p14="http://schemas.microsoft.com/office/powerpoint/2010/main" val="38103871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4346F0-B0AD-7F43-8B52-D007B6E50865}" type="datetimeFigureOut">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337178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346F0-B0AD-7F43-8B52-D007B6E50865}" type="datetimeFigureOut">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49355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346F0-B0AD-7F43-8B52-D007B6E50865}" type="datetimeFigureOut">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410909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4346F0-B0AD-7F43-8B52-D007B6E50865}" type="datetimeFigureOut">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162688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346F0-B0AD-7F43-8B52-D007B6E50865}" type="datetimeFigureOut">
              <a:t>05/07/2023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383829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4346F0-B0AD-7F43-8B52-D007B6E50865}" type="datetimeFigureOut">
              <a:t>05/07/2023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109031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4346F0-B0AD-7F43-8B52-D007B6E50865}" type="datetimeFigureOut">
              <a:t>05/07/2023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346416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4346F0-B0AD-7F43-8B52-D007B6E50865}" type="datetimeFigureOut">
              <a:t>05/07/2023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25272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346F0-B0AD-7F43-8B52-D007B6E50865}" type="datetimeFigureOut">
              <a:t>05/07/2023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415382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4346F0-B0AD-7F43-8B52-D007B6E50865}" type="datetimeFigureOut">
              <a:t>05/07/2023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397140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4346F0-B0AD-7F43-8B52-D007B6E50865}" type="datetimeFigureOut">
              <a:t>05/07/2023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2844A-B0D1-4140-B199-191AA5F3A36D}" type="slidenum">
              <a:t>‹#›</a:t>
            </a:fld>
            <a:endParaRPr lang="en-US"/>
          </a:p>
        </p:txBody>
      </p:sp>
    </p:spTree>
    <p:extLst>
      <p:ext uri="{BB962C8B-B14F-4D97-AF65-F5344CB8AC3E}">
        <p14:creationId xmlns:p14="http://schemas.microsoft.com/office/powerpoint/2010/main" val="206865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346F0-B0AD-7F43-8B52-D007B6E50865}" type="datetimeFigureOut">
              <a:t>05/07/2023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2844A-B0D1-4140-B199-191AA5F3A36D}" type="slidenum">
              <a:t>‹#›</a:t>
            </a:fld>
            <a:endParaRPr lang="en-US"/>
          </a:p>
        </p:txBody>
      </p:sp>
    </p:spTree>
    <p:extLst>
      <p:ext uri="{BB962C8B-B14F-4D97-AF65-F5344CB8AC3E}">
        <p14:creationId xmlns:p14="http://schemas.microsoft.com/office/powerpoint/2010/main" val="122034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spcBef>
                <a:spcPct val="50000"/>
              </a:spcBef>
            </a:pPr>
            <a:r>
              <a:rPr lang="en-US" b="1">
                <a:effectLst>
                  <a:outerShdw blurRad="38100" dist="38100" dir="2700000" algn="tl">
                    <a:srgbClr val="DDDDDD"/>
                  </a:outerShdw>
                </a:effectLst>
                <a:cs typeface="Times New Roman" charset="0"/>
              </a:rPr>
              <a:t>KHỞI ĐỘNG DỰ ÁN</a:t>
            </a:r>
            <a:endParaRPr lang="en-US">
              <a:cs typeface="Times New Roman" charset="0"/>
            </a:endParaRPr>
          </a:p>
        </p:txBody>
      </p:sp>
      <p:sp>
        <p:nvSpPr>
          <p:cNvPr id="3" name="Subtitle 2"/>
          <p:cNvSpPr>
            <a:spLocks noGrp="1"/>
          </p:cNvSpPr>
          <p:nvPr>
            <p:ph type="subTitle" idx="1"/>
          </p:nvPr>
        </p:nvSpPr>
        <p:spPr/>
        <p:txBody>
          <a:bodyPr/>
          <a:lstStyle/>
          <a:p>
            <a:r>
              <a:rPr lang="en-US" b="1">
                <a:solidFill>
                  <a:srgbClr val="990000"/>
                </a:solidFill>
                <a:effectLst>
                  <a:outerShdw blurRad="38100" dist="38100" dir="2700000" algn="tl">
                    <a:srgbClr val="DDDDDD"/>
                  </a:outerShdw>
                </a:effectLst>
              </a:rPr>
              <a:t>&lt;Tên dự án&gt;</a:t>
            </a:r>
          </a:p>
          <a:p>
            <a:endParaRPr lang="en-US"/>
          </a:p>
        </p:txBody>
      </p:sp>
    </p:spTree>
    <p:extLst>
      <p:ext uri="{BB962C8B-B14F-4D97-AF65-F5344CB8AC3E}">
        <p14:creationId xmlns:p14="http://schemas.microsoft.com/office/powerpoint/2010/main" val="1829306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a:t/>
            </a:r>
            <a:br>
              <a:rPr lang="en-US" sz="2400" b="1"/>
            </a:br>
            <a:endParaRPr lang="en-US" sz="2400"/>
          </a:p>
        </p:txBody>
      </p:sp>
      <p:sp>
        <p:nvSpPr>
          <p:cNvPr id="3" name="Content Placeholder 2"/>
          <p:cNvSpPr>
            <a:spLocks noGrp="1"/>
          </p:cNvSpPr>
          <p:nvPr>
            <p:ph idx="1"/>
          </p:nvPr>
        </p:nvSpPr>
        <p:spPr>
          <a:xfrm>
            <a:off x="457200" y="831273"/>
            <a:ext cx="8229600" cy="1246910"/>
          </a:xfrm>
        </p:spPr>
        <p:txBody>
          <a:bodyPr>
            <a:normAutofit fontScale="92500" lnSpcReduction="20000"/>
          </a:bodyPr>
          <a:lstStyle/>
          <a:p>
            <a:pPr marL="0" indent="0">
              <a:buNone/>
            </a:pPr>
            <a:r>
              <a:rPr lang="en-US" b="1"/>
              <a:t>&lt;Nêu các giai đoạn thực hiện của dự án, tham khảo hướng dẫn sau, có thể sửa đổi cho phù hợp với dự án&gt; </a:t>
            </a:r>
            <a:endParaRPr lang="en-US"/>
          </a:p>
        </p:txBody>
      </p:sp>
      <p:graphicFrame>
        <p:nvGraphicFramePr>
          <p:cNvPr id="6" name="Group 10"/>
          <p:cNvGraphicFramePr>
            <a:graphicFrameLocks/>
          </p:cNvGraphicFramePr>
          <p:nvPr>
            <p:extLst>
              <p:ext uri="{D42A27DB-BD31-4B8C-83A1-F6EECF244321}">
                <p14:modId xmlns:p14="http://schemas.microsoft.com/office/powerpoint/2010/main" val="3493657891"/>
              </p:ext>
            </p:extLst>
          </p:nvPr>
        </p:nvGraphicFramePr>
        <p:xfrm>
          <a:off x="685800" y="2687782"/>
          <a:ext cx="7772400" cy="3276603"/>
        </p:xfrm>
        <a:graphic>
          <a:graphicData uri="http://schemas.openxmlformats.org/drawingml/2006/table">
            <a:tbl>
              <a:tblPr/>
              <a:tblGrid>
                <a:gridCol w="2514600"/>
                <a:gridCol w="1752600"/>
                <a:gridCol w="1600200"/>
                <a:gridCol w="1905000"/>
              </a:tblGrid>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Giai đoạn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Ngày bắt đầu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Ngày kết thúc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Sản phẩm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Khởi động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dd-mm-yy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dd-mm-yy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Xác định yêu cầu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Lập giải pháp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Xây dựng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Triển khai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charset="0"/>
                          <a:ea typeface="ＭＳ Ｐゴシック" charset="0"/>
                          <a:cs typeface="Arial" charset="0"/>
                        </a:rPr>
                        <a:t>Kết thúc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132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a:t>&lt;Nêu rõ phương thức trao đổi thông tin của dự án giữa Công ty và khách hàng, tham khảo mục sau, thêm/bớt cho phù hợp với dự án&gt;</a:t>
            </a:r>
            <a:br>
              <a:rPr lang="en-US" sz="2800"/>
            </a:br>
            <a:endParaRPr lang="en-US" sz="2800"/>
          </a:p>
        </p:txBody>
      </p:sp>
      <p:sp>
        <p:nvSpPr>
          <p:cNvPr id="3" name="Content Placeholder 2"/>
          <p:cNvSpPr>
            <a:spLocks noGrp="1"/>
          </p:cNvSpPr>
          <p:nvPr>
            <p:ph idx="1"/>
          </p:nvPr>
        </p:nvSpPr>
        <p:spPr/>
        <p:txBody>
          <a:bodyPr>
            <a:normAutofit fontScale="92500" lnSpcReduction="20000"/>
          </a:bodyPr>
          <a:lstStyle/>
          <a:p>
            <a:r>
              <a:rPr lang="en-US" b="1">
                <a:solidFill>
                  <a:srgbClr val="33CC33"/>
                </a:solidFill>
                <a:latin typeface="Tahoma" charset="0"/>
              </a:rPr>
              <a:t>Ban quản lý dự án:</a:t>
            </a:r>
          </a:p>
          <a:p>
            <a:r>
              <a:rPr lang="en-US">
                <a:latin typeface="Times New Roman" charset="0"/>
              </a:rPr>
              <a:t>Hàng tuần QTDA lập báo cáo tiến độ dự án gửi Ban quản lý dự án (Công ty và &lt;Tên khách hàng&gt;) </a:t>
            </a:r>
          </a:p>
          <a:p>
            <a:r>
              <a:rPr lang="en-US">
                <a:latin typeface="Times New Roman" charset="0"/>
              </a:rPr>
              <a:t>Định kỳ hàng tháng khi thấy cần thiết cả 2 bên đều có thể đề xuất lịch họp phù hợp </a:t>
            </a:r>
          </a:p>
          <a:p>
            <a:r>
              <a:rPr lang="en-US">
                <a:latin typeface="Times New Roman" charset="0"/>
              </a:rPr>
              <a:t>Các trao đổi liên quan đến các vấn đề như thay đổi lịch trình dự án, thay đổi yêu cầu, trả lời các khiếu nại của phải được xác nhận bằng văn bản từ cấp có thẩm quyền, ngoài ra các trao đổi khác có thể chấp nhận qua email hoặc fax.</a:t>
            </a:r>
            <a:endParaRPr lang="en-US"/>
          </a:p>
        </p:txBody>
      </p:sp>
    </p:spTree>
    <p:extLst>
      <p:ext uri="{BB962C8B-B14F-4D97-AF65-F5344CB8AC3E}">
        <p14:creationId xmlns:p14="http://schemas.microsoft.com/office/powerpoint/2010/main" val="3564770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Phương thức trao đổi</a:t>
            </a:r>
            <a:endParaRPr lang="en-US"/>
          </a:p>
        </p:txBody>
      </p:sp>
      <p:sp>
        <p:nvSpPr>
          <p:cNvPr id="3" name="Content Placeholder 2"/>
          <p:cNvSpPr>
            <a:spLocks noGrp="1"/>
          </p:cNvSpPr>
          <p:nvPr>
            <p:ph idx="1"/>
          </p:nvPr>
        </p:nvSpPr>
        <p:spPr/>
        <p:txBody>
          <a:bodyPr/>
          <a:lstStyle/>
          <a:p>
            <a:pPr marL="0" indent="0">
              <a:buNone/>
            </a:pPr>
            <a:r>
              <a:rPr lang="en-US" b="1">
                <a:solidFill>
                  <a:srgbClr val="33CC33"/>
                </a:solidFill>
                <a:latin typeface="Tahoma" charset="0"/>
              </a:rPr>
              <a:t>Trao đổi theo việc:</a:t>
            </a:r>
          </a:p>
          <a:p>
            <a:pPr marL="0" indent="0">
              <a:buNone/>
            </a:pPr>
            <a:endParaRPr lang="en-US"/>
          </a:p>
        </p:txBody>
      </p:sp>
      <p:sp>
        <p:nvSpPr>
          <p:cNvPr id="4" name="Rectangle 3"/>
          <p:cNvSpPr/>
          <p:nvPr/>
        </p:nvSpPr>
        <p:spPr>
          <a:xfrm>
            <a:off x="3398542" y="3244334"/>
            <a:ext cx="184666" cy="369332"/>
          </a:xfrm>
          <a:prstGeom prst="rect">
            <a:avLst/>
          </a:prstGeom>
        </p:spPr>
        <p:txBody>
          <a:bodyPr wrap="none">
            <a:spAutoFit/>
          </a:bodyPr>
          <a:lstStyle/>
          <a:p>
            <a:endParaRPr lang="en-US" b="1">
              <a:solidFill>
                <a:srgbClr val="33CC33"/>
              </a:solidFill>
              <a:latin typeface="Tahoma" charset="0"/>
            </a:endParaRPr>
          </a:p>
        </p:txBody>
      </p:sp>
      <p:graphicFrame>
        <p:nvGraphicFramePr>
          <p:cNvPr id="5" name="Group 571"/>
          <p:cNvGraphicFramePr>
            <a:graphicFrameLocks noGrp="1"/>
          </p:cNvGraphicFramePr>
          <p:nvPr>
            <p:extLst>
              <p:ext uri="{D42A27DB-BD31-4B8C-83A1-F6EECF244321}">
                <p14:modId xmlns:p14="http://schemas.microsoft.com/office/powerpoint/2010/main" val="3217463961"/>
              </p:ext>
            </p:extLst>
          </p:nvPr>
        </p:nvGraphicFramePr>
        <p:xfrm>
          <a:off x="381000" y="2358503"/>
          <a:ext cx="8269288" cy="4344980"/>
        </p:xfrm>
        <a:graphic>
          <a:graphicData uri="http://schemas.openxmlformats.org/drawingml/2006/table">
            <a:tbl>
              <a:tblPr/>
              <a:tblGrid>
                <a:gridCol w="519113"/>
                <a:gridCol w="1462087"/>
                <a:gridCol w="1473200"/>
                <a:gridCol w="1731963"/>
                <a:gridCol w="912812"/>
                <a:gridCol w="1211263"/>
                <a:gridCol w="958850"/>
              </a:tblGrid>
              <a:tr h="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STT</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Công việc</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Tên người phối hợp</a:t>
                      </a:r>
                      <a:r>
                        <a:rPr kumimoji="0" lang="en-US" sz="1400" b="0" i="0" u="none" strike="noStrike" cap="none" normalizeH="0" baseline="30000">
                          <a:ln>
                            <a:noFill/>
                          </a:ln>
                          <a:solidFill>
                            <a:schemeClr val="tx1"/>
                          </a:solidFill>
                          <a:effectLst/>
                          <a:latin typeface="Times New Roman" charset="0"/>
                          <a:ea typeface="ＭＳ Ｐゴシック" charset="0"/>
                          <a:cs typeface="Times New Roman" charset="0"/>
                        </a:rPr>
                        <a:t>[1]</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Vị trí công tác</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Chức năng, nhiệm vụ</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Hình thức trao đổi</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r>
              <a:tr h="552964">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Công ty</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&lt;Tên khách hàng&gt;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6705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Thay đổi phạm vi dự án</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Arial" charset="0"/>
                        </a:rPr>
                        <a:t>Trưởng đơn vị</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Arial" charset="0"/>
                        </a:rPr>
                        <a:t>&lt;Tên người tương ứng phía khách hàng&gt;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Arial" charset="0"/>
                        </a:rPr>
                        <a:t>Trưởng đơn vị</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Phê duyệt thay đổi</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Văn bản</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054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2</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Thay đổi yêu cầu</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Arial" charset="0"/>
                        </a:rPr>
                        <a:t>&lt;Quản trị dự án&gt;</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Arial" charset="0"/>
                        </a:rPr>
                        <a:t>&lt;Tên người tương ứng phía khách hàng&gt; </a:t>
                      </a: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QTDA</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Phê duyệt thay đổi</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Văn bản</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79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3</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Trao đổi thông tin công việc thông thường </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Cán bộ chức năng</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Cán bộ chức năng</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Thành phần đội dự án</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Email, điện thoại</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61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4</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Giải quyết mâu thuẫn</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Cấp cao hơn phát sinh mâu thuẫn</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Văn bản</a:t>
                      </a:r>
                      <a:endParaRPr kumimoji="0" lang="en-US" sz="1400" b="0" i="0" u="none" strike="noStrike" cap="none" normalizeH="0" baseline="0">
                        <a:ln>
                          <a:noFill/>
                        </a:ln>
                        <a:solidFill>
                          <a:schemeClr val="tx1"/>
                        </a:solidFill>
                        <a:effectLst/>
                        <a:latin typeface="Times New Roman" charset="0"/>
                        <a:ea typeface="ＭＳ Ｐゴシック"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93331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Khó khăn</a:t>
            </a:r>
            <a:endParaRPr lang="en-US"/>
          </a:p>
        </p:txBody>
      </p:sp>
      <p:sp>
        <p:nvSpPr>
          <p:cNvPr id="3" name="Content Placeholder 2"/>
          <p:cNvSpPr>
            <a:spLocks noGrp="1"/>
          </p:cNvSpPr>
          <p:nvPr>
            <p:ph idx="1"/>
          </p:nvPr>
        </p:nvSpPr>
        <p:spPr/>
        <p:txBody>
          <a:bodyPr/>
          <a:lstStyle/>
          <a:p>
            <a:r>
              <a:rPr lang="en-US">
                <a:latin typeface="Times New Roman" charset="0"/>
              </a:rPr>
              <a:t>&lt;Nêu các khó khăn khi thực hiện dự án&gt;</a:t>
            </a:r>
          </a:p>
          <a:p>
            <a:r>
              <a:rPr lang="en-US">
                <a:latin typeface="Times New Roman" charset="0"/>
              </a:rPr>
              <a:t>&lt;Nếu họp kick-off với khách hàng thì có thể bỏ qua mục này, nếu cần&gt;</a:t>
            </a:r>
          </a:p>
          <a:p>
            <a:endParaRPr lang="en-US"/>
          </a:p>
        </p:txBody>
      </p:sp>
    </p:spTree>
    <p:extLst>
      <p:ext uri="{BB962C8B-B14F-4D97-AF65-F5344CB8AC3E}">
        <p14:creationId xmlns:p14="http://schemas.microsoft.com/office/powerpoint/2010/main" val="820877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Các yếu tố đảm bảo thành công</a:t>
            </a:r>
            <a:endParaRPr lang="en-US"/>
          </a:p>
        </p:txBody>
      </p:sp>
      <p:sp>
        <p:nvSpPr>
          <p:cNvPr id="3" name="Content Placeholder 2"/>
          <p:cNvSpPr>
            <a:spLocks noGrp="1"/>
          </p:cNvSpPr>
          <p:nvPr>
            <p:ph idx="1"/>
          </p:nvPr>
        </p:nvSpPr>
        <p:spPr/>
        <p:txBody>
          <a:bodyPr>
            <a:normAutofit fontScale="92500" lnSpcReduction="20000"/>
          </a:bodyPr>
          <a:lstStyle/>
          <a:p>
            <a:r>
              <a:rPr lang="en-US">
                <a:latin typeface="Times New Roman" charset="0"/>
              </a:rPr>
              <a:t>&lt;Nêu các yếu tố cần có, nhất là về phía khách hàng để đảm bảo tiến độ thực hiện dự án&gt;</a:t>
            </a:r>
          </a:p>
          <a:p>
            <a:r>
              <a:rPr lang="en-US">
                <a:latin typeface="Times New Roman" charset="0"/>
              </a:rPr>
              <a:t>&lt;Đặc biệt ghi nhận ở đây các yếu tố liên quan đến phê duyệt các sản phẩm&gt;</a:t>
            </a:r>
          </a:p>
          <a:p>
            <a:pPr>
              <a:buNone/>
            </a:pPr>
            <a:r>
              <a:rPr lang="en-US">
                <a:latin typeface="Times New Roman" charset="0"/>
              </a:rPr>
              <a:t>Ví dụ:</a:t>
            </a:r>
          </a:p>
          <a:p>
            <a:r>
              <a:rPr lang="en-US">
                <a:latin typeface="Times New Roman" charset="0"/>
              </a:rPr>
              <a:t>Sự quan tâm của lãnh đạo hai bên</a:t>
            </a:r>
          </a:p>
          <a:p>
            <a:r>
              <a:rPr lang="en-US">
                <a:latin typeface="Times New Roman" charset="0"/>
              </a:rPr>
              <a:t>Nguồn lực cho đội dự án</a:t>
            </a:r>
          </a:p>
          <a:p>
            <a:r>
              <a:rPr lang="en-US">
                <a:latin typeface="Times New Roman" charset="0"/>
              </a:rPr>
              <a:t>Tuân thủ quy trình nghiệp vụ mới</a:t>
            </a:r>
          </a:p>
          <a:p>
            <a:r>
              <a:rPr lang="en-US">
                <a:latin typeface="Times New Roman" charset="0"/>
              </a:rPr>
              <a:t>Hạn chế thay đổi sau khi đã thống nhất các quy trình</a:t>
            </a:r>
          </a:p>
          <a:p>
            <a:endParaRPr lang="en-US"/>
          </a:p>
        </p:txBody>
      </p:sp>
    </p:spTree>
    <p:extLst>
      <p:ext uri="{BB962C8B-B14F-4D97-AF65-F5344CB8AC3E}">
        <p14:creationId xmlns:p14="http://schemas.microsoft.com/office/powerpoint/2010/main" val="171485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Nội dung</a:t>
            </a:r>
            <a:endParaRPr lang="en-US"/>
          </a:p>
        </p:txBody>
      </p:sp>
      <p:sp>
        <p:nvSpPr>
          <p:cNvPr id="3" name="Content Placeholder 2"/>
          <p:cNvSpPr>
            <a:spLocks noGrp="1"/>
          </p:cNvSpPr>
          <p:nvPr>
            <p:ph idx="1"/>
          </p:nvPr>
        </p:nvSpPr>
        <p:spPr/>
        <p:txBody>
          <a:bodyPr>
            <a:normAutofit fontScale="92500" lnSpcReduction="10000"/>
          </a:bodyPr>
          <a:lstStyle/>
          <a:p>
            <a:pPr>
              <a:buFont typeface="Wingdings" charset="0"/>
              <a:buChar char="Ø"/>
            </a:pPr>
            <a:r>
              <a:rPr lang="en-US" sz="2000">
                <a:latin typeface="Times New Roman" charset="0"/>
              </a:rPr>
              <a:t>Giới thiệu thành phần tham gia</a:t>
            </a:r>
          </a:p>
          <a:p>
            <a:pPr>
              <a:buFont typeface="Wingdings" charset="0"/>
              <a:buChar char="Ø"/>
            </a:pPr>
            <a:r>
              <a:rPr lang="en-US" sz="2000">
                <a:latin typeface="Times New Roman" charset="0"/>
              </a:rPr>
              <a:t>Thông tin chung về dự án</a:t>
            </a:r>
          </a:p>
          <a:p>
            <a:pPr lvl="1">
              <a:buFont typeface="Wingdings" charset="0"/>
              <a:buChar char="Ø"/>
            </a:pPr>
            <a:r>
              <a:rPr lang="en-US" sz="1800">
                <a:latin typeface="Times New Roman" charset="0"/>
              </a:rPr>
              <a:t>Mục tiêu của dự án</a:t>
            </a:r>
          </a:p>
          <a:p>
            <a:pPr lvl="1">
              <a:buFont typeface="Wingdings" charset="0"/>
              <a:buChar char="Ø"/>
            </a:pPr>
            <a:r>
              <a:rPr lang="en-US" sz="1800">
                <a:latin typeface="Times New Roman" charset="0"/>
              </a:rPr>
              <a:t>Phạm vi của dự án</a:t>
            </a:r>
          </a:p>
          <a:p>
            <a:pPr lvl="1">
              <a:buFont typeface="Wingdings" charset="0"/>
              <a:buChar char="Ø"/>
            </a:pPr>
            <a:r>
              <a:rPr lang="en-US" sz="1800">
                <a:latin typeface="Times New Roman" charset="0"/>
              </a:rPr>
              <a:t>Tổ chức dự án </a:t>
            </a:r>
          </a:p>
          <a:p>
            <a:pPr lvl="1">
              <a:buFont typeface="Wingdings" charset="0"/>
              <a:buChar char="Ø"/>
            </a:pPr>
            <a:r>
              <a:rPr lang="en-US" sz="1800">
                <a:latin typeface="Times New Roman" charset="0"/>
              </a:rPr>
              <a:t>Các sản phẩm bàn giao</a:t>
            </a:r>
          </a:p>
          <a:p>
            <a:pPr lvl="1">
              <a:buFont typeface="Wingdings" charset="0"/>
              <a:buChar char="Ø"/>
            </a:pPr>
            <a:r>
              <a:rPr lang="en-US" sz="1800">
                <a:latin typeface="Times New Roman" charset="0"/>
              </a:rPr>
              <a:t>Vai trò và trách nhiệm</a:t>
            </a:r>
          </a:p>
          <a:p>
            <a:pPr lvl="1">
              <a:buFont typeface="Wingdings" charset="0"/>
              <a:buChar char="Ø"/>
            </a:pPr>
            <a:r>
              <a:rPr lang="en-US" sz="1800">
                <a:latin typeface="Times New Roman" charset="0"/>
              </a:rPr>
              <a:t>Các giai đoạn của dự án</a:t>
            </a:r>
          </a:p>
          <a:p>
            <a:pPr lvl="1">
              <a:buFont typeface="Wingdings" charset="0"/>
              <a:buChar char="Ø"/>
            </a:pPr>
            <a:r>
              <a:rPr lang="en-US" sz="1800">
                <a:latin typeface="Times New Roman" charset="0"/>
              </a:rPr>
              <a:t>Phương thức trao đổi</a:t>
            </a:r>
          </a:p>
          <a:p>
            <a:pPr lvl="1">
              <a:buFont typeface="Wingdings" charset="0"/>
              <a:buChar char="Ø"/>
            </a:pPr>
            <a:r>
              <a:rPr lang="en-US" sz="1800">
                <a:latin typeface="Times New Roman" charset="0"/>
              </a:rPr>
              <a:t>Qui trình xử lý yêu cầu thay đổi</a:t>
            </a:r>
          </a:p>
          <a:p>
            <a:pPr lvl="1">
              <a:buFont typeface="Wingdings" charset="0"/>
              <a:buChar char="Ø"/>
            </a:pPr>
            <a:r>
              <a:rPr lang="en-US" sz="1800">
                <a:latin typeface="Times New Roman" charset="0"/>
              </a:rPr>
              <a:t>Khó khăn</a:t>
            </a:r>
          </a:p>
          <a:p>
            <a:pPr lvl="1">
              <a:buFont typeface="Wingdings" charset="0"/>
              <a:buChar char="Ø"/>
            </a:pPr>
            <a:r>
              <a:rPr lang="en-US" sz="1800">
                <a:latin typeface="Times New Roman" charset="0"/>
              </a:rPr>
              <a:t>Các yếu tố để dự án thành công</a:t>
            </a:r>
          </a:p>
          <a:p>
            <a:pPr>
              <a:buFont typeface="Wingdings" charset="0"/>
              <a:buChar char="Ø"/>
            </a:pPr>
            <a:r>
              <a:rPr lang="en-US" sz="2000">
                <a:latin typeface="Times New Roman" charset="0"/>
              </a:rPr>
              <a:t>Kênh thu nhận các ý kiến, khiếu nại của khách hàng</a:t>
            </a:r>
          </a:p>
          <a:p>
            <a:pPr>
              <a:buFont typeface="Wingdings" charset="0"/>
              <a:buChar char="Ø"/>
            </a:pPr>
            <a:r>
              <a:rPr lang="en-US" sz="2000">
                <a:latin typeface="Times New Roman" charset="0"/>
              </a:rPr>
              <a:t>Phê duyệt các tài liệu</a:t>
            </a:r>
          </a:p>
          <a:p>
            <a:pPr>
              <a:buFont typeface="Wingdings" charset="0"/>
              <a:buChar char="Ø"/>
            </a:pPr>
            <a:r>
              <a:rPr lang="en-US" sz="2000">
                <a:latin typeface="Times New Roman" charset="0"/>
              </a:rPr>
              <a:t>Thảo luận</a:t>
            </a:r>
          </a:p>
          <a:p>
            <a:endParaRPr lang="en-US"/>
          </a:p>
        </p:txBody>
      </p:sp>
    </p:spTree>
    <p:extLst>
      <p:ext uri="{BB962C8B-B14F-4D97-AF65-F5344CB8AC3E}">
        <p14:creationId xmlns:p14="http://schemas.microsoft.com/office/powerpoint/2010/main" val="376679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ahoma" charset="0"/>
              </a:rPr>
              <a:t>Kênh thu nhận ý kiến, khiếu nại của khách hàng</a:t>
            </a:r>
            <a:endParaRPr lang="en-US"/>
          </a:p>
        </p:txBody>
      </p:sp>
      <p:sp>
        <p:nvSpPr>
          <p:cNvPr id="3" name="Content Placeholder 2"/>
          <p:cNvSpPr>
            <a:spLocks noGrp="1"/>
          </p:cNvSpPr>
          <p:nvPr>
            <p:ph idx="1"/>
          </p:nvPr>
        </p:nvSpPr>
        <p:spPr/>
        <p:txBody>
          <a:bodyPr/>
          <a:lstStyle/>
          <a:p>
            <a:r>
              <a:rPr lang="en-US">
                <a:latin typeface="Times New Roman" charset="0"/>
              </a:rPr>
              <a:t>Để đảm bảo các ý kiến của khách hàng được theo dõi và xử lý triệt để, Công ty thiết lập kênh thông tin độc lập với các dự án do Ban Đảm bảo chất lượng quản lý</a:t>
            </a:r>
          </a:p>
          <a:p>
            <a:r>
              <a:rPr lang="en-US">
                <a:latin typeface="Times New Roman" charset="0"/>
              </a:rPr>
              <a:t>Email:</a:t>
            </a:r>
            <a:endParaRPr lang="en-US">
              <a:solidFill>
                <a:srgbClr val="00B050"/>
              </a:solidFill>
              <a:latin typeface="Times New Roman" charset="0"/>
            </a:endParaRPr>
          </a:p>
          <a:p>
            <a:pPr marL="0" indent="0">
              <a:buNone/>
            </a:pPr>
            <a:endParaRPr lang="en-US"/>
          </a:p>
        </p:txBody>
      </p:sp>
    </p:spTree>
    <p:extLst>
      <p:ext uri="{BB962C8B-B14F-4D97-AF65-F5344CB8AC3E}">
        <p14:creationId xmlns:p14="http://schemas.microsoft.com/office/powerpoint/2010/main" val="53529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Nội dung</a:t>
            </a:r>
            <a:endParaRPr lang="en-US"/>
          </a:p>
        </p:txBody>
      </p:sp>
      <p:sp>
        <p:nvSpPr>
          <p:cNvPr id="3" name="Content Placeholder 2"/>
          <p:cNvSpPr>
            <a:spLocks noGrp="1"/>
          </p:cNvSpPr>
          <p:nvPr>
            <p:ph idx="1"/>
          </p:nvPr>
        </p:nvSpPr>
        <p:spPr/>
        <p:txBody>
          <a:bodyPr>
            <a:normAutofit fontScale="92500" lnSpcReduction="10000"/>
          </a:bodyPr>
          <a:lstStyle/>
          <a:p>
            <a:pPr>
              <a:buFont typeface="Wingdings" charset="0"/>
              <a:buChar char="Ø"/>
            </a:pPr>
            <a:r>
              <a:rPr lang="en-US" sz="2000" dirty="0" err="1">
                <a:latin typeface="Times New Roman" charset="0"/>
              </a:rPr>
              <a:t>Giới</a:t>
            </a:r>
            <a:r>
              <a:rPr lang="en-US" sz="2000" dirty="0">
                <a:latin typeface="Times New Roman" charset="0"/>
              </a:rPr>
              <a:t> </a:t>
            </a:r>
            <a:r>
              <a:rPr lang="en-US" sz="2000" dirty="0" err="1">
                <a:latin typeface="Times New Roman" charset="0"/>
              </a:rPr>
              <a:t>thiệu</a:t>
            </a:r>
            <a:r>
              <a:rPr lang="en-US" sz="2000" dirty="0">
                <a:latin typeface="Times New Roman" charset="0"/>
              </a:rPr>
              <a:t> </a:t>
            </a:r>
            <a:r>
              <a:rPr lang="en-US" sz="2000" dirty="0" err="1">
                <a:latin typeface="Times New Roman" charset="0"/>
              </a:rPr>
              <a:t>thành</a:t>
            </a:r>
            <a:r>
              <a:rPr lang="en-US" sz="2000" dirty="0">
                <a:latin typeface="Times New Roman" charset="0"/>
              </a:rPr>
              <a:t> </a:t>
            </a:r>
            <a:r>
              <a:rPr lang="en-US" sz="2000" dirty="0" err="1">
                <a:latin typeface="Times New Roman" charset="0"/>
              </a:rPr>
              <a:t>phần</a:t>
            </a:r>
            <a:r>
              <a:rPr lang="en-US" sz="2000" dirty="0">
                <a:latin typeface="Times New Roman" charset="0"/>
              </a:rPr>
              <a:t> </a:t>
            </a:r>
            <a:r>
              <a:rPr lang="en-US" sz="2000" dirty="0" err="1">
                <a:latin typeface="Times New Roman" charset="0"/>
              </a:rPr>
              <a:t>tham</a:t>
            </a:r>
            <a:r>
              <a:rPr lang="en-US" sz="2000" dirty="0">
                <a:latin typeface="Times New Roman" charset="0"/>
              </a:rPr>
              <a:t> </a:t>
            </a:r>
            <a:r>
              <a:rPr lang="en-US" sz="2000" dirty="0" err="1">
                <a:latin typeface="Times New Roman" charset="0"/>
              </a:rPr>
              <a:t>gia</a:t>
            </a:r>
            <a:endParaRPr lang="en-US" sz="2000" dirty="0">
              <a:latin typeface="Times New Roman" charset="0"/>
            </a:endParaRPr>
          </a:p>
          <a:p>
            <a:pPr>
              <a:buFont typeface="Wingdings" charset="0"/>
              <a:buChar char="Ø"/>
            </a:pPr>
            <a:r>
              <a:rPr lang="en-US" sz="2000" dirty="0" err="1">
                <a:latin typeface="Times New Roman" charset="0"/>
              </a:rPr>
              <a:t>Thông</a:t>
            </a:r>
            <a:r>
              <a:rPr lang="en-US" sz="2000" dirty="0">
                <a:latin typeface="Times New Roman" charset="0"/>
              </a:rPr>
              <a:t> tin </a:t>
            </a:r>
            <a:r>
              <a:rPr lang="en-US" sz="2000" dirty="0" err="1">
                <a:latin typeface="Times New Roman" charset="0"/>
              </a:rPr>
              <a:t>chung</a:t>
            </a:r>
            <a:r>
              <a:rPr lang="en-US" sz="2000" dirty="0">
                <a:latin typeface="Times New Roman" charset="0"/>
              </a:rPr>
              <a:t> </a:t>
            </a:r>
            <a:r>
              <a:rPr lang="en-US" sz="2000" dirty="0" err="1">
                <a:latin typeface="Times New Roman" charset="0"/>
              </a:rPr>
              <a:t>về</a:t>
            </a:r>
            <a:r>
              <a:rPr lang="en-US" sz="2000" dirty="0">
                <a:latin typeface="Times New Roman" charset="0"/>
              </a:rPr>
              <a:t> </a:t>
            </a:r>
            <a:r>
              <a:rPr lang="en-US" sz="2000" dirty="0" err="1">
                <a:latin typeface="Times New Roman" charset="0"/>
              </a:rPr>
              <a:t>dự</a:t>
            </a:r>
            <a:r>
              <a:rPr lang="en-US" sz="2000" dirty="0">
                <a:latin typeface="Times New Roman" charset="0"/>
              </a:rPr>
              <a:t> </a:t>
            </a:r>
            <a:r>
              <a:rPr lang="en-US" sz="2000" dirty="0" err="1">
                <a:latin typeface="Times New Roman" charset="0"/>
              </a:rPr>
              <a:t>án</a:t>
            </a:r>
            <a:endParaRPr lang="en-US" sz="2000" dirty="0">
              <a:latin typeface="Times New Roman" charset="0"/>
            </a:endParaRPr>
          </a:p>
          <a:p>
            <a:pPr lvl="1">
              <a:buFont typeface="Wingdings" charset="0"/>
              <a:buChar char="Ø"/>
            </a:pPr>
            <a:r>
              <a:rPr lang="en-US" sz="1800" dirty="0" err="1">
                <a:latin typeface="Times New Roman" charset="0"/>
              </a:rPr>
              <a:t>Mục</a:t>
            </a:r>
            <a:r>
              <a:rPr lang="en-US" sz="1800" dirty="0">
                <a:latin typeface="Times New Roman" charset="0"/>
              </a:rPr>
              <a:t> </a:t>
            </a:r>
            <a:r>
              <a:rPr lang="en-US" sz="1800" dirty="0" err="1">
                <a:latin typeface="Times New Roman" charset="0"/>
              </a:rPr>
              <a:t>tiêu</a:t>
            </a:r>
            <a:r>
              <a:rPr lang="en-US" sz="1800" dirty="0">
                <a:latin typeface="Times New Roman" charset="0"/>
              </a:rPr>
              <a:t> </a:t>
            </a:r>
            <a:r>
              <a:rPr lang="en-US" sz="1800" dirty="0" err="1">
                <a:latin typeface="Times New Roman" charset="0"/>
              </a:rPr>
              <a:t>của</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endParaRPr lang="en-US" sz="1800" dirty="0">
              <a:latin typeface="Times New Roman" charset="0"/>
            </a:endParaRPr>
          </a:p>
          <a:p>
            <a:pPr lvl="1">
              <a:buFont typeface="Wingdings" charset="0"/>
              <a:buChar char="Ø"/>
            </a:pPr>
            <a:r>
              <a:rPr lang="en-US" sz="1800" dirty="0">
                <a:latin typeface="Times New Roman" charset="0"/>
              </a:rPr>
              <a:t>Phạm vi </a:t>
            </a:r>
            <a:r>
              <a:rPr lang="en-US" sz="1800" dirty="0" err="1">
                <a:latin typeface="Times New Roman" charset="0"/>
              </a:rPr>
              <a:t>của</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endParaRPr lang="en-US" sz="1800" dirty="0">
              <a:latin typeface="Times New Roman" charset="0"/>
            </a:endParaRPr>
          </a:p>
          <a:p>
            <a:pPr lvl="1">
              <a:buFont typeface="Wingdings" charset="0"/>
              <a:buChar char="Ø"/>
            </a:pPr>
            <a:r>
              <a:rPr lang="en-US" sz="1800" dirty="0" err="1">
                <a:latin typeface="Times New Roman" charset="0"/>
              </a:rPr>
              <a:t>Tổ</a:t>
            </a:r>
            <a:r>
              <a:rPr lang="en-US" sz="1800" dirty="0">
                <a:latin typeface="Times New Roman" charset="0"/>
              </a:rPr>
              <a:t> </a:t>
            </a:r>
            <a:r>
              <a:rPr lang="en-US" sz="1800" dirty="0" err="1">
                <a:latin typeface="Times New Roman" charset="0"/>
              </a:rPr>
              <a:t>chức</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r>
              <a:rPr lang="en-US" sz="1800" dirty="0">
                <a:latin typeface="Times New Roman" charset="0"/>
              </a:rPr>
              <a:t> </a:t>
            </a:r>
          </a:p>
          <a:p>
            <a:pPr lvl="1">
              <a:buFont typeface="Wingdings" charset="0"/>
              <a:buChar char="Ø"/>
            </a:pPr>
            <a:r>
              <a:rPr lang="en-US" sz="1800" dirty="0" err="1">
                <a:latin typeface="Times New Roman" charset="0"/>
              </a:rPr>
              <a:t>Các</a:t>
            </a:r>
            <a:r>
              <a:rPr lang="en-US" sz="1800" dirty="0">
                <a:latin typeface="Times New Roman" charset="0"/>
              </a:rPr>
              <a:t> </a:t>
            </a:r>
            <a:r>
              <a:rPr lang="en-US" sz="1800" dirty="0" err="1">
                <a:latin typeface="Times New Roman" charset="0"/>
              </a:rPr>
              <a:t>sản</a:t>
            </a:r>
            <a:r>
              <a:rPr lang="en-US" sz="1800" dirty="0">
                <a:latin typeface="Times New Roman" charset="0"/>
              </a:rPr>
              <a:t> </a:t>
            </a:r>
            <a:r>
              <a:rPr lang="en-US" sz="1800" dirty="0" err="1">
                <a:latin typeface="Times New Roman" charset="0"/>
              </a:rPr>
              <a:t>phẩm</a:t>
            </a:r>
            <a:r>
              <a:rPr lang="en-US" sz="1800" dirty="0">
                <a:latin typeface="Times New Roman" charset="0"/>
              </a:rPr>
              <a:t> </a:t>
            </a:r>
            <a:r>
              <a:rPr lang="en-US" sz="1800" dirty="0" err="1">
                <a:latin typeface="Times New Roman" charset="0"/>
              </a:rPr>
              <a:t>bàn</a:t>
            </a:r>
            <a:r>
              <a:rPr lang="en-US" sz="1800" dirty="0">
                <a:latin typeface="Times New Roman" charset="0"/>
              </a:rPr>
              <a:t> </a:t>
            </a:r>
            <a:r>
              <a:rPr lang="en-US" sz="1800" dirty="0" err="1">
                <a:latin typeface="Times New Roman" charset="0"/>
              </a:rPr>
              <a:t>giao</a:t>
            </a:r>
            <a:endParaRPr lang="en-US" sz="1800" dirty="0">
              <a:latin typeface="Times New Roman" charset="0"/>
            </a:endParaRPr>
          </a:p>
          <a:p>
            <a:pPr lvl="1">
              <a:buFont typeface="Wingdings" charset="0"/>
              <a:buChar char="Ø"/>
            </a:pPr>
            <a:r>
              <a:rPr lang="en-US" sz="1800" dirty="0" err="1">
                <a:latin typeface="Times New Roman" charset="0"/>
              </a:rPr>
              <a:t>Vai</a:t>
            </a:r>
            <a:r>
              <a:rPr lang="en-US" sz="1800" dirty="0">
                <a:latin typeface="Times New Roman" charset="0"/>
              </a:rPr>
              <a:t> </a:t>
            </a:r>
            <a:r>
              <a:rPr lang="en-US" sz="1800" dirty="0" err="1">
                <a:latin typeface="Times New Roman" charset="0"/>
              </a:rPr>
              <a:t>trò</a:t>
            </a:r>
            <a:r>
              <a:rPr lang="en-US" sz="1800" dirty="0">
                <a:latin typeface="Times New Roman" charset="0"/>
              </a:rPr>
              <a:t> </a:t>
            </a:r>
            <a:r>
              <a:rPr lang="en-US" sz="1800" dirty="0" err="1">
                <a:latin typeface="Times New Roman" charset="0"/>
              </a:rPr>
              <a:t>và</a:t>
            </a:r>
            <a:r>
              <a:rPr lang="en-US" sz="1800" dirty="0">
                <a:latin typeface="Times New Roman" charset="0"/>
              </a:rPr>
              <a:t> </a:t>
            </a:r>
            <a:r>
              <a:rPr lang="en-US" sz="1800" dirty="0" err="1">
                <a:latin typeface="Times New Roman" charset="0"/>
              </a:rPr>
              <a:t>trách</a:t>
            </a:r>
            <a:r>
              <a:rPr lang="en-US" sz="1800" dirty="0">
                <a:latin typeface="Times New Roman" charset="0"/>
              </a:rPr>
              <a:t> </a:t>
            </a:r>
            <a:r>
              <a:rPr lang="en-US" sz="1800" dirty="0" err="1">
                <a:latin typeface="Times New Roman" charset="0"/>
              </a:rPr>
              <a:t>nhiệm</a:t>
            </a:r>
            <a:endParaRPr lang="en-US" sz="1800" dirty="0">
              <a:latin typeface="Times New Roman" charset="0"/>
            </a:endParaRPr>
          </a:p>
          <a:p>
            <a:pPr lvl="1">
              <a:buFont typeface="Wingdings" charset="0"/>
              <a:buChar char="Ø"/>
            </a:pPr>
            <a:r>
              <a:rPr lang="en-US" sz="1800" dirty="0" err="1">
                <a:latin typeface="Times New Roman" charset="0"/>
              </a:rPr>
              <a:t>Các</a:t>
            </a:r>
            <a:r>
              <a:rPr lang="en-US" sz="1800" dirty="0">
                <a:latin typeface="Times New Roman" charset="0"/>
              </a:rPr>
              <a:t> </a:t>
            </a:r>
            <a:r>
              <a:rPr lang="en-US" sz="1800" dirty="0" err="1">
                <a:latin typeface="Times New Roman" charset="0"/>
              </a:rPr>
              <a:t>giai</a:t>
            </a:r>
            <a:r>
              <a:rPr lang="en-US" sz="1800" dirty="0">
                <a:latin typeface="Times New Roman" charset="0"/>
              </a:rPr>
              <a:t> </a:t>
            </a:r>
            <a:r>
              <a:rPr lang="en-US" sz="1800" dirty="0" err="1">
                <a:latin typeface="Times New Roman" charset="0"/>
              </a:rPr>
              <a:t>đoạn</a:t>
            </a:r>
            <a:r>
              <a:rPr lang="en-US" sz="1800" dirty="0">
                <a:latin typeface="Times New Roman" charset="0"/>
              </a:rPr>
              <a:t> </a:t>
            </a:r>
            <a:r>
              <a:rPr lang="en-US" sz="1800" dirty="0" err="1">
                <a:latin typeface="Times New Roman" charset="0"/>
              </a:rPr>
              <a:t>của</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endParaRPr lang="en-US" sz="1800" dirty="0">
              <a:latin typeface="Times New Roman" charset="0"/>
            </a:endParaRPr>
          </a:p>
          <a:p>
            <a:pPr lvl="1">
              <a:buFont typeface="Wingdings" charset="0"/>
              <a:buChar char="Ø"/>
            </a:pPr>
            <a:r>
              <a:rPr lang="en-US" sz="1800" dirty="0" err="1">
                <a:latin typeface="Times New Roman" charset="0"/>
              </a:rPr>
              <a:t>Phương</a:t>
            </a:r>
            <a:r>
              <a:rPr lang="en-US" sz="1800" dirty="0">
                <a:latin typeface="Times New Roman" charset="0"/>
              </a:rPr>
              <a:t> </a:t>
            </a:r>
            <a:r>
              <a:rPr lang="en-US" sz="1800" dirty="0" err="1">
                <a:latin typeface="Times New Roman" charset="0"/>
              </a:rPr>
              <a:t>thức</a:t>
            </a:r>
            <a:r>
              <a:rPr lang="en-US" sz="1800" dirty="0">
                <a:latin typeface="Times New Roman" charset="0"/>
              </a:rPr>
              <a:t> </a:t>
            </a:r>
            <a:r>
              <a:rPr lang="en-US" sz="1800" dirty="0" err="1">
                <a:latin typeface="Times New Roman" charset="0"/>
              </a:rPr>
              <a:t>trao</a:t>
            </a:r>
            <a:r>
              <a:rPr lang="en-US" sz="1800" dirty="0">
                <a:latin typeface="Times New Roman" charset="0"/>
              </a:rPr>
              <a:t> </a:t>
            </a:r>
            <a:r>
              <a:rPr lang="en-US" sz="1800" dirty="0" err="1">
                <a:latin typeface="Times New Roman" charset="0"/>
              </a:rPr>
              <a:t>đổi</a:t>
            </a:r>
            <a:endParaRPr lang="en-US" sz="1800" dirty="0">
              <a:latin typeface="Times New Roman" charset="0"/>
            </a:endParaRPr>
          </a:p>
          <a:p>
            <a:pPr lvl="1">
              <a:buFont typeface="Wingdings" charset="0"/>
              <a:buChar char="Ø"/>
            </a:pPr>
            <a:r>
              <a:rPr lang="en-US" sz="1800" dirty="0">
                <a:latin typeface="Times New Roman" charset="0"/>
              </a:rPr>
              <a:t>Qui </a:t>
            </a:r>
            <a:r>
              <a:rPr lang="en-US" sz="1800" dirty="0" err="1">
                <a:latin typeface="Times New Roman" charset="0"/>
              </a:rPr>
              <a:t>trình</a:t>
            </a:r>
            <a:r>
              <a:rPr lang="en-US" sz="1800" dirty="0">
                <a:latin typeface="Times New Roman" charset="0"/>
              </a:rPr>
              <a:t> </a:t>
            </a:r>
            <a:r>
              <a:rPr lang="en-US" sz="1800" dirty="0" err="1">
                <a:latin typeface="Times New Roman" charset="0"/>
              </a:rPr>
              <a:t>xử</a:t>
            </a:r>
            <a:r>
              <a:rPr lang="en-US" sz="1800" dirty="0">
                <a:latin typeface="Times New Roman" charset="0"/>
              </a:rPr>
              <a:t> </a:t>
            </a:r>
            <a:r>
              <a:rPr lang="en-US" sz="1800" dirty="0" err="1">
                <a:latin typeface="Times New Roman" charset="0"/>
              </a:rPr>
              <a:t>lý</a:t>
            </a:r>
            <a:r>
              <a:rPr lang="en-US" sz="1800" dirty="0">
                <a:latin typeface="Times New Roman" charset="0"/>
              </a:rPr>
              <a:t> </a:t>
            </a:r>
            <a:r>
              <a:rPr lang="en-US" sz="1800" dirty="0" err="1">
                <a:latin typeface="Times New Roman" charset="0"/>
              </a:rPr>
              <a:t>yêu</a:t>
            </a:r>
            <a:r>
              <a:rPr lang="en-US" sz="1800" dirty="0">
                <a:latin typeface="Times New Roman" charset="0"/>
              </a:rPr>
              <a:t> </a:t>
            </a:r>
            <a:r>
              <a:rPr lang="en-US" sz="1800" dirty="0" err="1">
                <a:latin typeface="Times New Roman" charset="0"/>
              </a:rPr>
              <a:t>cầu</a:t>
            </a:r>
            <a:r>
              <a:rPr lang="en-US" sz="1800" dirty="0">
                <a:latin typeface="Times New Roman" charset="0"/>
              </a:rPr>
              <a:t> </a:t>
            </a:r>
            <a:r>
              <a:rPr lang="en-US" sz="1800" dirty="0" err="1">
                <a:latin typeface="Times New Roman" charset="0"/>
              </a:rPr>
              <a:t>thay</a:t>
            </a:r>
            <a:r>
              <a:rPr lang="en-US" sz="1800" dirty="0">
                <a:latin typeface="Times New Roman" charset="0"/>
              </a:rPr>
              <a:t> </a:t>
            </a:r>
            <a:r>
              <a:rPr lang="en-US" sz="1800" dirty="0" err="1">
                <a:latin typeface="Times New Roman" charset="0"/>
              </a:rPr>
              <a:t>đổi</a:t>
            </a:r>
            <a:endParaRPr lang="en-US" sz="1800" dirty="0">
              <a:latin typeface="Times New Roman" charset="0"/>
            </a:endParaRPr>
          </a:p>
          <a:p>
            <a:pPr lvl="1">
              <a:buFont typeface="Wingdings" charset="0"/>
              <a:buChar char="Ø"/>
            </a:pPr>
            <a:r>
              <a:rPr lang="en-US" sz="1800" dirty="0" err="1">
                <a:latin typeface="Times New Roman" charset="0"/>
              </a:rPr>
              <a:t>Khó</a:t>
            </a:r>
            <a:r>
              <a:rPr lang="en-US" sz="1800" dirty="0">
                <a:latin typeface="Times New Roman" charset="0"/>
              </a:rPr>
              <a:t> </a:t>
            </a:r>
            <a:r>
              <a:rPr lang="en-US" sz="1800" dirty="0" err="1">
                <a:latin typeface="Times New Roman" charset="0"/>
              </a:rPr>
              <a:t>khăn</a:t>
            </a:r>
            <a:endParaRPr lang="en-US" sz="1800" dirty="0">
              <a:latin typeface="Times New Roman" charset="0"/>
            </a:endParaRPr>
          </a:p>
          <a:p>
            <a:pPr lvl="1">
              <a:buFont typeface="Wingdings" charset="0"/>
              <a:buChar char="Ø"/>
            </a:pPr>
            <a:r>
              <a:rPr lang="en-US" sz="1800" dirty="0" err="1">
                <a:latin typeface="Times New Roman" charset="0"/>
              </a:rPr>
              <a:t>Các</a:t>
            </a:r>
            <a:r>
              <a:rPr lang="en-US" sz="1800" dirty="0">
                <a:latin typeface="Times New Roman" charset="0"/>
              </a:rPr>
              <a:t> </a:t>
            </a:r>
            <a:r>
              <a:rPr lang="en-US" sz="1800" dirty="0" err="1">
                <a:latin typeface="Times New Roman" charset="0"/>
              </a:rPr>
              <a:t>yếu</a:t>
            </a:r>
            <a:r>
              <a:rPr lang="en-US" sz="1800" dirty="0">
                <a:latin typeface="Times New Roman" charset="0"/>
              </a:rPr>
              <a:t> </a:t>
            </a:r>
            <a:r>
              <a:rPr lang="en-US" sz="1800" dirty="0" err="1">
                <a:latin typeface="Times New Roman" charset="0"/>
              </a:rPr>
              <a:t>tố</a:t>
            </a:r>
            <a:r>
              <a:rPr lang="en-US" sz="1800" dirty="0">
                <a:latin typeface="Times New Roman" charset="0"/>
              </a:rPr>
              <a:t> </a:t>
            </a:r>
            <a:r>
              <a:rPr lang="en-US" sz="1800" dirty="0" err="1">
                <a:latin typeface="Times New Roman" charset="0"/>
              </a:rPr>
              <a:t>để</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r>
              <a:rPr lang="en-US" sz="1800" dirty="0">
                <a:latin typeface="Times New Roman" charset="0"/>
              </a:rPr>
              <a:t> </a:t>
            </a:r>
            <a:r>
              <a:rPr lang="en-US" sz="1800" dirty="0" err="1">
                <a:latin typeface="Times New Roman" charset="0"/>
              </a:rPr>
              <a:t>thành</a:t>
            </a:r>
            <a:r>
              <a:rPr lang="en-US" sz="1800" dirty="0">
                <a:latin typeface="Times New Roman" charset="0"/>
              </a:rPr>
              <a:t> </a:t>
            </a:r>
            <a:r>
              <a:rPr lang="en-US" sz="1800" dirty="0" err="1">
                <a:latin typeface="Times New Roman" charset="0"/>
              </a:rPr>
              <a:t>công</a:t>
            </a:r>
            <a:endParaRPr lang="en-US" sz="1800" dirty="0">
              <a:latin typeface="Times New Roman" charset="0"/>
            </a:endParaRPr>
          </a:p>
          <a:p>
            <a:pPr>
              <a:buFont typeface="Wingdings" charset="0"/>
              <a:buChar char="Ø"/>
            </a:pPr>
            <a:r>
              <a:rPr lang="en-US" sz="2000" dirty="0" err="1">
                <a:latin typeface="Times New Roman" charset="0"/>
              </a:rPr>
              <a:t>Kênh</a:t>
            </a:r>
            <a:r>
              <a:rPr lang="en-US" sz="2000" dirty="0">
                <a:latin typeface="Times New Roman" charset="0"/>
              </a:rPr>
              <a:t> </a:t>
            </a:r>
            <a:r>
              <a:rPr lang="en-US" sz="2000" dirty="0" err="1">
                <a:latin typeface="Times New Roman" charset="0"/>
              </a:rPr>
              <a:t>thu</a:t>
            </a:r>
            <a:r>
              <a:rPr lang="en-US" sz="2000" dirty="0">
                <a:latin typeface="Times New Roman" charset="0"/>
              </a:rPr>
              <a:t> </a:t>
            </a:r>
            <a:r>
              <a:rPr lang="en-US" sz="2000" dirty="0" err="1">
                <a:latin typeface="Times New Roman" charset="0"/>
              </a:rPr>
              <a:t>nhận</a:t>
            </a:r>
            <a:r>
              <a:rPr lang="en-US" sz="2000" dirty="0">
                <a:latin typeface="Times New Roman" charset="0"/>
              </a:rPr>
              <a:t> </a:t>
            </a:r>
            <a:r>
              <a:rPr lang="en-US" sz="2000" dirty="0" err="1">
                <a:latin typeface="Times New Roman" charset="0"/>
              </a:rPr>
              <a:t>các</a:t>
            </a:r>
            <a:r>
              <a:rPr lang="en-US" sz="2000" dirty="0">
                <a:latin typeface="Times New Roman" charset="0"/>
              </a:rPr>
              <a:t> ý </a:t>
            </a:r>
            <a:r>
              <a:rPr lang="en-US" sz="2000" dirty="0" err="1">
                <a:latin typeface="Times New Roman" charset="0"/>
              </a:rPr>
              <a:t>kiến</a:t>
            </a:r>
            <a:r>
              <a:rPr lang="en-US" sz="2000" dirty="0">
                <a:latin typeface="Times New Roman" charset="0"/>
              </a:rPr>
              <a:t>, </a:t>
            </a:r>
            <a:r>
              <a:rPr lang="en-US" sz="2000" dirty="0" err="1">
                <a:latin typeface="Times New Roman" charset="0"/>
              </a:rPr>
              <a:t>khiếu</a:t>
            </a:r>
            <a:r>
              <a:rPr lang="en-US" sz="2000" dirty="0">
                <a:latin typeface="Times New Roman" charset="0"/>
              </a:rPr>
              <a:t> </a:t>
            </a:r>
            <a:r>
              <a:rPr lang="en-US" sz="2000" dirty="0" err="1">
                <a:latin typeface="Times New Roman" charset="0"/>
              </a:rPr>
              <a:t>nại</a:t>
            </a:r>
            <a:r>
              <a:rPr lang="en-US" sz="2000" dirty="0">
                <a:latin typeface="Times New Roman" charset="0"/>
              </a:rPr>
              <a:t> </a:t>
            </a:r>
            <a:r>
              <a:rPr lang="en-US" sz="2000" dirty="0" err="1">
                <a:latin typeface="Times New Roman" charset="0"/>
              </a:rPr>
              <a:t>của</a:t>
            </a:r>
            <a:r>
              <a:rPr lang="en-US" sz="2000" dirty="0">
                <a:latin typeface="Times New Roman" charset="0"/>
              </a:rPr>
              <a:t> </a:t>
            </a:r>
            <a:r>
              <a:rPr lang="en-US" sz="2000" dirty="0" err="1">
                <a:latin typeface="Times New Roman" charset="0"/>
              </a:rPr>
              <a:t>khách</a:t>
            </a:r>
            <a:r>
              <a:rPr lang="en-US" sz="2000" dirty="0">
                <a:latin typeface="Times New Roman" charset="0"/>
              </a:rPr>
              <a:t> </a:t>
            </a:r>
            <a:r>
              <a:rPr lang="en-US" sz="2000" dirty="0" err="1">
                <a:latin typeface="Times New Roman" charset="0"/>
              </a:rPr>
              <a:t>hàng</a:t>
            </a:r>
            <a:endParaRPr lang="en-US" sz="2000" dirty="0">
              <a:latin typeface="Times New Roman" charset="0"/>
            </a:endParaRPr>
          </a:p>
          <a:p>
            <a:pPr>
              <a:buFont typeface="Wingdings" charset="0"/>
              <a:buChar char="Ø"/>
            </a:pPr>
            <a:r>
              <a:rPr lang="en-US" sz="2000" dirty="0" err="1">
                <a:latin typeface="Times New Roman" charset="0"/>
              </a:rPr>
              <a:t>Phê</a:t>
            </a:r>
            <a:r>
              <a:rPr lang="en-US" sz="2000" dirty="0">
                <a:latin typeface="Times New Roman" charset="0"/>
              </a:rPr>
              <a:t> </a:t>
            </a:r>
            <a:r>
              <a:rPr lang="en-US" sz="2000" dirty="0" err="1">
                <a:latin typeface="Times New Roman" charset="0"/>
              </a:rPr>
              <a:t>duyệt</a:t>
            </a:r>
            <a:r>
              <a:rPr lang="en-US" sz="2000" dirty="0">
                <a:latin typeface="Times New Roman" charset="0"/>
              </a:rPr>
              <a:t> </a:t>
            </a:r>
            <a:r>
              <a:rPr lang="en-US" sz="2000" dirty="0" err="1">
                <a:latin typeface="Times New Roman" charset="0"/>
              </a:rPr>
              <a:t>các</a:t>
            </a:r>
            <a:r>
              <a:rPr lang="en-US" sz="2000" dirty="0">
                <a:latin typeface="Times New Roman" charset="0"/>
              </a:rPr>
              <a:t> </a:t>
            </a:r>
            <a:r>
              <a:rPr lang="en-US" sz="2000" dirty="0" err="1">
                <a:latin typeface="Times New Roman" charset="0"/>
              </a:rPr>
              <a:t>tài</a:t>
            </a:r>
            <a:r>
              <a:rPr lang="en-US" sz="2000" dirty="0">
                <a:latin typeface="Times New Roman" charset="0"/>
              </a:rPr>
              <a:t> </a:t>
            </a:r>
            <a:r>
              <a:rPr lang="en-US" sz="2000" dirty="0" err="1">
                <a:latin typeface="Times New Roman" charset="0"/>
              </a:rPr>
              <a:t>liệu</a:t>
            </a:r>
            <a:endParaRPr lang="en-US" sz="2000" dirty="0">
              <a:latin typeface="Times New Roman" charset="0"/>
            </a:endParaRPr>
          </a:p>
          <a:p>
            <a:pPr>
              <a:buFont typeface="Wingdings" charset="0"/>
              <a:buChar char="Ø"/>
            </a:pPr>
            <a:r>
              <a:rPr lang="en-US" sz="2000" dirty="0" err="1">
                <a:latin typeface="Times New Roman" charset="0"/>
              </a:rPr>
              <a:t>Thảo</a:t>
            </a:r>
            <a:r>
              <a:rPr lang="en-US" sz="2000" dirty="0">
                <a:latin typeface="Times New Roman" charset="0"/>
              </a:rPr>
              <a:t> </a:t>
            </a:r>
            <a:r>
              <a:rPr lang="en-US" sz="2000" dirty="0" err="1">
                <a:latin typeface="Times New Roman" charset="0"/>
              </a:rPr>
              <a:t>luận</a:t>
            </a:r>
            <a:endParaRPr lang="en-US" sz="2000" dirty="0">
              <a:latin typeface="Times New Roman" charset="0"/>
            </a:endParaRPr>
          </a:p>
          <a:p>
            <a:endParaRPr lang="en-US" dirty="0"/>
          </a:p>
        </p:txBody>
      </p:sp>
    </p:spTree>
    <p:extLst>
      <p:ext uri="{BB962C8B-B14F-4D97-AF65-F5344CB8AC3E}">
        <p14:creationId xmlns:p14="http://schemas.microsoft.com/office/powerpoint/2010/main" val="423066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Nội dung</a:t>
            </a:r>
            <a:endParaRPr lang="en-US"/>
          </a:p>
        </p:txBody>
      </p:sp>
      <p:sp>
        <p:nvSpPr>
          <p:cNvPr id="3" name="Content Placeholder 2"/>
          <p:cNvSpPr>
            <a:spLocks noGrp="1"/>
          </p:cNvSpPr>
          <p:nvPr>
            <p:ph idx="1"/>
          </p:nvPr>
        </p:nvSpPr>
        <p:spPr/>
        <p:txBody>
          <a:bodyPr>
            <a:normAutofit fontScale="92500" lnSpcReduction="10000"/>
          </a:bodyPr>
          <a:lstStyle/>
          <a:p>
            <a:pPr>
              <a:buFont typeface="Wingdings" charset="0"/>
              <a:buChar char="Ø"/>
            </a:pPr>
            <a:r>
              <a:rPr lang="en-US" sz="2000" dirty="0" err="1">
                <a:latin typeface="Times New Roman" charset="0"/>
              </a:rPr>
              <a:t>Giới</a:t>
            </a:r>
            <a:r>
              <a:rPr lang="en-US" sz="2000" dirty="0">
                <a:latin typeface="Times New Roman" charset="0"/>
              </a:rPr>
              <a:t> </a:t>
            </a:r>
            <a:r>
              <a:rPr lang="en-US" sz="2000" dirty="0" err="1">
                <a:latin typeface="Times New Roman" charset="0"/>
              </a:rPr>
              <a:t>thiệu</a:t>
            </a:r>
            <a:r>
              <a:rPr lang="en-US" sz="2000" dirty="0">
                <a:latin typeface="Times New Roman" charset="0"/>
              </a:rPr>
              <a:t> </a:t>
            </a:r>
            <a:r>
              <a:rPr lang="en-US" sz="2000" dirty="0" err="1">
                <a:latin typeface="Times New Roman" charset="0"/>
              </a:rPr>
              <a:t>thành</a:t>
            </a:r>
            <a:r>
              <a:rPr lang="en-US" sz="2000" dirty="0">
                <a:latin typeface="Times New Roman" charset="0"/>
              </a:rPr>
              <a:t> </a:t>
            </a:r>
            <a:r>
              <a:rPr lang="en-US" sz="2000" dirty="0" err="1">
                <a:latin typeface="Times New Roman" charset="0"/>
              </a:rPr>
              <a:t>phần</a:t>
            </a:r>
            <a:r>
              <a:rPr lang="en-US" sz="2000" dirty="0">
                <a:latin typeface="Times New Roman" charset="0"/>
              </a:rPr>
              <a:t> </a:t>
            </a:r>
            <a:r>
              <a:rPr lang="en-US" sz="2000" dirty="0" err="1">
                <a:latin typeface="Times New Roman" charset="0"/>
              </a:rPr>
              <a:t>tham</a:t>
            </a:r>
            <a:r>
              <a:rPr lang="en-US" sz="2000" dirty="0">
                <a:latin typeface="Times New Roman" charset="0"/>
              </a:rPr>
              <a:t> </a:t>
            </a:r>
            <a:r>
              <a:rPr lang="en-US" sz="2000" dirty="0" err="1">
                <a:latin typeface="Times New Roman" charset="0"/>
              </a:rPr>
              <a:t>gia</a:t>
            </a:r>
            <a:endParaRPr lang="en-US" sz="2000" dirty="0">
              <a:latin typeface="Times New Roman" charset="0"/>
            </a:endParaRPr>
          </a:p>
          <a:p>
            <a:pPr>
              <a:buFont typeface="Wingdings" charset="0"/>
              <a:buChar char="Ø"/>
            </a:pPr>
            <a:r>
              <a:rPr lang="en-US" sz="2000" dirty="0" err="1">
                <a:latin typeface="Times New Roman" charset="0"/>
              </a:rPr>
              <a:t>Thông</a:t>
            </a:r>
            <a:r>
              <a:rPr lang="en-US" sz="2000" dirty="0">
                <a:latin typeface="Times New Roman" charset="0"/>
              </a:rPr>
              <a:t> tin </a:t>
            </a:r>
            <a:r>
              <a:rPr lang="en-US" sz="2000" dirty="0" err="1">
                <a:latin typeface="Times New Roman" charset="0"/>
              </a:rPr>
              <a:t>chung</a:t>
            </a:r>
            <a:r>
              <a:rPr lang="en-US" sz="2000" dirty="0">
                <a:latin typeface="Times New Roman" charset="0"/>
              </a:rPr>
              <a:t> </a:t>
            </a:r>
            <a:r>
              <a:rPr lang="en-US" sz="2000" dirty="0" err="1">
                <a:latin typeface="Times New Roman" charset="0"/>
              </a:rPr>
              <a:t>về</a:t>
            </a:r>
            <a:r>
              <a:rPr lang="en-US" sz="2000" dirty="0">
                <a:latin typeface="Times New Roman" charset="0"/>
              </a:rPr>
              <a:t> </a:t>
            </a:r>
            <a:r>
              <a:rPr lang="en-US" sz="2000" dirty="0" err="1">
                <a:latin typeface="Times New Roman" charset="0"/>
              </a:rPr>
              <a:t>dự</a:t>
            </a:r>
            <a:r>
              <a:rPr lang="en-US" sz="2000" dirty="0">
                <a:latin typeface="Times New Roman" charset="0"/>
              </a:rPr>
              <a:t> </a:t>
            </a:r>
            <a:r>
              <a:rPr lang="en-US" sz="2000" dirty="0" err="1">
                <a:latin typeface="Times New Roman" charset="0"/>
              </a:rPr>
              <a:t>án</a:t>
            </a:r>
            <a:endParaRPr lang="en-US" sz="2000" dirty="0">
              <a:latin typeface="Times New Roman" charset="0"/>
            </a:endParaRPr>
          </a:p>
          <a:p>
            <a:pPr lvl="1">
              <a:buFont typeface="Wingdings" charset="0"/>
              <a:buChar char="Ø"/>
            </a:pPr>
            <a:r>
              <a:rPr lang="en-US" sz="1800" dirty="0" err="1">
                <a:latin typeface="Times New Roman" charset="0"/>
              </a:rPr>
              <a:t>Mục</a:t>
            </a:r>
            <a:r>
              <a:rPr lang="en-US" sz="1800" dirty="0">
                <a:latin typeface="Times New Roman" charset="0"/>
              </a:rPr>
              <a:t> </a:t>
            </a:r>
            <a:r>
              <a:rPr lang="en-US" sz="1800" dirty="0" err="1">
                <a:latin typeface="Times New Roman" charset="0"/>
              </a:rPr>
              <a:t>tiêu</a:t>
            </a:r>
            <a:r>
              <a:rPr lang="en-US" sz="1800" dirty="0">
                <a:latin typeface="Times New Roman" charset="0"/>
              </a:rPr>
              <a:t> </a:t>
            </a:r>
            <a:r>
              <a:rPr lang="en-US" sz="1800" dirty="0" err="1">
                <a:latin typeface="Times New Roman" charset="0"/>
              </a:rPr>
              <a:t>của</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endParaRPr lang="en-US" sz="1800" dirty="0">
              <a:latin typeface="Times New Roman" charset="0"/>
            </a:endParaRPr>
          </a:p>
          <a:p>
            <a:pPr lvl="1">
              <a:buFont typeface="Wingdings" charset="0"/>
              <a:buChar char="Ø"/>
            </a:pPr>
            <a:r>
              <a:rPr lang="en-US" sz="1800" dirty="0">
                <a:latin typeface="Times New Roman" charset="0"/>
              </a:rPr>
              <a:t>Phạm vi </a:t>
            </a:r>
            <a:r>
              <a:rPr lang="en-US" sz="1800" dirty="0" err="1">
                <a:latin typeface="Times New Roman" charset="0"/>
              </a:rPr>
              <a:t>của</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endParaRPr lang="en-US" sz="1800" dirty="0">
              <a:latin typeface="Times New Roman" charset="0"/>
            </a:endParaRPr>
          </a:p>
          <a:p>
            <a:pPr lvl="1">
              <a:buFont typeface="Wingdings" charset="0"/>
              <a:buChar char="Ø"/>
            </a:pPr>
            <a:r>
              <a:rPr lang="en-US" sz="1800" dirty="0" err="1">
                <a:latin typeface="Times New Roman" charset="0"/>
              </a:rPr>
              <a:t>Tổ</a:t>
            </a:r>
            <a:r>
              <a:rPr lang="en-US" sz="1800" dirty="0">
                <a:latin typeface="Times New Roman" charset="0"/>
              </a:rPr>
              <a:t> </a:t>
            </a:r>
            <a:r>
              <a:rPr lang="en-US" sz="1800" dirty="0" err="1">
                <a:latin typeface="Times New Roman" charset="0"/>
              </a:rPr>
              <a:t>chức</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r>
              <a:rPr lang="en-US" sz="1800" dirty="0">
                <a:latin typeface="Times New Roman" charset="0"/>
              </a:rPr>
              <a:t> </a:t>
            </a:r>
          </a:p>
          <a:p>
            <a:pPr lvl="1">
              <a:buFont typeface="Wingdings" charset="0"/>
              <a:buChar char="Ø"/>
            </a:pPr>
            <a:r>
              <a:rPr lang="en-US" sz="1800" dirty="0" err="1">
                <a:latin typeface="Times New Roman" charset="0"/>
              </a:rPr>
              <a:t>Các</a:t>
            </a:r>
            <a:r>
              <a:rPr lang="en-US" sz="1800" dirty="0">
                <a:latin typeface="Times New Roman" charset="0"/>
              </a:rPr>
              <a:t> </a:t>
            </a:r>
            <a:r>
              <a:rPr lang="en-US" sz="1800" dirty="0" err="1">
                <a:latin typeface="Times New Roman" charset="0"/>
              </a:rPr>
              <a:t>sản</a:t>
            </a:r>
            <a:r>
              <a:rPr lang="en-US" sz="1800" dirty="0">
                <a:latin typeface="Times New Roman" charset="0"/>
              </a:rPr>
              <a:t> </a:t>
            </a:r>
            <a:r>
              <a:rPr lang="en-US" sz="1800" dirty="0" err="1">
                <a:latin typeface="Times New Roman" charset="0"/>
              </a:rPr>
              <a:t>phẩm</a:t>
            </a:r>
            <a:r>
              <a:rPr lang="en-US" sz="1800" dirty="0">
                <a:latin typeface="Times New Roman" charset="0"/>
              </a:rPr>
              <a:t> </a:t>
            </a:r>
            <a:r>
              <a:rPr lang="en-US" sz="1800" dirty="0" err="1">
                <a:latin typeface="Times New Roman" charset="0"/>
              </a:rPr>
              <a:t>bàn</a:t>
            </a:r>
            <a:r>
              <a:rPr lang="en-US" sz="1800" dirty="0">
                <a:latin typeface="Times New Roman" charset="0"/>
              </a:rPr>
              <a:t> </a:t>
            </a:r>
            <a:r>
              <a:rPr lang="en-US" sz="1800" dirty="0" err="1">
                <a:latin typeface="Times New Roman" charset="0"/>
              </a:rPr>
              <a:t>giao</a:t>
            </a:r>
            <a:endParaRPr lang="en-US" sz="1800" dirty="0">
              <a:latin typeface="Times New Roman" charset="0"/>
            </a:endParaRPr>
          </a:p>
          <a:p>
            <a:pPr lvl="1">
              <a:buFont typeface="Wingdings" charset="0"/>
              <a:buChar char="Ø"/>
            </a:pPr>
            <a:r>
              <a:rPr lang="en-US" sz="1800" dirty="0" err="1">
                <a:latin typeface="Times New Roman" charset="0"/>
              </a:rPr>
              <a:t>Vai</a:t>
            </a:r>
            <a:r>
              <a:rPr lang="en-US" sz="1800" dirty="0">
                <a:latin typeface="Times New Roman" charset="0"/>
              </a:rPr>
              <a:t> </a:t>
            </a:r>
            <a:r>
              <a:rPr lang="en-US" sz="1800" dirty="0" err="1">
                <a:latin typeface="Times New Roman" charset="0"/>
              </a:rPr>
              <a:t>trò</a:t>
            </a:r>
            <a:r>
              <a:rPr lang="en-US" sz="1800" dirty="0">
                <a:latin typeface="Times New Roman" charset="0"/>
              </a:rPr>
              <a:t> </a:t>
            </a:r>
            <a:r>
              <a:rPr lang="en-US" sz="1800" dirty="0" err="1">
                <a:latin typeface="Times New Roman" charset="0"/>
              </a:rPr>
              <a:t>và</a:t>
            </a:r>
            <a:r>
              <a:rPr lang="en-US" sz="1800" dirty="0">
                <a:latin typeface="Times New Roman" charset="0"/>
              </a:rPr>
              <a:t> </a:t>
            </a:r>
            <a:r>
              <a:rPr lang="en-US" sz="1800" dirty="0" err="1">
                <a:latin typeface="Times New Roman" charset="0"/>
              </a:rPr>
              <a:t>trách</a:t>
            </a:r>
            <a:r>
              <a:rPr lang="en-US" sz="1800" dirty="0">
                <a:latin typeface="Times New Roman" charset="0"/>
              </a:rPr>
              <a:t> </a:t>
            </a:r>
            <a:r>
              <a:rPr lang="en-US" sz="1800" dirty="0" err="1">
                <a:latin typeface="Times New Roman" charset="0"/>
              </a:rPr>
              <a:t>nhiệm</a:t>
            </a:r>
            <a:endParaRPr lang="en-US" sz="1800" dirty="0">
              <a:latin typeface="Times New Roman" charset="0"/>
            </a:endParaRPr>
          </a:p>
          <a:p>
            <a:pPr lvl="1">
              <a:buFont typeface="Wingdings" charset="0"/>
              <a:buChar char="Ø"/>
            </a:pPr>
            <a:r>
              <a:rPr lang="en-US" sz="1800" dirty="0" err="1">
                <a:latin typeface="Times New Roman" charset="0"/>
              </a:rPr>
              <a:t>Các</a:t>
            </a:r>
            <a:r>
              <a:rPr lang="en-US" sz="1800" dirty="0">
                <a:latin typeface="Times New Roman" charset="0"/>
              </a:rPr>
              <a:t> </a:t>
            </a:r>
            <a:r>
              <a:rPr lang="en-US" sz="1800" dirty="0" err="1">
                <a:latin typeface="Times New Roman" charset="0"/>
              </a:rPr>
              <a:t>giai</a:t>
            </a:r>
            <a:r>
              <a:rPr lang="en-US" sz="1800" dirty="0">
                <a:latin typeface="Times New Roman" charset="0"/>
              </a:rPr>
              <a:t> </a:t>
            </a:r>
            <a:r>
              <a:rPr lang="en-US" sz="1800" dirty="0" err="1">
                <a:latin typeface="Times New Roman" charset="0"/>
              </a:rPr>
              <a:t>đoạn</a:t>
            </a:r>
            <a:r>
              <a:rPr lang="en-US" sz="1800" dirty="0">
                <a:latin typeface="Times New Roman" charset="0"/>
              </a:rPr>
              <a:t> </a:t>
            </a:r>
            <a:r>
              <a:rPr lang="en-US" sz="1800" dirty="0" err="1">
                <a:latin typeface="Times New Roman" charset="0"/>
              </a:rPr>
              <a:t>của</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endParaRPr lang="en-US" sz="1800" dirty="0">
              <a:latin typeface="Times New Roman" charset="0"/>
            </a:endParaRPr>
          </a:p>
          <a:p>
            <a:pPr lvl="1">
              <a:buFont typeface="Wingdings" charset="0"/>
              <a:buChar char="Ø"/>
            </a:pPr>
            <a:r>
              <a:rPr lang="en-US" sz="1800" dirty="0" err="1">
                <a:latin typeface="Times New Roman" charset="0"/>
              </a:rPr>
              <a:t>Phương</a:t>
            </a:r>
            <a:r>
              <a:rPr lang="en-US" sz="1800" dirty="0">
                <a:latin typeface="Times New Roman" charset="0"/>
              </a:rPr>
              <a:t> </a:t>
            </a:r>
            <a:r>
              <a:rPr lang="en-US" sz="1800" dirty="0" err="1">
                <a:latin typeface="Times New Roman" charset="0"/>
              </a:rPr>
              <a:t>thức</a:t>
            </a:r>
            <a:r>
              <a:rPr lang="en-US" sz="1800" dirty="0">
                <a:latin typeface="Times New Roman" charset="0"/>
              </a:rPr>
              <a:t> </a:t>
            </a:r>
            <a:r>
              <a:rPr lang="en-US" sz="1800" dirty="0" err="1">
                <a:latin typeface="Times New Roman" charset="0"/>
              </a:rPr>
              <a:t>trao</a:t>
            </a:r>
            <a:r>
              <a:rPr lang="en-US" sz="1800" dirty="0">
                <a:latin typeface="Times New Roman" charset="0"/>
              </a:rPr>
              <a:t> </a:t>
            </a:r>
            <a:r>
              <a:rPr lang="en-US" sz="1800" dirty="0" err="1">
                <a:latin typeface="Times New Roman" charset="0"/>
              </a:rPr>
              <a:t>đổi</a:t>
            </a:r>
            <a:endParaRPr lang="en-US" sz="1800" dirty="0">
              <a:latin typeface="Times New Roman" charset="0"/>
            </a:endParaRPr>
          </a:p>
          <a:p>
            <a:pPr lvl="1">
              <a:buFont typeface="Wingdings" charset="0"/>
              <a:buChar char="Ø"/>
            </a:pPr>
            <a:r>
              <a:rPr lang="en-US" sz="1800" dirty="0">
                <a:latin typeface="Times New Roman" charset="0"/>
              </a:rPr>
              <a:t>Qui </a:t>
            </a:r>
            <a:r>
              <a:rPr lang="en-US" sz="1800" dirty="0" err="1">
                <a:latin typeface="Times New Roman" charset="0"/>
              </a:rPr>
              <a:t>trình</a:t>
            </a:r>
            <a:r>
              <a:rPr lang="en-US" sz="1800" dirty="0">
                <a:latin typeface="Times New Roman" charset="0"/>
              </a:rPr>
              <a:t> </a:t>
            </a:r>
            <a:r>
              <a:rPr lang="en-US" sz="1800" dirty="0" err="1">
                <a:latin typeface="Times New Roman" charset="0"/>
              </a:rPr>
              <a:t>xử</a:t>
            </a:r>
            <a:r>
              <a:rPr lang="en-US" sz="1800" dirty="0">
                <a:latin typeface="Times New Roman" charset="0"/>
              </a:rPr>
              <a:t> </a:t>
            </a:r>
            <a:r>
              <a:rPr lang="en-US" sz="1800" dirty="0" err="1">
                <a:latin typeface="Times New Roman" charset="0"/>
              </a:rPr>
              <a:t>lý</a:t>
            </a:r>
            <a:r>
              <a:rPr lang="en-US" sz="1800" dirty="0">
                <a:latin typeface="Times New Roman" charset="0"/>
              </a:rPr>
              <a:t> </a:t>
            </a:r>
            <a:r>
              <a:rPr lang="en-US" sz="1800" dirty="0" err="1">
                <a:latin typeface="Times New Roman" charset="0"/>
              </a:rPr>
              <a:t>yêu</a:t>
            </a:r>
            <a:r>
              <a:rPr lang="en-US" sz="1800" dirty="0">
                <a:latin typeface="Times New Roman" charset="0"/>
              </a:rPr>
              <a:t> </a:t>
            </a:r>
            <a:r>
              <a:rPr lang="en-US" sz="1800" dirty="0" err="1">
                <a:latin typeface="Times New Roman" charset="0"/>
              </a:rPr>
              <a:t>cầu</a:t>
            </a:r>
            <a:r>
              <a:rPr lang="en-US" sz="1800" dirty="0">
                <a:latin typeface="Times New Roman" charset="0"/>
              </a:rPr>
              <a:t> </a:t>
            </a:r>
            <a:r>
              <a:rPr lang="en-US" sz="1800" dirty="0" err="1">
                <a:latin typeface="Times New Roman" charset="0"/>
              </a:rPr>
              <a:t>thay</a:t>
            </a:r>
            <a:r>
              <a:rPr lang="en-US" sz="1800" dirty="0">
                <a:latin typeface="Times New Roman" charset="0"/>
              </a:rPr>
              <a:t> </a:t>
            </a:r>
            <a:r>
              <a:rPr lang="en-US" sz="1800" dirty="0" err="1">
                <a:latin typeface="Times New Roman" charset="0"/>
              </a:rPr>
              <a:t>đổi</a:t>
            </a:r>
            <a:endParaRPr lang="en-US" sz="1800" dirty="0">
              <a:latin typeface="Times New Roman" charset="0"/>
            </a:endParaRPr>
          </a:p>
          <a:p>
            <a:pPr lvl="1">
              <a:buFont typeface="Wingdings" charset="0"/>
              <a:buChar char="Ø"/>
            </a:pPr>
            <a:r>
              <a:rPr lang="en-US" sz="1800" dirty="0" err="1">
                <a:latin typeface="Times New Roman" charset="0"/>
              </a:rPr>
              <a:t>Khó</a:t>
            </a:r>
            <a:r>
              <a:rPr lang="en-US" sz="1800" dirty="0">
                <a:latin typeface="Times New Roman" charset="0"/>
              </a:rPr>
              <a:t> </a:t>
            </a:r>
            <a:r>
              <a:rPr lang="en-US" sz="1800" dirty="0" err="1">
                <a:latin typeface="Times New Roman" charset="0"/>
              </a:rPr>
              <a:t>khăn</a:t>
            </a:r>
            <a:endParaRPr lang="en-US" sz="1800" dirty="0">
              <a:latin typeface="Times New Roman" charset="0"/>
            </a:endParaRPr>
          </a:p>
          <a:p>
            <a:pPr lvl="1">
              <a:buFont typeface="Wingdings" charset="0"/>
              <a:buChar char="Ø"/>
            </a:pPr>
            <a:r>
              <a:rPr lang="en-US" sz="1800" dirty="0" err="1">
                <a:latin typeface="Times New Roman" charset="0"/>
              </a:rPr>
              <a:t>Các</a:t>
            </a:r>
            <a:r>
              <a:rPr lang="en-US" sz="1800" dirty="0">
                <a:latin typeface="Times New Roman" charset="0"/>
              </a:rPr>
              <a:t> </a:t>
            </a:r>
            <a:r>
              <a:rPr lang="en-US" sz="1800" dirty="0" err="1">
                <a:latin typeface="Times New Roman" charset="0"/>
              </a:rPr>
              <a:t>yếu</a:t>
            </a:r>
            <a:r>
              <a:rPr lang="en-US" sz="1800" dirty="0">
                <a:latin typeface="Times New Roman" charset="0"/>
              </a:rPr>
              <a:t> </a:t>
            </a:r>
            <a:r>
              <a:rPr lang="en-US" sz="1800" dirty="0" err="1">
                <a:latin typeface="Times New Roman" charset="0"/>
              </a:rPr>
              <a:t>tố</a:t>
            </a:r>
            <a:r>
              <a:rPr lang="en-US" sz="1800" dirty="0">
                <a:latin typeface="Times New Roman" charset="0"/>
              </a:rPr>
              <a:t> </a:t>
            </a:r>
            <a:r>
              <a:rPr lang="en-US" sz="1800" dirty="0" err="1">
                <a:latin typeface="Times New Roman" charset="0"/>
              </a:rPr>
              <a:t>để</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r>
              <a:rPr lang="en-US" sz="1800" dirty="0">
                <a:latin typeface="Times New Roman" charset="0"/>
              </a:rPr>
              <a:t> </a:t>
            </a:r>
            <a:r>
              <a:rPr lang="en-US" sz="1800" dirty="0" err="1">
                <a:latin typeface="Times New Roman" charset="0"/>
              </a:rPr>
              <a:t>thành</a:t>
            </a:r>
            <a:r>
              <a:rPr lang="en-US" sz="1800" dirty="0">
                <a:latin typeface="Times New Roman" charset="0"/>
              </a:rPr>
              <a:t> </a:t>
            </a:r>
            <a:r>
              <a:rPr lang="en-US" sz="1800" dirty="0" err="1">
                <a:latin typeface="Times New Roman" charset="0"/>
              </a:rPr>
              <a:t>công</a:t>
            </a:r>
            <a:endParaRPr lang="en-US" sz="1800" dirty="0">
              <a:latin typeface="Times New Roman" charset="0"/>
            </a:endParaRPr>
          </a:p>
          <a:p>
            <a:pPr>
              <a:buFont typeface="Wingdings" charset="0"/>
              <a:buChar char="Ø"/>
            </a:pPr>
            <a:r>
              <a:rPr lang="en-US" sz="2000" dirty="0" err="1">
                <a:latin typeface="Times New Roman" charset="0"/>
              </a:rPr>
              <a:t>Kênh</a:t>
            </a:r>
            <a:r>
              <a:rPr lang="en-US" sz="2000" dirty="0">
                <a:latin typeface="Times New Roman" charset="0"/>
              </a:rPr>
              <a:t> </a:t>
            </a:r>
            <a:r>
              <a:rPr lang="en-US" sz="2000" dirty="0" err="1">
                <a:latin typeface="Times New Roman" charset="0"/>
              </a:rPr>
              <a:t>thu</a:t>
            </a:r>
            <a:r>
              <a:rPr lang="en-US" sz="2000" dirty="0">
                <a:latin typeface="Times New Roman" charset="0"/>
              </a:rPr>
              <a:t> </a:t>
            </a:r>
            <a:r>
              <a:rPr lang="en-US" sz="2000" dirty="0" err="1">
                <a:latin typeface="Times New Roman" charset="0"/>
              </a:rPr>
              <a:t>nhận</a:t>
            </a:r>
            <a:r>
              <a:rPr lang="en-US" sz="2000" dirty="0">
                <a:latin typeface="Times New Roman" charset="0"/>
              </a:rPr>
              <a:t> </a:t>
            </a:r>
            <a:r>
              <a:rPr lang="en-US" sz="2000" dirty="0" err="1">
                <a:latin typeface="Times New Roman" charset="0"/>
              </a:rPr>
              <a:t>các</a:t>
            </a:r>
            <a:r>
              <a:rPr lang="en-US" sz="2000" dirty="0">
                <a:latin typeface="Times New Roman" charset="0"/>
              </a:rPr>
              <a:t> ý </a:t>
            </a:r>
            <a:r>
              <a:rPr lang="en-US" sz="2000" dirty="0" err="1">
                <a:latin typeface="Times New Roman" charset="0"/>
              </a:rPr>
              <a:t>kiến</a:t>
            </a:r>
            <a:r>
              <a:rPr lang="en-US" sz="2000" dirty="0">
                <a:latin typeface="Times New Roman" charset="0"/>
              </a:rPr>
              <a:t>, </a:t>
            </a:r>
            <a:r>
              <a:rPr lang="en-US" sz="2000" dirty="0" err="1">
                <a:latin typeface="Times New Roman" charset="0"/>
              </a:rPr>
              <a:t>khiếu</a:t>
            </a:r>
            <a:r>
              <a:rPr lang="en-US" sz="2000" dirty="0">
                <a:latin typeface="Times New Roman" charset="0"/>
              </a:rPr>
              <a:t> </a:t>
            </a:r>
            <a:r>
              <a:rPr lang="en-US" sz="2000" dirty="0" err="1">
                <a:latin typeface="Times New Roman" charset="0"/>
              </a:rPr>
              <a:t>nại</a:t>
            </a:r>
            <a:r>
              <a:rPr lang="en-US" sz="2000" dirty="0">
                <a:latin typeface="Times New Roman" charset="0"/>
              </a:rPr>
              <a:t> </a:t>
            </a:r>
            <a:r>
              <a:rPr lang="en-US" sz="2000" dirty="0" err="1">
                <a:latin typeface="Times New Roman" charset="0"/>
              </a:rPr>
              <a:t>của</a:t>
            </a:r>
            <a:r>
              <a:rPr lang="en-US" sz="2000" dirty="0">
                <a:latin typeface="Times New Roman" charset="0"/>
              </a:rPr>
              <a:t> </a:t>
            </a:r>
            <a:r>
              <a:rPr lang="en-US" sz="2000" dirty="0" err="1">
                <a:latin typeface="Times New Roman" charset="0"/>
              </a:rPr>
              <a:t>khách</a:t>
            </a:r>
            <a:r>
              <a:rPr lang="en-US" sz="2000" dirty="0">
                <a:latin typeface="Times New Roman" charset="0"/>
              </a:rPr>
              <a:t> </a:t>
            </a:r>
            <a:r>
              <a:rPr lang="en-US" sz="2000" dirty="0" err="1">
                <a:latin typeface="Times New Roman" charset="0"/>
              </a:rPr>
              <a:t>hàng</a:t>
            </a:r>
            <a:endParaRPr lang="en-US" sz="2000" dirty="0">
              <a:latin typeface="Times New Roman" charset="0"/>
            </a:endParaRPr>
          </a:p>
          <a:p>
            <a:pPr>
              <a:buFont typeface="Wingdings" charset="0"/>
              <a:buChar char="Ø"/>
            </a:pPr>
            <a:r>
              <a:rPr lang="en-US" sz="2000" dirty="0" err="1">
                <a:latin typeface="Times New Roman" charset="0"/>
              </a:rPr>
              <a:t>Phê</a:t>
            </a:r>
            <a:r>
              <a:rPr lang="en-US" sz="2000" dirty="0">
                <a:latin typeface="Times New Roman" charset="0"/>
              </a:rPr>
              <a:t> </a:t>
            </a:r>
            <a:r>
              <a:rPr lang="en-US" sz="2000" dirty="0" err="1">
                <a:latin typeface="Times New Roman" charset="0"/>
              </a:rPr>
              <a:t>duyệt</a:t>
            </a:r>
            <a:r>
              <a:rPr lang="en-US" sz="2000" dirty="0">
                <a:latin typeface="Times New Roman" charset="0"/>
              </a:rPr>
              <a:t> </a:t>
            </a:r>
            <a:r>
              <a:rPr lang="en-US" sz="2000" dirty="0" err="1">
                <a:latin typeface="Times New Roman" charset="0"/>
              </a:rPr>
              <a:t>các</a:t>
            </a:r>
            <a:r>
              <a:rPr lang="en-US" sz="2000" dirty="0">
                <a:latin typeface="Times New Roman" charset="0"/>
              </a:rPr>
              <a:t> </a:t>
            </a:r>
            <a:r>
              <a:rPr lang="en-US" sz="2000" dirty="0" err="1">
                <a:latin typeface="Times New Roman" charset="0"/>
              </a:rPr>
              <a:t>tài</a:t>
            </a:r>
            <a:r>
              <a:rPr lang="en-US" sz="2000" dirty="0">
                <a:latin typeface="Times New Roman" charset="0"/>
              </a:rPr>
              <a:t> </a:t>
            </a:r>
            <a:r>
              <a:rPr lang="en-US" sz="2000" dirty="0" err="1">
                <a:latin typeface="Times New Roman" charset="0"/>
              </a:rPr>
              <a:t>liệu</a:t>
            </a:r>
            <a:endParaRPr lang="en-US" sz="2000" dirty="0">
              <a:latin typeface="Times New Roman" charset="0"/>
            </a:endParaRPr>
          </a:p>
          <a:p>
            <a:pPr>
              <a:buFont typeface="Wingdings" charset="0"/>
              <a:buChar char="Ø"/>
            </a:pPr>
            <a:r>
              <a:rPr lang="en-US" sz="2000" dirty="0" err="1">
                <a:latin typeface="Times New Roman" charset="0"/>
              </a:rPr>
              <a:t>Thảo</a:t>
            </a:r>
            <a:r>
              <a:rPr lang="en-US" sz="2000" dirty="0">
                <a:latin typeface="Times New Roman" charset="0"/>
              </a:rPr>
              <a:t> </a:t>
            </a:r>
            <a:r>
              <a:rPr lang="en-US" sz="2000" dirty="0" err="1">
                <a:latin typeface="Times New Roman" charset="0"/>
              </a:rPr>
              <a:t>luận</a:t>
            </a:r>
            <a:endParaRPr lang="en-US" sz="2000" dirty="0">
              <a:latin typeface="Times New Roman" charset="0"/>
            </a:endParaRPr>
          </a:p>
          <a:p>
            <a:endParaRPr lang="en-US" dirty="0"/>
          </a:p>
        </p:txBody>
      </p:sp>
    </p:spTree>
    <p:extLst>
      <p:ext uri="{BB962C8B-B14F-4D97-AF65-F5344CB8AC3E}">
        <p14:creationId xmlns:p14="http://schemas.microsoft.com/office/powerpoint/2010/main" val="2046728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Thảo luận</a:t>
            </a:r>
            <a:endParaRPr lang="en-US"/>
          </a:p>
        </p:txBody>
      </p:sp>
      <p:sp>
        <p:nvSpPr>
          <p:cNvPr id="3" name="Content Placeholder 2"/>
          <p:cNvSpPr>
            <a:spLocks noGrp="1"/>
          </p:cNvSpPr>
          <p:nvPr>
            <p:ph idx="1"/>
          </p:nvPr>
        </p:nvSpPr>
        <p:spPr/>
        <p:txBody>
          <a:bodyPr/>
          <a:lstStyle/>
          <a:p>
            <a:pPr marL="0" indent="0" algn="ctr">
              <a:buNone/>
            </a:pPr>
            <a:r>
              <a:rPr lang="en-US" b="1" i="1">
                <a:solidFill>
                  <a:srgbClr val="000099"/>
                </a:solidFill>
                <a:effectLst>
                  <a:outerShdw blurRad="38100" dist="38100" dir="2700000" algn="tl">
                    <a:srgbClr val="DDDDDD"/>
                  </a:outerShdw>
                </a:effectLst>
                <a:cs typeface="Times New Roman" charset="0"/>
              </a:rPr>
              <a:t>Trân trọng cảm ơn!</a:t>
            </a:r>
            <a:endParaRPr lang="en-US"/>
          </a:p>
        </p:txBody>
      </p:sp>
    </p:spTree>
    <p:extLst>
      <p:ext uri="{BB962C8B-B14F-4D97-AF65-F5344CB8AC3E}">
        <p14:creationId xmlns:p14="http://schemas.microsoft.com/office/powerpoint/2010/main" val="88248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Hướng dẫn áp dụng slide</a:t>
            </a:r>
            <a:endParaRPr lang="en-US"/>
          </a:p>
        </p:txBody>
      </p:sp>
      <p:sp>
        <p:nvSpPr>
          <p:cNvPr id="3" name="Content Placeholder 2"/>
          <p:cNvSpPr>
            <a:spLocks noGrp="1"/>
          </p:cNvSpPr>
          <p:nvPr>
            <p:ph idx="1"/>
          </p:nvPr>
        </p:nvSpPr>
        <p:spPr/>
        <p:txBody>
          <a:bodyPr/>
          <a:lstStyle/>
          <a:p>
            <a:r>
              <a:rPr lang="en-US">
                <a:latin typeface="Times New Roman" charset="0"/>
              </a:rPr>
              <a:t>&lt;Slide này có thể thay đổi nội dung cho phù hợp với từng dự án</a:t>
            </a:r>
          </a:p>
          <a:p>
            <a:r>
              <a:rPr lang="en-US">
                <a:latin typeface="Times New Roman" charset="0"/>
              </a:rPr>
              <a:t>Khuyến khích các dự án có đầy đủ các thông tin như đã liệt kê</a:t>
            </a:r>
          </a:p>
          <a:p>
            <a:r>
              <a:rPr lang="en-US">
                <a:latin typeface="Times New Roman" charset="0"/>
              </a:rPr>
              <a:t>Khi trình bày thì cần xoá slide số 2 này&gt;</a:t>
            </a:r>
          </a:p>
          <a:p>
            <a:pPr marL="0" indent="0">
              <a:buNone/>
            </a:pPr>
            <a:endParaRPr lang="en-US"/>
          </a:p>
        </p:txBody>
      </p:sp>
    </p:spTree>
    <p:extLst>
      <p:ext uri="{BB962C8B-B14F-4D97-AF65-F5344CB8AC3E}">
        <p14:creationId xmlns:p14="http://schemas.microsoft.com/office/powerpoint/2010/main" val="2820468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normAutofit/>
          </a:bodyPr>
          <a:lstStyle/>
          <a:p>
            <a:pPr>
              <a:buFont typeface="Wingdings" charset="0"/>
              <a:buChar char="Ø"/>
            </a:pPr>
            <a:r>
              <a:rPr lang="en-US" sz="2000" dirty="0" err="1">
                <a:latin typeface="Times New Roman" charset="0"/>
              </a:rPr>
              <a:t>Giới</a:t>
            </a:r>
            <a:r>
              <a:rPr lang="en-US" sz="2000" dirty="0">
                <a:latin typeface="Times New Roman" charset="0"/>
              </a:rPr>
              <a:t> </a:t>
            </a:r>
            <a:r>
              <a:rPr lang="en-US" sz="2000" dirty="0" err="1">
                <a:latin typeface="Times New Roman" charset="0"/>
              </a:rPr>
              <a:t>thiệu</a:t>
            </a:r>
            <a:r>
              <a:rPr lang="en-US" sz="2000" dirty="0">
                <a:latin typeface="Times New Roman" charset="0"/>
              </a:rPr>
              <a:t> </a:t>
            </a:r>
            <a:r>
              <a:rPr lang="en-US" sz="2000" dirty="0" err="1">
                <a:latin typeface="Times New Roman" charset="0"/>
              </a:rPr>
              <a:t>thành</a:t>
            </a:r>
            <a:r>
              <a:rPr lang="en-US" sz="2000" dirty="0">
                <a:latin typeface="Times New Roman" charset="0"/>
              </a:rPr>
              <a:t> </a:t>
            </a:r>
            <a:r>
              <a:rPr lang="en-US" sz="2000" dirty="0" err="1">
                <a:latin typeface="Times New Roman" charset="0"/>
              </a:rPr>
              <a:t>phần</a:t>
            </a:r>
            <a:r>
              <a:rPr lang="en-US" sz="2000" dirty="0">
                <a:latin typeface="Times New Roman" charset="0"/>
              </a:rPr>
              <a:t> </a:t>
            </a:r>
            <a:r>
              <a:rPr lang="en-US" sz="2000" dirty="0" err="1">
                <a:latin typeface="Times New Roman" charset="0"/>
              </a:rPr>
              <a:t>tham</a:t>
            </a:r>
            <a:r>
              <a:rPr lang="en-US" sz="2000" dirty="0">
                <a:latin typeface="Times New Roman" charset="0"/>
              </a:rPr>
              <a:t> </a:t>
            </a:r>
            <a:r>
              <a:rPr lang="en-US" sz="2000" dirty="0" err="1">
                <a:latin typeface="Times New Roman" charset="0"/>
              </a:rPr>
              <a:t>gia</a:t>
            </a:r>
            <a:endParaRPr lang="en-US" sz="2000" dirty="0">
              <a:latin typeface="Times New Roman" charset="0"/>
            </a:endParaRPr>
          </a:p>
          <a:p>
            <a:pPr>
              <a:buFont typeface="Wingdings" charset="0"/>
              <a:buChar char="Ø"/>
            </a:pPr>
            <a:r>
              <a:rPr lang="en-US" sz="2000" dirty="0" err="1">
                <a:latin typeface="Times New Roman" charset="0"/>
              </a:rPr>
              <a:t>Thông</a:t>
            </a:r>
            <a:r>
              <a:rPr lang="en-US" sz="2000" dirty="0">
                <a:latin typeface="Times New Roman" charset="0"/>
              </a:rPr>
              <a:t> tin </a:t>
            </a:r>
            <a:r>
              <a:rPr lang="en-US" sz="2000" dirty="0" err="1">
                <a:latin typeface="Times New Roman" charset="0"/>
              </a:rPr>
              <a:t>chung</a:t>
            </a:r>
            <a:r>
              <a:rPr lang="en-US" sz="2000" dirty="0">
                <a:latin typeface="Times New Roman" charset="0"/>
              </a:rPr>
              <a:t> </a:t>
            </a:r>
            <a:r>
              <a:rPr lang="en-US" sz="2000" dirty="0" err="1">
                <a:latin typeface="Times New Roman" charset="0"/>
              </a:rPr>
              <a:t>về</a:t>
            </a:r>
            <a:r>
              <a:rPr lang="en-US" sz="2000" dirty="0">
                <a:latin typeface="Times New Roman" charset="0"/>
              </a:rPr>
              <a:t> </a:t>
            </a:r>
            <a:r>
              <a:rPr lang="en-US" sz="2000" dirty="0" err="1">
                <a:latin typeface="Times New Roman" charset="0"/>
              </a:rPr>
              <a:t>dự</a:t>
            </a:r>
            <a:r>
              <a:rPr lang="en-US" sz="2000" dirty="0">
                <a:latin typeface="Times New Roman" charset="0"/>
              </a:rPr>
              <a:t> </a:t>
            </a:r>
            <a:r>
              <a:rPr lang="en-US" sz="2000" dirty="0" err="1">
                <a:latin typeface="Times New Roman" charset="0"/>
              </a:rPr>
              <a:t>án</a:t>
            </a:r>
            <a:endParaRPr lang="en-US" sz="2000" dirty="0">
              <a:latin typeface="Times New Roman" charset="0"/>
            </a:endParaRPr>
          </a:p>
          <a:p>
            <a:pPr lvl="1">
              <a:buFont typeface="Wingdings" charset="0"/>
              <a:buChar char="Ø"/>
            </a:pPr>
            <a:r>
              <a:rPr lang="en-US" sz="1800" dirty="0" err="1">
                <a:latin typeface="Times New Roman" charset="0"/>
              </a:rPr>
              <a:t>Mục</a:t>
            </a:r>
            <a:r>
              <a:rPr lang="en-US" sz="1800" dirty="0">
                <a:latin typeface="Times New Roman" charset="0"/>
              </a:rPr>
              <a:t> </a:t>
            </a:r>
            <a:r>
              <a:rPr lang="en-US" sz="1800" dirty="0" err="1">
                <a:latin typeface="Times New Roman" charset="0"/>
              </a:rPr>
              <a:t>tiêu</a:t>
            </a:r>
            <a:r>
              <a:rPr lang="en-US" sz="1800" dirty="0">
                <a:latin typeface="Times New Roman" charset="0"/>
              </a:rPr>
              <a:t> </a:t>
            </a:r>
            <a:r>
              <a:rPr lang="en-US" sz="1800" dirty="0" err="1">
                <a:latin typeface="Times New Roman" charset="0"/>
              </a:rPr>
              <a:t>của</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endParaRPr lang="en-US" sz="1800" dirty="0">
              <a:latin typeface="Times New Roman" charset="0"/>
            </a:endParaRPr>
          </a:p>
          <a:p>
            <a:pPr lvl="1">
              <a:buFont typeface="Wingdings" charset="0"/>
              <a:buChar char="Ø"/>
            </a:pPr>
            <a:r>
              <a:rPr lang="en-US" sz="1800" dirty="0">
                <a:latin typeface="Times New Roman" charset="0"/>
              </a:rPr>
              <a:t>Phạm vi </a:t>
            </a:r>
            <a:r>
              <a:rPr lang="en-US" sz="1800" dirty="0" err="1">
                <a:latin typeface="Times New Roman" charset="0"/>
              </a:rPr>
              <a:t>của</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endParaRPr lang="en-US" sz="1800" dirty="0">
              <a:latin typeface="Times New Roman" charset="0"/>
            </a:endParaRPr>
          </a:p>
          <a:p>
            <a:pPr lvl="1">
              <a:buFont typeface="Wingdings" charset="0"/>
              <a:buChar char="Ø"/>
            </a:pPr>
            <a:r>
              <a:rPr lang="en-US" sz="1800" dirty="0" err="1">
                <a:latin typeface="Times New Roman" charset="0"/>
              </a:rPr>
              <a:t>Tổ</a:t>
            </a:r>
            <a:r>
              <a:rPr lang="en-US" sz="1800" dirty="0">
                <a:latin typeface="Times New Roman" charset="0"/>
              </a:rPr>
              <a:t> </a:t>
            </a:r>
            <a:r>
              <a:rPr lang="en-US" sz="1800" dirty="0" err="1">
                <a:latin typeface="Times New Roman" charset="0"/>
              </a:rPr>
              <a:t>chức</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r>
              <a:rPr lang="en-US" sz="1800" dirty="0">
                <a:latin typeface="Times New Roman" charset="0"/>
              </a:rPr>
              <a:t> </a:t>
            </a:r>
          </a:p>
          <a:p>
            <a:pPr lvl="1">
              <a:buFont typeface="Wingdings" charset="0"/>
              <a:buChar char="Ø"/>
            </a:pPr>
            <a:r>
              <a:rPr lang="en-US" sz="1800" dirty="0" err="1">
                <a:latin typeface="Times New Roman" charset="0"/>
              </a:rPr>
              <a:t>Các</a:t>
            </a:r>
            <a:r>
              <a:rPr lang="en-US" sz="1800" dirty="0">
                <a:latin typeface="Times New Roman" charset="0"/>
              </a:rPr>
              <a:t> </a:t>
            </a:r>
            <a:r>
              <a:rPr lang="en-US" sz="1800" dirty="0" err="1">
                <a:latin typeface="Times New Roman" charset="0"/>
              </a:rPr>
              <a:t>sản</a:t>
            </a:r>
            <a:r>
              <a:rPr lang="en-US" sz="1800" dirty="0">
                <a:latin typeface="Times New Roman" charset="0"/>
              </a:rPr>
              <a:t> </a:t>
            </a:r>
            <a:r>
              <a:rPr lang="en-US" sz="1800" dirty="0" err="1">
                <a:latin typeface="Times New Roman" charset="0"/>
              </a:rPr>
              <a:t>phẩm</a:t>
            </a:r>
            <a:r>
              <a:rPr lang="en-US" sz="1800" dirty="0">
                <a:latin typeface="Times New Roman" charset="0"/>
              </a:rPr>
              <a:t> </a:t>
            </a:r>
            <a:r>
              <a:rPr lang="en-US" sz="1800" dirty="0" err="1">
                <a:latin typeface="Times New Roman" charset="0"/>
              </a:rPr>
              <a:t>bàn</a:t>
            </a:r>
            <a:r>
              <a:rPr lang="en-US" sz="1800" dirty="0">
                <a:latin typeface="Times New Roman" charset="0"/>
              </a:rPr>
              <a:t> </a:t>
            </a:r>
            <a:r>
              <a:rPr lang="en-US" sz="1800" dirty="0" err="1">
                <a:latin typeface="Times New Roman" charset="0"/>
              </a:rPr>
              <a:t>giao</a:t>
            </a:r>
            <a:endParaRPr lang="en-US" sz="1800" dirty="0">
              <a:latin typeface="Times New Roman" charset="0"/>
            </a:endParaRPr>
          </a:p>
          <a:p>
            <a:pPr lvl="1">
              <a:buFont typeface="Wingdings" charset="0"/>
              <a:buChar char="Ø"/>
            </a:pPr>
            <a:r>
              <a:rPr lang="en-US" sz="1800" dirty="0" err="1">
                <a:latin typeface="Times New Roman" charset="0"/>
              </a:rPr>
              <a:t>Vai</a:t>
            </a:r>
            <a:r>
              <a:rPr lang="en-US" sz="1800" dirty="0">
                <a:latin typeface="Times New Roman" charset="0"/>
              </a:rPr>
              <a:t> </a:t>
            </a:r>
            <a:r>
              <a:rPr lang="en-US" sz="1800" dirty="0" err="1">
                <a:latin typeface="Times New Roman" charset="0"/>
              </a:rPr>
              <a:t>trò</a:t>
            </a:r>
            <a:r>
              <a:rPr lang="en-US" sz="1800" dirty="0">
                <a:latin typeface="Times New Roman" charset="0"/>
              </a:rPr>
              <a:t> </a:t>
            </a:r>
            <a:r>
              <a:rPr lang="en-US" sz="1800" dirty="0" err="1">
                <a:latin typeface="Times New Roman" charset="0"/>
              </a:rPr>
              <a:t>và</a:t>
            </a:r>
            <a:r>
              <a:rPr lang="en-US" sz="1800" dirty="0">
                <a:latin typeface="Times New Roman" charset="0"/>
              </a:rPr>
              <a:t> </a:t>
            </a:r>
            <a:r>
              <a:rPr lang="en-US" sz="1800" dirty="0" err="1">
                <a:latin typeface="Times New Roman" charset="0"/>
              </a:rPr>
              <a:t>trách</a:t>
            </a:r>
            <a:r>
              <a:rPr lang="en-US" sz="1800" dirty="0">
                <a:latin typeface="Times New Roman" charset="0"/>
              </a:rPr>
              <a:t> </a:t>
            </a:r>
            <a:r>
              <a:rPr lang="en-US" sz="1800" dirty="0" err="1">
                <a:latin typeface="Times New Roman" charset="0"/>
              </a:rPr>
              <a:t>nhiệm</a:t>
            </a:r>
            <a:endParaRPr lang="en-US" sz="1800" dirty="0">
              <a:latin typeface="Times New Roman" charset="0"/>
            </a:endParaRPr>
          </a:p>
          <a:p>
            <a:pPr lvl="1">
              <a:buFont typeface="Wingdings" charset="0"/>
              <a:buChar char="Ø"/>
            </a:pPr>
            <a:r>
              <a:rPr lang="en-US" sz="1800" dirty="0" err="1">
                <a:latin typeface="Times New Roman" charset="0"/>
              </a:rPr>
              <a:t>Các</a:t>
            </a:r>
            <a:r>
              <a:rPr lang="en-US" sz="1800" dirty="0">
                <a:latin typeface="Times New Roman" charset="0"/>
              </a:rPr>
              <a:t> </a:t>
            </a:r>
            <a:r>
              <a:rPr lang="en-US" sz="1800" dirty="0" err="1">
                <a:latin typeface="Times New Roman" charset="0"/>
              </a:rPr>
              <a:t>giai</a:t>
            </a:r>
            <a:r>
              <a:rPr lang="en-US" sz="1800" dirty="0">
                <a:latin typeface="Times New Roman" charset="0"/>
              </a:rPr>
              <a:t> </a:t>
            </a:r>
            <a:r>
              <a:rPr lang="en-US" sz="1800" dirty="0" err="1">
                <a:latin typeface="Times New Roman" charset="0"/>
              </a:rPr>
              <a:t>đoạn</a:t>
            </a:r>
            <a:r>
              <a:rPr lang="en-US" sz="1800" dirty="0">
                <a:latin typeface="Times New Roman" charset="0"/>
              </a:rPr>
              <a:t> </a:t>
            </a:r>
            <a:r>
              <a:rPr lang="en-US" sz="1800" dirty="0" err="1">
                <a:latin typeface="Times New Roman" charset="0"/>
              </a:rPr>
              <a:t>của</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endParaRPr lang="en-US" sz="1800" dirty="0">
              <a:latin typeface="Times New Roman" charset="0"/>
            </a:endParaRPr>
          </a:p>
          <a:p>
            <a:pPr lvl="1">
              <a:buFont typeface="Wingdings" charset="0"/>
              <a:buChar char="Ø"/>
            </a:pPr>
            <a:r>
              <a:rPr lang="en-US" sz="1800" dirty="0" err="1">
                <a:latin typeface="Times New Roman" charset="0"/>
              </a:rPr>
              <a:t>Phương</a:t>
            </a:r>
            <a:r>
              <a:rPr lang="en-US" sz="1800" dirty="0">
                <a:latin typeface="Times New Roman" charset="0"/>
              </a:rPr>
              <a:t> </a:t>
            </a:r>
            <a:r>
              <a:rPr lang="en-US" sz="1800" dirty="0" err="1">
                <a:latin typeface="Times New Roman" charset="0"/>
              </a:rPr>
              <a:t>thức</a:t>
            </a:r>
            <a:r>
              <a:rPr lang="en-US" sz="1800" dirty="0">
                <a:latin typeface="Times New Roman" charset="0"/>
              </a:rPr>
              <a:t> </a:t>
            </a:r>
            <a:r>
              <a:rPr lang="en-US" sz="1800" dirty="0" err="1">
                <a:latin typeface="Times New Roman" charset="0"/>
              </a:rPr>
              <a:t>trao</a:t>
            </a:r>
            <a:r>
              <a:rPr lang="en-US" sz="1800" dirty="0">
                <a:latin typeface="Times New Roman" charset="0"/>
              </a:rPr>
              <a:t> </a:t>
            </a:r>
            <a:r>
              <a:rPr lang="en-US" sz="1800" dirty="0" err="1">
                <a:latin typeface="Times New Roman" charset="0"/>
              </a:rPr>
              <a:t>đổi</a:t>
            </a:r>
            <a:endParaRPr lang="en-US" sz="1800" dirty="0">
              <a:latin typeface="Times New Roman" charset="0"/>
            </a:endParaRPr>
          </a:p>
          <a:p>
            <a:pPr lvl="1">
              <a:buFont typeface="Wingdings" charset="0"/>
              <a:buChar char="Ø"/>
            </a:pPr>
            <a:r>
              <a:rPr lang="en-US" sz="1800" dirty="0" err="1" smtClean="0">
                <a:latin typeface="Times New Roman" charset="0"/>
              </a:rPr>
              <a:t>Khó</a:t>
            </a:r>
            <a:r>
              <a:rPr lang="en-US" sz="1800" dirty="0" smtClean="0">
                <a:latin typeface="Times New Roman" charset="0"/>
              </a:rPr>
              <a:t> </a:t>
            </a:r>
            <a:r>
              <a:rPr lang="en-US" sz="1800" dirty="0" err="1">
                <a:latin typeface="Times New Roman" charset="0"/>
              </a:rPr>
              <a:t>khăn</a:t>
            </a:r>
            <a:endParaRPr lang="en-US" sz="1800" dirty="0">
              <a:latin typeface="Times New Roman" charset="0"/>
            </a:endParaRPr>
          </a:p>
          <a:p>
            <a:pPr lvl="1">
              <a:buFont typeface="Wingdings" charset="0"/>
              <a:buChar char="Ø"/>
            </a:pPr>
            <a:r>
              <a:rPr lang="en-US" sz="1800" dirty="0" err="1">
                <a:latin typeface="Times New Roman" charset="0"/>
              </a:rPr>
              <a:t>Các</a:t>
            </a:r>
            <a:r>
              <a:rPr lang="en-US" sz="1800" dirty="0">
                <a:latin typeface="Times New Roman" charset="0"/>
              </a:rPr>
              <a:t> </a:t>
            </a:r>
            <a:r>
              <a:rPr lang="en-US" sz="1800" dirty="0" err="1">
                <a:latin typeface="Times New Roman" charset="0"/>
              </a:rPr>
              <a:t>yếu</a:t>
            </a:r>
            <a:r>
              <a:rPr lang="en-US" sz="1800" dirty="0">
                <a:latin typeface="Times New Roman" charset="0"/>
              </a:rPr>
              <a:t> </a:t>
            </a:r>
            <a:r>
              <a:rPr lang="en-US" sz="1800" dirty="0" err="1">
                <a:latin typeface="Times New Roman" charset="0"/>
              </a:rPr>
              <a:t>tố</a:t>
            </a:r>
            <a:r>
              <a:rPr lang="en-US" sz="1800" dirty="0">
                <a:latin typeface="Times New Roman" charset="0"/>
              </a:rPr>
              <a:t> </a:t>
            </a:r>
            <a:r>
              <a:rPr lang="en-US" sz="1800" dirty="0" err="1">
                <a:latin typeface="Times New Roman" charset="0"/>
              </a:rPr>
              <a:t>để</a:t>
            </a:r>
            <a:r>
              <a:rPr lang="en-US" sz="1800" dirty="0">
                <a:latin typeface="Times New Roman" charset="0"/>
              </a:rPr>
              <a:t> </a:t>
            </a:r>
            <a:r>
              <a:rPr lang="en-US" sz="1800" dirty="0" err="1">
                <a:latin typeface="Times New Roman" charset="0"/>
              </a:rPr>
              <a:t>dự</a:t>
            </a:r>
            <a:r>
              <a:rPr lang="en-US" sz="1800" dirty="0">
                <a:latin typeface="Times New Roman" charset="0"/>
              </a:rPr>
              <a:t> </a:t>
            </a:r>
            <a:r>
              <a:rPr lang="en-US" sz="1800" dirty="0" err="1">
                <a:latin typeface="Times New Roman" charset="0"/>
              </a:rPr>
              <a:t>án</a:t>
            </a:r>
            <a:r>
              <a:rPr lang="en-US" sz="1800" dirty="0">
                <a:latin typeface="Times New Roman" charset="0"/>
              </a:rPr>
              <a:t> </a:t>
            </a:r>
            <a:r>
              <a:rPr lang="en-US" sz="1800" dirty="0" err="1">
                <a:latin typeface="Times New Roman" charset="0"/>
              </a:rPr>
              <a:t>thành</a:t>
            </a:r>
            <a:r>
              <a:rPr lang="en-US" sz="1800" dirty="0">
                <a:latin typeface="Times New Roman" charset="0"/>
              </a:rPr>
              <a:t> </a:t>
            </a:r>
            <a:r>
              <a:rPr lang="en-US" sz="1800" dirty="0" err="1">
                <a:latin typeface="Times New Roman" charset="0"/>
              </a:rPr>
              <a:t>công</a:t>
            </a:r>
            <a:endParaRPr lang="en-US" sz="1800" dirty="0">
              <a:latin typeface="Times New Roman" charset="0"/>
            </a:endParaRPr>
          </a:p>
          <a:p>
            <a:pPr>
              <a:buFont typeface="Wingdings" charset="0"/>
              <a:buChar char="Ø"/>
            </a:pPr>
            <a:r>
              <a:rPr lang="en-US" sz="2000" dirty="0" err="1">
                <a:latin typeface="Times New Roman" charset="0"/>
              </a:rPr>
              <a:t>Kênh</a:t>
            </a:r>
            <a:r>
              <a:rPr lang="en-US" sz="2000" dirty="0">
                <a:latin typeface="Times New Roman" charset="0"/>
              </a:rPr>
              <a:t> </a:t>
            </a:r>
            <a:r>
              <a:rPr lang="en-US" sz="2000" dirty="0" err="1">
                <a:latin typeface="Times New Roman" charset="0"/>
              </a:rPr>
              <a:t>thu</a:t>
            </a:r>
            <a:r>
              <a:rPr lang="en-US" sz="2000" dirty="0">
                <a:latin typeface="Times New Roman" charset="0"/>
              </a:rPr>
              <a:t> </a:t>
            </a:r>
            <a:r>
              <a:rPr lang="en-US" sz="2000" dirty="0" err="1">
                <a:latin typeface="Times New Roman" charset="0"/>
              </a:rPr>
              <a:t>nhận</a:t>
            </a:r>
            <a:r>
              <a:rPr lang="en-US" sz="2000" dirty="0">
                <a:latin typeface="Times New Roman" charset="0"/>
              </a:rPr>
              <a:t> </a:t>
            </a:r>
            <a:r>
              <a:rPr lang="en-US" sz="2000" dirty="0" err="1">
                <a:latin typeface="Times New Roman" charset="0"/>
              </a:rPr>
              <a:t>các</a:t>
            </a:r>
            <a:r>
              <a:rPr lang="en-US" sz="2000" dirty="0">
                <a:latin typeface="Times New Roman" charset="0"/>
              </a:rPr>
              <a:t> ý </a:t>
            </a:r>
            <a:r>
              <a:rPr lang="en-US" sz="2000" dirty="0" err="1">
                <a:latin typeface="Times New Roman" charset="0"/>
              </a:rPr>
              <a:t>kiến</a:t>
            </a:r>
            <a:r>
              <a:rPr lang="en-US" sz="2000" dirty="0">
                <a:latin typeface="Times New Roman" charset="0"/>
              </a:rPr>
              <a:t>, </a:t>
            </a:r>
            <a:r>
              <a:rPr lang="en-US" sz="2000" dirty="0" err="1">
                <a:latin typeface="Times New Roman" charset="0"/>
              </a:rPr>
              <a:t>khiếu</a:t>
            </a:r>
            <a:r>
              <a:rPr lang="en-US" sz="2000" dirty="0">
                <a:latin typeface="Times New Roman" charset="0"/>
              </a:rPr>
              <a:t> </a:t>
            </a:r>
            <a:r>
              <a:rPr lang="en-US" sz="2000" dirty="0" err="1">
                <a:latin typeface="Times New Roman" charset="0"/>
              </a:rPr>
              <a:t>nại</a:t>
            </a:r>
            <a:r>
              <a:rPr lang="en-US" sz="2000" dirty="0">
                <a:latin typeface="Times New Roman" charset="0"/>
              </a:rPr>
              <a:t> </a:t>
            </a:r>
            <a:r>
              <a:rPr lang="en-US" sz="2000" dirty="0" err="1">
                <a:latin typeface="Times New Roman" charset="0"/>
              </a:rPr>
              <a:t>của</a:t>
            </a:r>
            <a:r>
              <a:rPr lang="en-US" sz="2000" dirty="0">
                <a:latin typeface="Times New Roman" charset="0"/>
              </a:rPr>
              <a:t> </a:t>
            </a:r>
            <a:r>
              <a:rPr lang="en-US" sz="2000" dirty="0" err="1">
                <a:latin typeface="Times New Roman" charset="0"/>
              </a:rPr>
              <a:t>khách</a:t>
            </a:r>
            <a:r>
              <a:rPr lang="en-US" sz="2000" dirty="0">
                <a:latin typeface="Times New Roman" charset="0"/>
              </a:rPr>
              <a:t> </a:t>
            </a:r>
            <a:r>
              <a:rPr lang="en-US" sz="2000" dirty="0" err="1">
                <a:latin typeface="Times New Roman" charset="0"/>
              </a:rPr>
              <a:t>hàng</a:t>
            </a:r>
            <a:endParaRPr lang="en-US" sz="2000" dirty="0">
              <a:latin typeface="Times New Roman" charset="0"/>
            </a:endParaRPr>
          </a:p>
          <a:p>
            <a:pPr>
              <a:buFont typeface="Wingdings" charset="0"/>
              <a:buChar char="Ø"/>
            </a:pPr>
            <a:r>
              <a:rPr lang="en-US" sz="2000" dirty="0" err="1" smtClean="0">
                <a:latin typeface="Times New Roman" charset="0"/>
              </a:rPr>
              <a:t>Thảo</a:t>
            </a:r>
            <a:r>
              <a:rPr lang="en-US" sz="2000" dirty="0" smtClean="0">
                <a:latin typeface="Times New Roman" charset="0"/>
              </a:rPr>
              <a:t> </a:t>
            </a:r>
            <a:r>
              <a:rPr lang="en-US" sz="2000" dirty="0" err="1">
                <a:latin typeface="Times New Roman" charset="0"/>
              </a:rPr>
              <a:t>luận</a:t>
            </a:r>
            <a:endParaRPr lang="en-US" sz="2000" dirty="0">
              <a:latin typeface="Times New Roman" charset="0"/>
            </a:endParaRPr>
          </a:p>
          <a:p>
            <a:endParaRPr lang="en-US" dirty="0"/>
          </a:p>
        </p:txBody>
      </p:sp>
    </p:spTree>
    <p:extLst>
      <p:ext uri="{BB962C8B-B14F-4D97-AF65-F5344CB8AC3E}">
        <p14:creationId xmlns:p14="http://schemas.microsoft.com/office/powerpoint/2010/main" val="1327460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Mục tiêu dự án</a:t>
            </a:r>
            <a:endParaRPr lang="en-US"/>
          </a:p>
        </p:txBody>
      </p:sp>
      <p:sp>
        <p:nvSpPr>
          <p:cNvPr id="3" name="Content Placeholder 2"/>
          <p:cNvSpPr>
            <a:spLocks noGrp="1"/>
          </p:cNvSpPr>
          <p:nvPr>
            <p:ph idx="1"/>
          </p:nvPr>
        </p:nvSpPr>
        <p:spPr/>
        <p:txBody>
          <a:bodyPr/>
          <a:lstStyle/>
          <a:p>
            <a:r>
              <a:rPr lang="en-US">
                <a:latin typeface="Times New Roman" charset="0"/>
              </a:rPr>
              <a:t>&lt;Nêu các mục tiêu của dự án&gt; </a:t>
            </a:r>
            <a:endParaRPr lang="en-US"/>
          </a:p>
        </p:txBody>
      </p:sp>
    </p:spTree>
    <p:extLst>
      <p:ext uri="{BB962C8B-B14F-4D97-AF65-F5344CB8AC3E}">
        <p14:creationId xmlns:p14="http://schemas.microsoft.com/office/powerpoint/2010/main" val="49091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charset="0"/>
              </a:rPr>
              <a:t>Phạm vi </a:t>
            </a:r>
            <a:r>
              <a:rPr lang="en-US" dirty="0" err="1">
                <a:latin typeface="Tahoma" charset="0"/>
              </a:rPr>
              <a:t>dự</a:t>
            </a:r>
            <a:r>
              <a:rPr lang="en-US" dirty="0">
                <a:latin typeface="Tahoma" charset="0"/>
              </a:rPr>
              <a:t> </a:t>
            </a:r>
            <a:r>
              <a:rPr lang="en-US" dirty="0" err="1">
                <a:latin typeface="Tahoma" charset="0"/>
              </a:rPr>
              <a:t>án</a:t>
            </a:r>
            <a:endParaRPr lang="en-US" dirty="0"/>
          </a:p>
        </p:txBody>
      </p:sp>
      <p:sp>
        <p:nvSpPr>
          <p:cNvPr id="3" name="Content Placeholder 2"/>
          <p:cNvSpPr>
            <a:spLocks noGrp="1"/>
          </p:cNvSpPr>
          <p:nvPr>
            <p:ph idx="1"/>
          </p:nvPr>
        </p:nvSpPr>
        <p:spPr/>
        <p:txBody>
          <a:bodyPr/>
          <a:lstStyle/>
          <a:p>
            <a:r>
              <a:rPr lang="en-US" dirty="0">
                <a:latin typeface="Times New Roman" charset="0"/>
              </a:rPr>
              <a:t>&lt;</a:t>
            </a:r>
            <a:r>
              <a:rPr lang="en-US" dirty="0" err="1">
                <a:latin typeface="Times New Roman" charset="0"/>
              </a:rPr>
              <a:t>Nêu</a:t>
            </a:r>
            <a:r>
              <a:rPr lang="en-US" dirty="0">
                <a:latin typeface="Times New Roman" charset="0"/>
              </a:rPr>
              <a:t> </a:t>
            </a:r>
            <a:r>
              <a:rPr lang="en-US" dirty="0" err="1">
                <a:latin typeface="Times New Roman" charset="0"/>
              </a:rPr>
              <a:t>rõ</a:t>
            </a:r>
            <a:r>
              <a:rPr lang="en-US" dirty="0">
                <a:latin typeface="Times New Roman" charset="0"/>
              </a:rPr>
              <a:t> </a:t>
            </a:r>
            <a:r>
              <a:rPr lang="en-US" dirty="0" err="1">
                <a:latin typeface="Times New Roman" charset="0"/>
              </a:rPr>
              <a:t>phạm</a:t>
            </a:r>
            <a:r>
              <a:rPr lang="en-US" dirty="0">
                <a:latin typeface="Times New Roman" charset="0"/>
              </a:rPr>
              <a:t> vi </a:t>
            </a:r>
            <a:r>
              <a:rPr lang="en-US" dirty="0" err="1">
                <a:latin typeface="Times New Roman" charset="0"/>
              </a:rPr>
              <a:t>của</a:t>
            </a:r>
            <a:r>
              <a:rPr lang="en-US" dirty="0">
                <a:latin typeface="Times New Roman" charset="0"/>
              </a:rPr>
              <a:t> </a:t>
            </a:r>
            <a:r>
              <a:rPr lang="en-US" dirty="0" err="1">
                <a:latin typeface="Times New Roman" charset="0"/>
              </a:rPr>
              <a:t>dự</a:t>
            </a:r>
            <a:r>
              <a:rPr lang="en-US" dirty="0">
                <a:latin typeface="Times New Roman" charset="0"/>
              </a:rPr>
              <a:t> </a:t>
            </a:r>
            <a:r>
              <a:rPr lang="en-US" dirty="0" err="1">
                <a:latin typeface="Times New Roman" charset="0"/>
              </a:rPr>
              <a:t>án</a:t>
            </a:r>
            <a:r>
              <a:rPr lang="en-US" dirty="0">
                <a:latin typeface="Times New Roman" charset="0"/>
              </a:rPr>
              <a:t>: </a:t>
            </a:r>
            <a:r>
              <a:rPr lang="en-US" dirty="0" err="1">
                <a:latin typeface="Times New Roman" charset="0"/>
              </a:rPr>
              <a:t>Làm</a:t>
            </a:r>
            <a:r>
              <a:rPr lang="en-US" dirty="0">
                <a:latin typeface="Times New Roman" charset="0"/>
              </a:rPr>
              <a:t> </a:t>
            </a:r>
            <a:r>
              <a:rPr lang="en-US" dirty="0" err="1">
                <a:latin typeface="Times New Roman" charset="0"/>
              </a:rPr>
              <a:t>những</a:t>
            </a:r>
            <a:r>
              <a:rPr lang="en-US" dirty="0">
                <a:latin typeface="Times New Roman" charset="0"/>
              </a:rPr>
              <a:t> </a:t>
            </a:r>
            <a:r>
              <a:rPr lang="en-US" dirty="0" err="1">
                <a:latin typeface="Times New Roman" charset="0"/>
              </a:rPr>
              <a:t>công</a:t>
            </a:r>
            <a:r>
              <a:rPr lang="en-US" dirty="0">
                <a:latin typeface="Times New Roman" charset="0"/>
              </a:rPr>
              <a:t> </a:t>
            </a:r>
            <a:r>
              <a:rPr lang="en-US" dirty="0" err="1">
                <a:latin typeface="Times New Roman" charset="0"/>
              </a:rPr>
              <a:t>việc</a:t>
            </a:r>
            <a:r>
              <a:rPr lang="en-US" dirty="0">
                <a:latin typeface="Times New Roman" charset="0"/>
              </a:rPr>
              <a:t> </a:t>
            </a:r>
            <a:r>
              <a:rPr lang="en-US" dirty="0" err="1">
                <a:latin typeface="Times New Roman" charset="0"/>
              </a:rPr>
              <a:t>gì</a:t>
            </a:r>
            <a:r>
              <a:rPr lang="en-US" dirty="0">
                <a:latin typeface="Times New Roman" charset="0"/>
              </a:rPr>
              <a:t>, </a:t>
            </a:r>
            <a:r>
              <a:rPr lang="en-US" dirty="0" err="1">
                <a:latin typeface="Times New Roman" charset="0"/>
              </a:rPr>
              <a:t>triển</a:t>
            </a:r>
            <a:r>
              <a:rPr lang="en-US" dirty="0">
                <a:latin typeface="Times New Roman" charset="0"/>
              </a:rPr>
              <a:t> </a:t>
            </a:r>
            <a:r>
              <a:rPr lang="en-US" dirty="0" err="1">
                <a:latin typeface="Times New Roman" charset="0"/>
              </a:rPr>
              <a:t>khai</a:t>
            </a:r>
            <a:r>
              <a:rPr lang="en-US" dirty="0">
                <a:latin typeface="Times New Roman" charset="0"/>
              </a:rPr>
              <a:t> ở </a:t>
            </a:r>
            <a:r>
              <a:rPr lang="en-US" dirty="0" err="1">
                <a:latin typeface="Times New Roman" charset="0"/>
              </a:rPr>
              <a:t>những</a:t>
            </a:r>
            <a:r>
              <a:rPr lang="en-US" dirty="0">
                <a:latin typeface="Times New Roman" charset="0"/>
              </a:rPr>
              <a:t> </a:t>
            </a:r>
            <a:r>
              <a:rPr lang="en-US" dirty="0" err="1">
                <a:latin typeface="Times New Roman" charset="0"/>
              </a:rPr>
              <a:t>điểm</a:t>
            </a:r>
            <a:r>
              <a:rPr lang="en-US" dirty="0">
                <a:latin typeface="Times New Roman" charset="0"/>
              </a:rPr>
              <a:t> </a:t>
            </a:r>
            <a:r>
              <a:rPr lang="en-US" dirty="0" err="1">
                <a:latin typeface="Times New Roman" charset="0"/>
              </a:rPr>
              <a:t>nào</a:t>
            </a:r>
            <a:r>
              <a:rPr lang="en-US" dirty="0">
                <a:latin typeface="Times New Roman" charset="0"/>
              </a:rPr>
              <a:t> …&gt;</a:t>
            </a:r>
          </a:p>
          <a:p>
            <a:endParaRPr lang="en-US" dirty="0"/>
          </a:p>
        </p:txBody>
      </p:sp>
    </p:spTree>
    <p:extLst>
      <p:ext uri="{BB962C8B-B14F-4D97-AF65-F5344CB8AC3E}">
        <p14:creationId xmlns:p14="http://schemas.microsoft.com/office/powerpoint/2010/main" val="4266097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ahoma" charset="0"/>
              </a:rPr>
              <a:t>Tổ</a:t>
            </a:r>
            <a:r>
              <a:rPr lang="en-US" dirty="0">
                <a:latin typeface="Tahoma" charset="0"/>
              </a:rPr>
              <a:t> </a:t>
            </a:r>
            <a:r>
              <a:rPr lang="en-US" dirty="0" err="1">
                <a:latin typeface="Tahoma" charset="0"/>
              </a:rPr>
              <a:t>chức</a:t>
            </a:r>
            <a:r>
              <a:rPr lang="en-US" dirty="0">
                <a:latin typeface="Tahoma" charset="0"/>
              </a:rPr>
              <a:t> </a:t>
            </a:r>
            <a:r>
              <a:rPr lang="en-US" dirty="0" err="1">
                <a:latin typeface="Tahoma" charset="0"/>
              </a:rPr>
              <a:t>dự</a:t>
            </a:r>
            <a:r>
              <a:rPr lang="en-US" dirty="0">
                <a:latin typeface="Tahoma" charset="0"/>
              </a:rPr>
              <a:t> </a:t>
            </a:r>
            <a:r>
              <a:rPr lang="en-US" dirty="0" err="1">
                <a:latin typeface="Tahoma" charset="0"/>
              </a:rPr>
              <a:t>án</a:t>
            </a:r>
            <a:endParaRPr lang="en-US" dirty="0"/>
          </a:p>
        </p:txBody>
      </p:sp>
      <p:sp>
        <p:nvSpPr>
          <p:cNvPr id="3" name="Content Placeholder 2"/>
          <p:cNvSpPr>
            <a:spLocks noGrp="1"/>
          </p:cNvSpPr>
          <p:nvPr>
            <p:ph idx="1"/>
          </p:nvPr>
        </p:nvSpPr>
        <p:spPr/>
        <p:txBody>
          <a:bodyPr>
            <a:normAutofit/>
          </a:bodyPr>
          <a:lstStyle/>
          <a:p>
            <a:r>
              <a:rPr lang="en-US" sz="1000" dirty="0" smtClean="0"/>
              <a:t>TN: </a:t>
            </a:r>
            <a:r>
              <a:rPr lang="en-US" sz="1000" dirty="0" err="1" smtClean="0"/>
              <a:t>Trưởng</a:t>
            </a:r>
            <a:r>
              <a:rPr lang="en-US" sz="1000" dirty="0" smtClean="0"/>
              <a:t> </a:t>
            </a:r>
            <a:r>
              <a:rPr lang="en-US" sz="1000" dirty="0" err="1" smtClean="0"/>
              <a:t>nhóm</a:t>
            </a:r>
            <a:endParaRPr lang="en-US" sz="1000" dirty="0" smtClean="0"/>
          </a:p>
          <a:p>
            <a:r>
              <a:rPr lang="en-US" sz="1000" dirty="0" smtClean="0"/>
              <a:t>SL: </a:t>
            </a:r>
            <a:r>
              <a:rPr lang="en-US" sz="1000" dirty="0" err="1"/>
              <a:t>S</a:t>
            </a:r>
            <a:r>
              <a:rPr lang="en-US" sz="1000" dirty="0" err="1" smtClean="0"/>
              <a:t>ố</a:t>
            </a:r>
            <a:r>
              <a:rPr lang="en-US" sz="1000" dirty="0" smtClean="0"/>
              <a:t> </a:t>
            </a:r>
            <a:r>
              <a:rPr lang="en-US" sz="1000" dirty="0" err="1" smtClean="0"/>
              <a:t>lượng</a:t>
            </a:r>
            <a:endParaRPr lang="en-US" sz="1000" dirty="0"/>
          </a:p>
        </p:txBody>
      </p:sp>
      <p:grpSp>
        <p:nvGrpSpPr>
          <p:cNvPr id="4" name="Group 125"/>
          <p:cNvGrpSpPr>
            <a:grpSpLocks/>
          </p:cNvGrpSpPr>
          <p:nvPr/>
        </p:nvGrpSpPr>
        <p:grpSpPr bwMode="auto">
          <a:xfrm>
            <a:off x="685800" y="1892300"/>
            <a:ext cx="7772400" cy="4432300"/>
            <a:chOff x="432" y="576"/>
            <a:chExt cx="5040" cy="3408"/>
          </a:xfrm>
        </p:grpSpPr>
        <p:sp>
          <p:nvSpPr>
            <p:cNvPr id="5" name="AutoShape 87"/>
            <p:cNvSpPr>
              <a:spLocks noChangeAspect="1" noChangeArrowheads="1" noTextEdit="1"/>
            </p:cNvSpPr>
            <p:nvPr/>
          </p:nvSpPr>
          <p:spPr bwMode="auto">
            <a:xfrm>
              <a:off x="576" y="576"/>
              <a:ext cx="4896" cy="3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cxnSp>
          <p:nvCxnSpPr>
            <p:cNvPr id="6" name="_s129146"/>
            <p:cNvCxnSpPr>
              <a:cxnSpLocks noChangeShapeType="1"/>
              <a:stCxn id="24" idx="0"/>
              <a:endCxn id="16" idx="2"/>
            </p:cNvCxnSpPr>
            <p:nvPr/>
          </p:nvCxnSpPr>
          <p:spPr bwMode="auto">
            <a:xfrm rot="5400000" flipH="1">
              <a:off x="3101" y="1597"/>
              <a:ext cx="1461" cy="1903"/>
            </a:xfrm>
            <a:prstGeom prst="bentConnector3">
              <a:avLst>
                <a:gd name="adj1" fmla="val 4926"/>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7" name="_s129144"/>
            <p:cNvCxnSpPr>
              <a:cxnSpLocks noChangeShapeType="1"/>
              <a:stCxn id="23" idx="0"/>
              <a:endCxn id="16" idx="2"/>
            </p:cNvCxnSpPr>
            <p:nvPr/>
          </p:nvCxnSpPr>
          <p:spPr bwMode="auto">
            <a:xfrm rot="5400000" flipH="1">
              <a:off x="2467" y="2231"/>
              <a:ext cx="1461" cy="635"/>
            </a:xfrm>
            <a:prstGeom prst="bentConnector3">
              <a:avLst>
                <a:gd name="adj1" fmla="val 4926"/>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8" name="_s129142"/>
            <p:cNvCxnSpPr>
              <a:cxnSpLocks noChangeShapeType="1"/>
              <a:stCxn id="22" idx="0"/>
              <a:endCxn id="16" idx="2"/>
            </p:cNvCxnSpPr>
            <p:nvPr/>
          </p:nvCxnSpPr>
          <p:spPr bwMode="auto">
            <a:xfrm rot="-5400000">
              <a:off x="1832" y="2231"/>
              <a:ext cx="1461" cy="635"/>
            </a:xfrm>
            <a:prstGeom prst="bentConnector3">
              <a:avLst>
                <a:gd name="adj1" fmla="val 4926"/>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9" name="_s129140"/>
            <p:cNvCxnSpPr>
              <a:cxnSpLocks noChangeShapeType="1"/>
              <a:stCxn id="21" idx="0"/>
              <a:endCxn id="16" idx="2"/>
            </p:cNvCxnSpPr>
            <p:nvPr/>
          </p:nvCxnSpPr>
          <p:spPr bwMode="auto">
            <a:xfrm rot="-5400000">
              <a:off x="1198" y="1597"/>
              <a:ext cx="1461" cy="1903"/>
            </a:xfrm>
            <a:prstGeom prst="bentConnector3">
              <a:avLst>
                <a:gd name="adj1" fmla="val 4926"/>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10" name="_s129138"/>
            <p:cNvCxnSpPr>
              <a:cxnSpLocks noChangeShapeType="1"/>
              <a:stCxn id="20" idx="1"/>
              <a:endCxn id="16" idx="2"/>
            </p:cNvCxnSpPr>
            <p:nvPr/>
          </p:nvCxnSpPr>
          <p:spPr bwMode="auto">
            <a:xfrm rot="10800000">
              <a:off x="2880" y="1818"/>
              <a:ext cx="182" cy="1043"/>
            </a:xfrm>
            <a:prstGeom prst="bentConnector2">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11" name="_s129136"/>
            <p:cNvCxnSpPr>
              <a:cxnSpLocks noChangeShapeType="1"/>
              <a:stCxn id="19" idx="3"/>
              <a:endCxn id="16" idx="2"/>
            </p:cNvCxnSpPr>
            <p:nvPr/>
          </p:nvCxnSpPr>
          <p:spPr bwMode="auto">
            <a:xfrm flipV="1">
              <a:off x="2698" y="1818"/>
              <a:ext cx="182" cy="1043"/>
            </a:xfrm>
            <a:prstGeom prst="bentConnector2">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12" name="_s129134"/>
            <p:cNvCxnSpPr>
              <a:cxnSpLocks noChangeShapeType="1"/>
              <a:stCxn id="18" idx="1"/>
              <a:endCxn id="16" idx="2"/>
            </p:cNvCxnSpPr>
            <p:nvPr/>
          </p:nvCxnSpPr>
          <p:spPr bwMode="auto">
            <a:xfrm rot="10800000">
              <a:off x="2880" y="1818"/>
              <a:ext cx="182" cy="417"/>
            </a:xfrm>
            <a:prstGeom prst="bentConnector2">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13" name="_s129132"/>
            <p:cNvCxnSpPr>
              <a:cxnSpLocks noChangeShapeType="1"/>
              <a:stCxn id="17" idx="3"/>
              <a:endCxn id="16" idx="2"/>
            </p:cNvCxnSpPr>
            <p:nvPr/>
          </p:nvCxnSpPr>
          <p:spPr bwMode="auto">
            <a:xfrm flipV="1">
              <a:off x="2698" y="1818"/>
              <a:ext cx="182" cy="417"/>
            </a:xfrm>
            <a:prstGeom prst="bentConnector2">
              <a:avLst/>
            </a:prstGeom>
            <a:noFill/>
            <a:ln w="28575">
              <a:solidFill>
                <a:schemeClr val="tx1"/>
              </a:solidFill>
              <a:miter lim="800000"/>
              <a:headEnd/>
              <a:tailEnd/>
            </a:ln>
            <a:extLst>
              <a:ext uri="{909E8E84-426E-40dd-AFC4-6F175D3DCCD1}">
                <a14:hiddenFill xmlns="" xmlns:a14="http://schemas.microsoft.com/office/drawing/2010/main">
                  <a:noFill/>
                </a14:hiddenFill>
              </a:ext>
            </a:extLst>
          </p:spPr>
        </p:cxnSp>
        <p:cxnSp>
          <p:nvCxnSpPr>
            <p:cNvPr id="14" name="_s129130"/>
            <p:cNvCxnSpPr>
              <a:cxnSpLocks noChangeShapeType="1"/>
              <a:stCxn id="16" idx="0"/>
              <a:endCxn id="15" idx="2"/>
            </p:cNvCxnSpPr>
            <p:nvPr/>
          </p:nvCxnSpPr>
          <p:spPr bwMode="auto">
            <a:xfrm rot="-5400000">
              <a:off x="2776" y="1296"/>
              <a:ext cx="209" cy="1"/>
            </a:xfrm>
            <a:prstGeom prst="straightConnector1">
              <a:avLst/>
            </a:prstGeom>
            <a:noFill/>
            <a:ln w="28575">
              <a:solidFill>
                <a:schemeClr val="tx1"/>
              </a:solidFill>
              <a:round/>
              <a:headEnd/>
              <a:tailEnd/>
            </a:ln>
            <a:extLst>
              <a:ext uri="{909E8E84-426E-40dd-AFC4-6F175D3DCCD1}">
                <a14:hiddenFill xmlns="" xmlns:a14="http://schemas.microsoft.com/office/drawing/2010/main">
                  <a:noFill/>
                </a14:hiddenFill>
              </a:ext>
            </a:extLst>
          </p:spPr>
        </p:cxnSp>
        <p:sp>
          <p:nvSpPr>
            <p:cNvPr id="15" name="_s129113"/>
            <p:cNvSpPr>
              <a:spLocks noChangeArrowheads="1"/>
            </p:cNvSpPr>
            <p:nvPr/>
          </p:nvSpPr>
          <p:spPr bwMode="auto">
            <a:xfrm>
              <a:off x="2335" y="775"/>
              <a:ext cx="1090"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a:t>Giám</a:t>
              </a:r>
              <a:r>
                <a:rPr lang="en-US" sz="1200" b="1" dirty="0"/>
                <a:t> </a:t>
              </a:r>
              <a:r>
                <a:rPr lang="en-US" sz="1200" b="1" dirty="0" err="1"/>
                <a:t>đốc</a:t>
              </a:r>
              <a:r>
                <a:rPr lang="en-US" sz="1200" b="1" dirty="0"/>
                <a:t> </a:t>
              </a:r>
              <a:r>
                <a:rPr lang="en-US" sz="1200" b="1" dirty="0" err="1"/>
                <a:t>dự</a:t>
              </a:r>
              <a:r>
                <a:rPr lang="en-US" sz="1200" b="1" dirty="0"/>
                <a:t> </a:t>
              </a:r>
              <a:r>
                <a:rPr lang="en-US" sz="1200" b="1" dirty="0" err="1"/>
                <a:t>án</a:t>
              </a:r>
              <a:endParaRPr lang="en-US" sz="1200" b="1" dirty="0"/>
            </a:p>
            <a:p>
              <a:pPr algn="ctr"/>
              <a:r>
                <a:rPr lang="en-US" sz="1200" dirty="0"/>
                <a:t>&lt;</a:t>
              </a:r>
              <a:r>
                <a:rPr lang="en-US" sz="1200" dirty="0" err="1"/>
                <a:t>Tên</a:t>
              </a:r>
              <a:r>
                <a:rPr lang="en-US" sz="1200" dirty="0"/>
                <a:t>&gt;</a:t>
              </a:r>
            </a:p>
          </p:txBody>
        </p:sp>
        <p:sp>
          <p:nvSpPr>
            <p:cNvPr id="16" name="_s129129"/>
            <p:cNvSpPr>
              <a:spLocks noChangeArrowheads="1"/>
            </p:cNvSpPr>
            <p:nvPr/>
          </p:nvSpPr>
          <p:spPr bwMode="auto">
            <a:xfrm>
              <a:off x="2335" y="1401"/>
              <a:ext cx="1090"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a:t>Quản</a:t>
              </a:r>
              <a:r>
                <a:rPr lang="en-US" sz="1200" b="1" dirty="0"/>
                <a:t> </a:t>
              </a:r>
              <a:r>
                <a:rPr lang="en-US" sz="1200" b="1" dirty="0" err="1"/>
                <a:t>trị</a:t>
              </a:r>
              <a:r>
                <a:rPr lang="en-US" sz="1200" b="1" dirty="0"/>
                <a:t> </a:t>
              </a:r>
              <a:r>
                <a:rPr lang="en-US" sz="1200" b="1" dirty="0" err="1"/>
                <a:t>dự</a:t>
              </a:r>
              <a:r>
                <a:rPr lang="en-US" sz="1200" b="1" dirty="0"/>
                <a:t> </a:t>
              </a:r>
              <a:r>
                <a:rPr lang="en-US" sz="1200" b="1" dirty="0" err="1"/>
                <a:t>án</a:t>
              </a:r>
              <a:endParaRPr lang="en-US" sz="1200" b="1" dirty="0"/>
            </a:p>
            <a:p>
              <a:pPr algn="ctr"/>
              <a:r>
                <a:rPr lang="en-US" sz="1200" b="1" dirty="0"/>
                <a:t>&lt;</a:t>
              </a:r>
              <a:r>
                <a:rPr lang="en-US" sz="1200" b="1" dirty="0" err="1"/>
                <a:t>Tên</a:t>
              </a:r>
              <a:r>
                <a:rPr lang="en-US" sz="1200" b="1" dirty="0"/>
                <a:t>&gt;</a:t>
              </a:r>
            </a:p>
          </p:txBody>
        </p:sp>
        <p:sp>
          <p:nvSpPr>
            <p:cNvPr id="17" name="_s129131"/>
            <p:cNvSpPr>
              <a:spLocks noChangeArrowheads="1"/>
            </p:cNvSpPr>
            <p:nvPr/>
          </p:nvSpPr>
          <p:spPr bwMode="auto">
            <a:xfrm>
              <a:off x="1611" y="2027"/>
              <a:ext cx="1087"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a:t>Nhóm</a:t>
              </a:r>
              <a:r>
                <a:rPr lang="en-US" sz="1200" b="1" dirty="0"/>
                <a:t> </a:t>
              </a:r>
              <a:r>
                <a:rPr lang="en-US" sz="1200" b="1" dirty="0" err="1"/>
                <a:t>Phân</a:t>
              </a:r>
              <a:r>
                <a:rPr lang="en-US" sz="1200" b="1" dirty="0"/>
                <a:t> </a:t>
              </a:r>
              <a:r>
                <a:rPr lang="en-US" sz="1200" b="1" dirty="0" err="1"/>
                <a:t>tích</a:t>
              </a:r>
              <a:endParaRPr lang="en-US" sz="1200" b="1" dirty="0"/>
            </a:p>
            <a:p>
              <a:pPr algn="ctr"/>
              <a:r>
                <a:rPr lang="en-US" sz="1200" b="1" dirty="0"/>
                <a:t>&lt;</a:t>
              </a:r>
              <a:r>
                <a:rPr lang="en-US" sz="1200" b="1" dirty="0" err="1"/>
                <a:t>Tên</a:t>
              </a:r>
              <a:r>
                <a:rPr lang="en-US" sz="1200" b="1" dirty="0"/>
                <a:t> TN&gt;</a:t>
              </a:r>
            </a:p>
            <a:p>
              <a:pPr algn="ctr"/>
              <a:r>
                <a:rPr lang="en-US" sz="1200" b="1" dirty="0" smtClean="0"/>
                <a:t>&lt;SL </a:t>
              </a:r>
              <a:r>
                <a:rPr lang="en-US" sz="1200" b="1" dirty="0" err="1" smtClean="0"/>
                <a:t>người</a:t>
              </a:r>
              <a:r>
                <a:rPr lang="en-US" sz="1200" b="1" dirty="0" smtClean="0"/>
                <a:t>&gt;</a:t>
              </a:r>
              <a:endParaRPr lang="en-US" sz="1200" b="1" dirty="0"/>
            </a:p>
          </p:txBody>
        </p:sp>
        <p:sp>
          <p:nvSpPr>
            <p:cNvPr id="18" name="_s129133"/>
            <p:cNvSpPr>
              <a:spLocks noChangeArrowheads="1"/>
            </p:cNvSpPr>
            <p:nvPr/>
          </p:nvSpPr>
          <p:spPr bwMode="auto">
            <a:xfrm>
              <a:off x="3062" y="2027"/>
              <a:ext cx="1087"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a:t>Nhóm</a:t>
              </a:r>
              <a:r>
                <a:rPr lang="en-US" sz="1200" b="1" dirty="0"/>
                <a:t> </a:t>
              </a:r>
              <a:r>
                <a:rPr lang="en-US" sz="1200" b="1" dirty="0" err="1"/>
                <a:t>Thiết</a:t>
              </a:r>
              <a:r>
                <a:rPr lang="en-US" sz="1200" b="1" dirty="0"/>
                <a:t> </a:t>
              </a:r>
              <a:r>
                <a:rPr lang="en-US" sz="1200" b="1" dirty="0" err="1"/>
                <a:t>kế</a:t>
              </a:r>
              <a:endParaRPr lang="en-US" sz="1200" b="1" dirty="0"/>
            </a:p>
            <a:p>
              <a:pPr algn="ctr"/>
              <a:r>
                <a:rPr lang="en-US" sz="1200" b="1" dirty="0"/>
                <a:t>&lt;</a:t>
              </a:r>
              <a:r>
                <a:rPr lang="en-US" sz="1200" b="1" dirty="0" err="1"/>
                <a:t>Tên</a:t>
              </a:r>
              <a:r>
                <a:rPr lang="en-US" sz="1200" b="1" dirty="0"/>
                <a:t> TN&gt;</a:t>
              </a:r>
            </a:p>
            <a:p>
              <a:pPr algn="ctr"/>
              <a:r>
                <a:rPr lang="en-US" sz="1200" b="1" dirty="0"/>
                <a:t>&lt;</a:t>
              </a:r>
              <a:r>
                <a:rPr lang="en-US" sz="1200" b="1" dirty="0" smtClean="0"/>
                <a:t>SL </a:t>
              </a:r>
              <a:r>
                <a:rPr lang="en-US" sz="1200" b="1" dirty="0" err="1"/>
                <a:t>người</a:t>
              </a:r>
              <a:r>
                <a:rPr lang="en-US" sz="1200" b="1" dirty="0"/>
                <a:t> </a:t>
              </a:r>
              <a:r>
                <a:rPr lang="en-US" sz="1200" b="1" dirty="0" smtClean="0"/>
                <a:t>&gt;</a:t>
              </a:r>
              <a:endParaRPr lang="en-US" sz="1200" b="1" dirty="0"/>
            </a:p>
          </p:txBody>
        </p:sp>
        <p:sp>
          <p:nvSpPr>
            <p:cNvPr id="19" name="_s129135"/>
            <p:cNvSpPr>
              <a:spLocks noChangeArrowheads="1"/>
            </p:cNvSpPr>
            <p:nvPr/>
          </p:nvSpPr>
          <p:spPr bwMode="auto">
            <a:xfrm>
              <a:off x="1611" y="2653"/>
              <a:ext cx="1087"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a:t>Kiểm</a:t>
              </a:r>
              <a:r>
                <a:rPr lang="en-US" sz="1200" b="1" dirty="0"/>
                <a:t> </a:t>
              </a:r>
              <a:r>
                <a:rPr lang="en-US" sz="1200" b="1" dirty="0" err="1"/>
                <a:t>soát</a:t>
              </a:r>
              <a:r>
                <a:rPr lang="en-US" sz="1200" b="1" dirty="0"/>
                <a:t> </a:t>
              </a:r>
              <a:r>
                <a:rPr lang="en-US" sz="1200" b="1" dirty="0" err="1"/>
                <a:t>chất</a:t>
              </a:r>
              <a:r>
                <a:rPr lang="en-US" sz="1200" b="1" dirty="0"/>
                <a:t> </a:t>
              </a:r>
              <a:r>
                <a:rPr lang="en-US" sz="1200" b="1" dirty="0" err="1"/>
                <a:t>lượng</a:t>
              </a:r>
              <a:endParaRPr lang="en-US" sz="1200" b="1" dirty="0"/>
            </a:p>
            <a:p>
              <a:pPr algn="ctr"/>
              <a:r>
                <a:rPr lang="en-US" sz="1200" b="1" dirty="0"/>
                <a:t>&lt;</a:t>
              </a:r>
              <a:r>
                <a:rPr lang="en-US" sz="1200" b="1" dirty="0" err="1"/>
                <a:t>Tên</a:t>
              </a:r>
              <a:r>
                <a:rPr lang="en-US" sz="1200" b="1" dirty="0"/>
                <a:t> TN&gt;</a:t>
              </a:r>
            </a:p>
            <a:p>
              <a:pPr algn="ctr"/>
              <a:r>
                <a:rPr lang="en-US" sz="1200" b="1" dirty="0"/>
                <a:t>&lt;</a:t>
              </a:r>
              <a:r>
                <a:rPr lang="en-US" sz="1200" b="1" dirty="0" smtClean="0"/>
                <a:t>SL </a:t>
              </a:r>
              <a:r>
                <a:rPr lang="en-US" sz="1200" b="1" dirty="0" err="1" smtClean="0"/>
                <a:t>người</a:t>
              </a:r>
              <a:r>
                <a:rPr lang="en-US" sz="1200" b="1" dirty="0" smtClean="0"/>
                <a:t>&gt;</a:t>
              </a:r>
              <a:endParaRPr lang="en-US" sz="1200" b="1" dirty="0"/>
            </a:p>
          </p:txBody>
        </p:sp>
        <p:sp>
          <p:nvSpPr>
            <p:cNvPr id="20" name="_s129137"/>
            <p:cNvSpPr>
              <a:spLocks noChangeArrowheads="1"/>
            </p:cNvSpPr>
            <p:nvPr/>
          </p:nvSpPr>
          <p:spPr bwMode="auto">
            <a:xfrm>
              <a:off x="3062" y="2653"/>
              <a:ext cx="1087"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a:t>Quản</a:t>
              </a:r>
              <a:r>
                <a:rPr lang="en-US" sz="1200" b="1" dirty="0"/>
                <a:t> </a:t>
              </a:r>
              <a:r>
                <a:rPr lang="en-US" sz="1200" b="1" dirty="0" err="1"/>
                <a:t>lý</a:t>
              </a:r>
              <a:r>
                <a:rPr lang="en-US" sz="1200" b="1" dirty="0"/>
                <a:t> </a:t>
              </a:r>
              <a:r>
                <a:rPr lang="en-US" sz="1200" b="1" dirty="0" err="1"/>
                <a:t>cấu</a:t>
              </a:r>
              <a:r>
                <a:rPr lang="en-US" sz="1200" b="1" dirty="0"/>
                <a:t> </a:t>
              </a:r>
              <a:r>
                <a:rPr lang="en-US" sz="1200" b="1" dirty="0" err="1"/>
                <a:t>hình</a:t>
              </a:r>
              <a:endParaRPr lang="en-US" sz="1200" b="1" dirty="0"/>
            </a:p>
            <a:p>
              <a:pPr algn="ctr"/>
              <a:r>
                <a:rPr lang="en-US" sz="1200" b="1" dirty="0"/>
                <a:t>&lt;</a:t>
              </a:r>
              <a:r>
                <a:rPr lang="en-US" sz="1200" b="1" dirty="0" err="1"/>
                <a:t>Tên</a:t>
              </a:r>
              <a:r>
                <a:rPr lang="en-US" sz="1200" b="1" dirty="0"/>
                <a:t>&gt;</a:t>
              </a:r>
            </a:p>
          </p:txBody>
        </p:sp>
        <p:sp>
          <p:nvSpPr>
            <p:cNvPr id="21" name="_s129139"/>
            <p:cNvSpPr>
              <a:spLocks noChangeArrowheads="1"/>
            </p:cNvSpPr>
            <p:nvPr/>
          </p:nvSpPr>
          <p:spPr bwMode="auto">
            <a:xfrm>
              <a:off x="432" y="3279"/>
              <a:ext cx="1088"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smtClean="0"/>
                <a:t>Nhóm</a:t>
              </a:r>
              <a:r>
                <a:rPr lang="en-US" sz="1200" b="1" dirty="0" smtClean="0"/>
                <a:t> </a:t>
              </a:r>
              <a:r>
                <a:rPr lang="en-US" sz="1200" b="1" dirty="0" err="1"/>
                <a:t>lập</a:t>
              </a:r>
              <a:r>
                <a:rPr lang="en-US" sz="1200" b="1" dirty="0"/>
                <a:t> </a:t>
              </a:r>
              <a:r>
                <a:rPr lang="en-US" sz="1200" b="1" dirty="0" err="1"/>
                <a:t>trình</a:t>
              </a:r>
              <a:endParaRPr lang="en-US" sz="1200" b="1" dirty="0"/>
            </a:p>
            <a:p>
              <a:pPr algn="ctr"/>
              <a:r>
                <a:rPr lang="en-US" sz="1200" b="1" dirty="0"/>
                <a:t>&lt;</a:t>
              </a:r>
              <a:r>
                <a:rPr lang="en-US" sz="1200" b="1" dirty="0" err="1"/>
                <a:t>Tên</a:t>
              </a:r>
              <a:r>
                <a:rPr lang="en-US" sz="1200" b="1" dirty="0"/>
                <a:t> TN&gt;</a:t>
              </a:r>
            </a:p>
            <a:p>
              <a:pPr algn="ctr"/>
              <a:r>
                <a:rPr lang="en-US" sz="1200" b="1" dirty="0" smtClean="0"/>
                <a:t>&lt;SL </a:t>
              </a:r>
              <a:r>
                <a:rPr lang="en-US" sz="1200" b="1" dirty="0" err="1" smtClean="0"/>
                <a:t>người</a:t>
              </a:r>
              <a:r>
                <a:rPr lang="en-US" sz="1200" b="1" dirty="0" smtClean="0"/>
                <a:t>&gt;</a:t>
              </a:r>
              <a:endParaRPr lang="en-US" sz="1200" b="1" dirty="0"/>
            </a:p>
          </p:txBody>
        </p:sp>
        <p:sp>
          <p:nvSpPr>
            <p:cNvPr id="22" name="_s129141"/>
            <p:cNvSpPr>
              <a:spLocks noChangeArrowheads="1"/>
            </p:cNvSpPr>
            <p:nvPr/>
          </p:nvSpPr>
          <p:spPr bwMode="auto">
            <a:xfrm>
              <a:off x="1701" y="3279"/>
              <a:ext cx="1088"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a:t>Nhóm</a:t>
              </a:r>
              <a:r>
                <a:rPr lang="en-US" sz="1200" b="1" dirty="0"/>
                <a:t> Test</a:t>
              </a:r>
            </a:p>
            <a:p>
              <a:pPr algn="ctr"/>
              <a:r>
                <a:rPr lang="en-US" sz="1200" b="1" dirty="0"/>
                <a:t>&lt;</a:t>
              </a:r>
              <a:r>
                <a:rPr lang="en-US" sz="1200" b="1" dirty="0" err="1"/>
                <a:t>Tên</a:t>
              </a:r>
              <a:r>
                <a:rPr lang="en-US" sz="1200" b="1" dirty="0"/>
                <a:t>  TN&gt;</a:t>
              </a:r>
            </a:p>
            <a:p>
              <a:pPr algn="ctr"/>
              <a:r>
                <a:rPr lang="en-US" sz="1200" b="1" dirty="0" smtClean="0"/>
                <a:t>&lt;SL </a:t>
              </a:r>
              <a:r>
                <a:rPr lang="en-US" sz="1200" b="1" dirty="0" err="1" smtClean="0"/>
                <a:t>người</a:t>
              </a:r>
              <a:r>
                <a:rPr lang="en-US" sz="1200" b="1" dirty="0" smtClean="0"/>
                <a:t>&gt;</a:t>
              </a:r>
              <a:endParaRPr lang="en-US" sz="1200" b="1" dirty="0"/>
            </a:p>
          </p:txBody>
        </p:sp>
        <p:sp>
          <p:nvSpPr>
            <p:cNvPr id="23" name="_s129143"/>
            <p:cNvSpPr>
              <a:spLocks noChangeArrowheads="1"/>
            </p:cNvSpPr>
            <p:nvPr/>
          </p:nvSpPr>
          <p:spPr bwMode="auto">
            <a:xfrm>
              <a:off x="2971" y="3279"/>
              <a:ext cx="1088"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a:t>Nhóm</a:t>
              </a:r>
              <a:r>
                <a:rPr lang="en-US" sz="1200" b="1" dirty="0"/>
                <a:t> </a:t>
              </a:r>
              <a:r>
                <a:rPr lang="en-US" sz="1200" b="1" dirty="0" err="1"/>
                <a:t>Triển</a:t>
              </a:r>
              <a:r>
                <a:rPr lang="en-US" sz="1200" b="1" dirty="0"/>
                <a:t> </a:t>
              </a:r>
              <a:r>
                <a:rPr lang="en-US" sz="1200" b="1" dirty="0" err="1"/>
                <a:t>khai</a:t>
              </a:r>
              <a:endParaRPr lang="en-US" sz="1200" b="1" dirty="0"/>
            </a:p>
            <a:p>
              <a:pPr algn="ctr"/>
              <a:r>
                <a:rPr lang="en-US" sz="1200" b="1" dirty="0"/>
                <a:t>&lt;</a:t>
              </a:r>
              <a:r>
                <a:rPr lang="en-US" sz="1200" b="1" dirty="0" err="1"/>
                <a:t>Tên</a:t>
              </a:r>
              <a:r>
                <a:rPr lang="en-US" sz="1200" b="1" dirty="0"/>
                <a:t>  TN&gt;</a:t>
              </a:r>
            </a:p>
            <a:p>
              <a:pPr algn="ctr"/>
              <a:r>
                <a:rPr lang="en-US" sz="1200" b="1" dirty="0"/>
                <a:t>&lt;</a:t>
              </a:r>
              <a:r>
                <a:rPr lang="en-US" sz="1200" b="1" dirty="0" smtClean="0"/>
                <a:t>SL </a:t>
              </a:r>
              <a:r>
                <a:rPr lang="en-US" sz="1200" b="1" dirty="0" err="1" smtClean="0"/>
                <a:t>người</a:t>
              </a:r>
              <a:r>
                <a:rPr lang="en-US" sz="1200" b="1" dirty="0" smtClean="0"/>
                <a:t>&gt;</a:t>
              </a:r>
              <a:endParaRPr lang="en-US" sz="1200" b="1" dirty="0"/>
            </a:p>
          </p:txBody>
        </p:sp>
        <p:sp>
          <p:nvSpPr>
            <p:cNvPr id="24" name="_s129145"/>
            <p:cNvSpPr>
              <a:spLocks noChangeArrowheads="1"/>
            </p:cNvSpPr>
            <p:nvPr/>
          </p:nvSpPr>
          <p:spPr bwMode="auto">
            <a:xfrm>
              <a:off x="4240" y="3279"/>
              <a:ext cx="1088" cy="417"/>
            </a:xfrm>
            <a:prstGeom prst="roundRect">
              <a:avLst>
                <a:gd name="adj" fmla="val 16667"/>
              </a:avLst>
            </a:prstGeom>
            <a:solidFill>
              <a:schemeClr val="bg2"/>
            </a:solidFill>
            <a:ln w="9525">
              <a:solidFill>
                <a:schemeClr val="tx1"/>
              </a:solidFill>
              <a:round/>
              <a:headEnd/>
              <a:tailEnd/>
            </a:ln>
          </p:spPr>
          <p:txBody>
            <a:bodyPr wrap="none" lIns="0" tIns="0" rIns="0" bIns="0" anchor="ctr"/>
            <a:lstStyle/>
            <a:p>
              <a:pPr algn="ctr"/>
              <a:r>
                <a:rPr lang="en-US" sz="1200" b="1" dirty="0" err="1"/>
                <a:t>Nhóm</a:t>
              </a:r>
              <a:r>
                <a:rPr lang="en-US" sz="1200" b="1" dirty="0"/>
                <a:t> </a:t>
              </a:r>
              <a:r>
                <a:rPr lang="en-US" sz="1200" b="1" dirty="0" err="1"/>
                <a:t>Hỗ</a:t>
              </a:r>
              <a:r>
                <a:rPr lang="en-US" sz="1200" b="1" dirty="0"/>
                <a:t> </a:t>
              </a:r>
              <a:r>
                <a:rPr lang="en-US" sz="1200" b="1" dirty="0" err="1"/>
                <a:t>trợ</a:t>
              </a:r>
              <a:endParaRPr lang="en-US" sz="1200" b="1" dirty="0"/>
            </a:p>
            <a:p>
              <a:pPr algn="ctr"/>
              <a:r>
                <a:rPr lang="en-US" sz="1200" b="1" dirty="0"/>
                <a:t>&lt;</a:t>
              </a:r>
              <a:r>
                <a:rPr lang="en-US" sz="1200" b="1" dirty="0" err="1"/>
                <a:t>Tên</a:t>
              </a:r>
              <a:r>
                <a:rPr lang="en-US" sz="1200" b="1" dirty="0"/>
                <a:t> TN&gt;</a:t>
              </a:r>
            </a:p>
            <a:p>
              <a:pPr algn="ctr"/>
              <a:r>
                <a:rPr lang="en-US" sz="1200" b="1" dirty="0" smtClean="0"/>
                <a:t>&lt;SL </a:t>
              </a:r>
              <a:r>
                <a:rPr lang="en-US" sz="1200" b="1" dirty="0" err="1" smtClean="0"/>
                <a:t>người</a:t>
              </a:r>
              <a:r>
                <a:rPr lang="en-US" sz="1200" b="1" dirty="0" smtClean="0"/>
                <a:t>&gt;</a:t>
              </a:r>
              <a:endParaRPr lang="en-US" sz="1200" b="1" dirty="0"/>
            </a:p>
          </p:txBody>
        </p:sp>
      </p:grpSp>
    </p:spTree>
    <p:extLst>
      <p:ext uri="{BB962C8B-B14F-4D97-AF65-F5344CB8AC3E}">
        <p14:creationId xmlns:p14="http://schemas.microsoft.com/office/powerpoint/2010/main" val="1143488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ahoma" charset="0"/>
              </a:rPr>
              <a:t>Tổ chức dự án – &lt;Tên khách hàng&gt;</a:t>
            </a:r>
            <a:endParaRPr lang="en-US"/>
          </a:p>
        </p:txBody>
      </p:sp>
      <p:sp>
        <p:nvSpPr>
          <p:cNvPr id="3" name="Content Placeholder 2"/>
          <p:cNvSpPr>
            <a:spLocks noGrp="1"/>
          </p:cNvSpPr>
          <p:nvPr>
            <p:ph idx="1"/>
          </p:nvPr>
        </p:nvSpPr>
        <p:spPr/>
        <p:txBody>
          <a:bodyPr/>
          <a:lstStyle/>
          <a:p>
            <a:r>
              <a:rPr lang="en-US"/>
              <a:t>&lt;Vẽ sơ đồ tổ chức dự án phía khách hàng, nêu rõ nhóm và tên người cụ thể&gt;</a:t>
            </a:r>
          </a:p>
          <a:p>
            <a:endParaRPr lang="en-US"/>
          </a:p>
        </p:txBody>
      </p:sp>
    </p:spTree>
    <p:extLst>
      <p:ext uri="{BB962C8B-B14F-4D97-AF65-F5344CB8AC3E}">
        <p14:creationId xmlns:p14="http://schemas.microsoft.com/office/powerpoint/2010/main" val="41758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Sản phẩm bàn giao</a:t>
            </a:r>
            <a:endParaRPr lang="en-US"/>
          </a:p>
        </p:txBody>
      </p:sp>
      <p:sp>
        <p:nvSpPr>
          <p:cNvPr id="3" name="Content Placeholder 2"/>
          <p:cNvSpPr>
            <a:spLocks noGrp="1"/>
          </p:cNvSpPr>
          <p:nvPr>
            <p:ph idx="1"/>
          </p:nvPr>
        </p:nvSpPr>
        <p:spPr>
          <a:xfrm>
            <a:off x="457200" y="1600201"/>
            <a:ext cx="8229600" cy="1655618"/>
          </a:xfrm>
        </p:spPr>
        <p:txBody>
          <a:bodyPr>
            <a:normAutofit/>
          </a:bodyPr>
          <a:lstStyle/>
          <a:p>
            <a:r>
              <a:rPr lang="en-US" sz="1800">
                <a:solidFill>
                  <a:srgbClr val="FF0000"/>
                </a:solidFill>
                <a:latin typeface="Times New Roman" charset="0"/>
              </a:rPr>
              <a:t>&lt;Liệt kê tên các sản phẩm thống nhất sẽ bàn giao, tham khảo những liệt kê sau, có thể thêm/ bớt cho phù hợp với dự án&gt;</a:t>
            </a:r>
            <a:r>
              <a:rPr lang="en-US" sz="1800">
                <a:latin typeface="Times New Roman" charset="0"/>
              </a:rPr>
              <a:t> </a:t>
            </a:r>
          </a:p>
          <a:p>
            <a:endParaRPr lang="en-US"/>
          </a:p>
        </p:txBody>
      </p:sp>
      <p:graphicFrame>
        <p:nvGraphicFramePr>
          <p:cNvPr id="4" name="Group 99"/>
          <p:cNvGraphicFramePr>
            <a:graphicFrameLocks noGrp="1"/>
          </p:cNvGraphicFramePr>
          <p:nvPr>
            <p:extLst>
              <p:ext uri="{D42A27DB-BD31-4B8C-83A1-F6EECF244321}">
                <p14:modId xmlns:p14="http://schemas.microsoft.com/office/powerpoint/2010/main" val="2505067214"/>
              </p:ext>
            </p:extLst>
          </p:nvPr>
        </p:nvGraphicFramePr>
        <p:xfrm>
          <a:off x="990600" y="2784389"/>
          <a:ext cx="7315200" cy="3377883"/>
        </p:xfrm>
        <a:graphic>
          <a:graphicData uri="http://schemas.openxmlformats.org/drawingml/2006/table">
            <a:tbl>
              <a:tblPr/>
              <a:tblGrid>
                <a:gridCol w="731838"/>
                <a:gridCol w="4678362"/>
                <a:gridCol w="1905000"/>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STT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Tên sản phẩm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Ngày dự kiến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Kế hoạch khung dự án (Lịch trình tổng thể)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Tài</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liệu</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phân</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tích</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yêu</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cầu</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người</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sử</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dụng</a:t>
                      </a:r>
                      <a:endParaRPr kumimoji="0" lang="en-US" sz="1600" b="1" i="0" u="none" strike="noStrike" cap="none" normalizeH="0" baseline="0" dirty="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Tài</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liệu</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thiết</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kế</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tổng</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thể</a:t>
                      </a:r>
                      <a:endParaRPr kumimoji="0" lang="en-US" sz="1600" b="1" i="0" u="none" strike="noStrike" cap="none" normalizeH="0" baseline="0" dirty="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0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Tài</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liệu</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hướng</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dẫn</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cài</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đặt</a:t>
                      </a:r>
                      <a:endParaRPr kumimoji="0" lang="en-US" sz="1600" b="1" i="0" u="none" strike="noStrike" cap="none" normalizeH="0" baseline="0" dirty="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Tài liệu hướng dẫn sử dụng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Hệ thống ứng dụng hoàn chỉnh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Quy trình triển khai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Quy trình hỗ trợ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charset="0"/>
                          <a:ea typeface="ＭＳ Ｐゴシック"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&lt;</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Thêm</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tiếp</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nếu</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 </a:t>
                      </a:r>
                      <a:r>
                        <a:rPr kumimoji="0" lang="en-US" sz="1600" b="1" i="0" u="none" strike="noStrike" cap="none" normalizeH="0" baseline="0" dirty="0" err="1">
                          <a:ln>
                            <a:noFill/>
                          </a:ln>
                          <a:solidFill>
                            <a:schemeClr val="tx1"/>
                          </a:solidFill>
                          <a:effectLst/>
                          <a:latin typeface="Times New Roman" charset="0"/>
                          <a:ea typeface="ＭＳ Ｐゴシック" charset="0"/>
                          <a:cs typeface="Arial" charset="0"/>
                        </a:rPr>
                        <a:t>cần</a:t>
                      </a:r>
                      <a:r>
                        <a:rPr kumimoji="0" lang="en-US" sz="1600" b="1" i="0" u="none" strike="noStrike" cap="none" normalizeH="0" baseline="0" dirty="0">
                          <a:ln>
                            <a:noFill/>
                          </a:ln>
                          <a:solidFill>
                            <a:schemeClr val="tx1"/>
                          </a:solidFill>
                          <a:effectLst/>
                          <a:latin typeface="Times New Roman" charset="0"/>
                          <a:ea typeface="ＭＳ Ｐゴシック" charset="0"/>
                          <a:cs typeface="Arial" charset="0"/>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charset="0"/>
                        <a:ea typeface="ＭＳ Ｐゴシック"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079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charset="0"/>
              </a:rPr>
              <a:t>Vai trò và trách nhiệm</a:t>
            </a:r>
            <a:endParaRPr lang="en-US"/>
          </a:p>
        </p:txBody>
      </p:sp>
      <p:sp>
        <p:nvSpPr>
          <p:cNvPr id="3" name="Content Placeholder 2"/>
          <p:cNvSpPr>
            <a:spLocks noGrp="1"/>
          </p:cNvSpPr>
          <p:nvPr>
            <p:ph idx="1"/>
          </p:nvPr>
        </p:nvSpPr>
        <p:spPr/>
        <p:txBody>
          <a:bodyPr>
            <a:normAutofit fontScale="77500" lnSpcReduction="20000"/>
          </a:bodyPr>
          <a:lstStyle/>
          <a:p>
            <a:pPr>
              <a:lnSpc>
                <a:spcPct val="90000"/>
              </a:lnSpc>
              <a:buNone/>
            </a:pPr>
            <a:r>
              <a:rPr lang="en-US">
                <a:latin typeface="Times New Roman" charset="0"/>
              </a:rPr>
              <a:t>(Nêu cả 2 phía Công ty &amp; khách hàng)</a:t>
            </a:r>
            <a:endParaRPr lang="en-US" sz="4000">
              <a:latin typeface="Times New Roman" charset="0"/>
            </a:endParaRPr>
          </a:p>
          <a:p>
            <a:pPr>
              <a:lnSpc>
                <a:spcPct val="90000"/>
              </a:lnSpc>
              <a:buNone/>
            </a:pPr>
            <a:r>
              <a:rPr lang="en-US" sz="4000">
                <a:latin typeface="Times New Roman" charset="0"/>
              </a:rPr>
              <a:t>Giám đốc dự án</a:t>
            </a:r>
          </a:p>
          <a:p>
            <a:pPr>
              <a:lnSpc>
                <a:spcPct val="90000"/>
              </a:lnSpc>
            </a:pPr>
            <a:r>
              <a:rPr lang="en-US">
                <a:latin typeface="Times New Roman" charset="0"/>
              </a:rPr>
              <a:t>Thay mặt lãnh đạo bảo đảm nguồn lực và chỉ đạo đường lối</a:t>
            </a:r>
          </a:p>
          <a:p>
            <a:pPr>
              <a:lnSpc>
                <a:spcPct val="90000"/>
              </a:lnSpc>
            </a:pPr>
            <a:r>
              <a:rPr lang="en-US">
                <a:latin typeface="Times New Roman" charset="0"/>
              </a:rPr>
              <a:t>Nhận/nộp các báo cáo, theo dõi tiến độ</a:t>
            </a:r>
          </a:p>
          <a:p>
            <a:pPr>
              <a:lnSpc>
                <a:spcPct val="90000"/>
              </a:lnSpc>
            </a:pPr>
            <a:r>
              <a:rPr lang="en-US">
                <a:latin typeface="Times New Roman" charset="0"/>
              </a:rPr>
              <a:t>Phê duyệt/hỗ trợ phê duyệt tài liệu dự án</a:t>
            </a:r>
          </a:p>
          <a:p>
            <a:pPr>
              <a:lnSpc>
                <a:spcPct val="90000"/>
              </a:lnSpc>
            </a:pPr>
            <a:r>
              <a:rPr lang="en-US">
                <a:latin typeface="Times New Roman" charset="0"/>
              </a:rPr>
              <a:t>Duy trì mối quan hệ của tổ chức dự án</a:t>
            </a:r>
          </a:p>
          <a:p>
            <a:pPr>
              <a:lnSpc>
                <a:spcPct val="90000"/>
              </a:lnSpc>
              <a:buNone/>
            </a:pPr>
            <a:r>
              <a:rPr lang="en-US" sz="4000">
                <a:latin typeface="Times New Roman" charset="0"/>
              </a:rPr>
              <a:t>Quản trị dự án</a:t>
            </a:r>
          </a:p>
          <a:p>
            <a:pPr>
              <a:lnSpc>
                <a:spcPct val="90000"/>
              </a:lnSpc>
            </a:pPr>
            <a:r>
              <a:rPr lang="en-US">
                <a:latin typeface="Times New Roman" charset="0"/>
              </a:rPr>
              <a:t>Chỉ đạo/thực hiện chuẩn bị dự án</a:t>
            </a:r>
          </a:p>
          <a:p>
            <a:pPr>
              <a:lnSpc>
                <a:spcPct val="90000"/>
              </a:lnSpc>
            </a:pPr>
            <a:r>
              <a:rPr lang="en-US">
                <a:latin typeface="Times New Roman" charset="0"/>
              </a:rPr>
              <a:t>Khởi động và tiến hành dự án, tổng kết dự án</a:t>
            </a:r>
          </a:p>
          <a:p>
            <a:pPr>
              <a:lnSpc>
                <a:spcPct val="90000"/>
              </a:lnSpc>
            </a:pPr>
            <a:r>
              <a:rPr lang="en-US">
                <a:latin typeface="Times New Roman" charset="0"/>
              </a:rPr>
              <a:t>Nhận/nộp các báo cáo, theo dõi tiến độ</a:t>
            </a:r>
          </a:p>
          <a:p>
            <a:pPr>
              <a:lnSpc>
                <a:spcPct val="90000"/>
              </a:lnSpc>
            </a:pPr>
            <a:r>
              <a:rPr lang="en-US">
                <a:latin typeface="Times New Roman" charset="0"/>
              </a:rPr>
              <a:t>Kiểm soát các mốc dự án. Điều chỉnh tiến độ, nguồn lực</a:t>
            </a:r>
          </a:p>
          <a:p>
            <a:pPr>
              <a:lnSpc>
                <a:spcPct val="90000"/>
              </a:lnSpc>
            </a:pPr>
            <a:r>
              <a:rPr lang="en-US">
                <a:latin typeface="Times New Roman" charset="0"/>
              </a:rPr>
              <a:t>Phê duyệt/hỗ trợ phê duyệt tài liệu dự án</a:t>
            </a:r>
            <a:endParaRPr lang="en-US"/>
          </a:p>
        </p:txBody>
      </p:sp>
    </p:spTree>
    <p:extLst>
      <p:ext uri="{BB962C8B-B14F-4D97-AF65-F5344CB8AC3E}">
        <p14:creationId xmlns:p14="http://schemas.microsoft.com/office/powerpoint/2010/main" val="391942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1292</Words>
  <Application>Microsoft Office PowerPoint</Application>
  <PresentationFormat>On-screen Show (4:3)</PresentationFormat>
  <Paragraphs>209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Ｐゴシック</vt:lpstr>
      <vt:lpstr>Arial</vt:lpstr>
      <vt:lpstr>Calibri</vt:lpstr>
      <vt:lpstr>Tahoma</vt:lpstr>
      <vt:lpstr>Times New Roman</vt:lpstr>
      <vt:lpstr>Wingdings</vt:lpstr>
      <vt:lpstr>Office Theme</vt:lpstr>
      <vt:lpstr>KHỞI ĐỘNG DỰ ÁN</vt:lpstr>
      <vt:lpstr>Hướng dẫn áp dụng slide</vt:lpstr>
      <vt:lpstr>Nội dung</vt:lpstr>
      <vt:lpstr>Mục tiêu dự án</vt:lpstr>
      <vt:lpstr>Phạm vi dự án</vt:lpstr>
      <vt:lpstr>Tổ chức dự án</vt:lpstr>
      <vt:lpstr>Tổ chức dự án – &lt;Tên khách hàng&gt;</vt:lpstr>
      <vt:lpstr>Sản phẩm bàn giao</vt:lpstr>
      <vt:lpstr>Vai trò và trách nhiệm</vt:lpstr>
      <vt:lpstr> </vt:lpstr>
      <vt:lpstr>&lt;Nêu rõ phương thức trao đổi thông tin của dự án giữa Công ty và khách hàng, tham khảo mục sau, thêm/bớt cho phù hợp với dự án&gt; </vt:lpstr>
      <vt:lpstr>Phương thức trao đổi</vt:lpstr>
      <vt:lpstr>Khó khăn</vt:lpstr>
      <vt:lpstr>Các yếu tố đảm bảo thành công</vt:lpstr>
      <vt:lpstr>Nội dung</vt:lpstr>
      <vt:lpstr>Kênh thu nhận ý kiến, khiếu nại của khách hàng</vt:lpstr>
      <vt:lpstr>Nội dung</vt:lpstr>
      <vt:lpstr>Nội dung</vt:lpstr>
      <vt:lpstr>Thảo luận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 Thuy Hoa</dc:creator>
  <cp:lastModifiedBy>Nguyen Dzung</cp:lastModifiedBy>
  <cp:revision>13</cp:revision>
  <cp:lastPrinted>2023-07-05T06:55:11Z</cp:lastPrinted>
  <dcterms:created xsi:type="dcterms:W3CDTF">2016-10-03T03:28:31Z</dcterms:created>
  <dcterms:modified xsi:type="dcterms:W3CDTF">2023-07-05T06:55:17Z</dcterms:modified>
</cp:coreProperties>
</file>