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Business Lunar New Year Banner in Yellow Green Brown Modern Illustrative Sty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94740"/>
            <a:ext cx="12192000" cy="4668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ACER</dc:creator>
  <cp:lastModifiedBy>Thuật Thuật</cp:lastModifiedBy>
  <cp:revision>1</cp:revision>
  <dcterms:created xsi:type="dcterms:W3CDTF">2024-12-27T01:59:13Z</dcterms:created>
  <dcterms:modified xsi:type="dcterms:W3CDTF">2024-12-27T01:59:13Z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06FF96E449484DE79070593064F9C4CE_11</vt:lpwstr>
  </property>
  <property fmtid="{D5CDD505-2E9C-101B-9397-08002B2CF9AE}" pid="3" name="KSOProductBuildVer">
    <vt:lpwstr>1033-12.2.0.19307</vt:lpwstr>
  </property>
</Properties>
</file>