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Giới thiệu</a:t>
            </a:r>
          </a:p>
        </p:txBody>
      </p:sp>
      <p:sp>
        <p:nvSpPr>
          <p:cNvPr id="3" name="Content Placeholder 2"/>
          <p:cNvSpPr>
            <a:spLocks noGrp="1"/>
          </p:cNvSpPr>
          <p:nvPr>
            <p:ph idx="1"/>
          </p:nvPr>
        </p:nvSpPr>
        <p:spPr/>
        <p:txBody>
          <a:bodyPr/>
          <a:lstStyle/>
          <a:p>
            <a:r>
              <a:t>Chương này giới thiệu khái niệm điện toán đàn hồi, giải thích cách nó giải quyết vấn đề giới hạn năng lượng, giảm chi phí bằng cách tập trung máy chủ và tạo ra các mô hình kinh doanh mới trong ngành điện toán đám mây, đồng thời đặt nền tảng cho các chương tiếp theo thảo luận về cơ sở hạ tầng, công nghệ và quản lý điện toán đàn hồi.</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2.10 Phần mềm dưới dạng dịch vụ (SaaS)</a:t>
            </a:r>
          </a:p>
        </p:txBody>
      </p:sp>
      <p:sp>
        <p:nvSpPr>
          <p:cNvPr id="3" name="Content Placeholder 2"/>
          <p:cNvSpPr>
            <a:spLocks noGrp="1"/>
          </p:cNvSpPr>
          <p:nvPr>
            <p:ph idx="1"/>
          </p:nvPr>
        </p:nvSpPr>
        <p:spPr/>
        <p:txBody>
          <a:bodyPr/>
          <a:lstStyle/>
          <a:p>
            <a:r>
              <a:t>Phần mềm dưới dạng dịch vụ (SaaS) là một mô hình đăng ký cho phép người dùng truy cập phần mềm thông qua đám mây, cung cấp khả năng truy cập phổ quát, đồng bộ hóa được đảm bảo và tính khả dụng cao, đồng thời cho phép sử dụng các thiết bị "máy khách mỏng" thay vì máy tính mạnh mẽ. </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2.11 Trường hợp đặc biệt: Máy tính để bàn dưới dạng dịch vụ (DaaS)</a:t>
            </a:r>
          </a:p>
        </p:txBody>
      </p:sp>
      <p:sp>
        <p:nvSpPr>
          <p:cNvPr id="3" name="Content Placeholder 2"/>
          <p:cNvSpPr>
            <a:spLocks noGrp="1"/>
          </p:cNvSpPr>
          <p:nvPr>
            <p:ph idx="1"/>
          </p:nvPr>
        </p:nvSpPr>
        <p:spPr/>
        <p:txBody>
          <a:bodyPr/>
          <a:lstStyle/>
          <a:p>
            <a:r>
              <a:t>Dịch vụ Máy tính để bàn dưới dạng dịch vụ (DaaS) là một dạng SaaS đặc biệt, cung cấp quyền truy cập từ xa vào một màn hình nền đầy đủ tính năng chạy trên đám mây, cho phép người dùng truy cập các ứng dụng và tệp của họ từ bất kỳ thiết bị nào, đồng thời đảm bảo đồng bộ hóa dữ liệu và tính khả dụng cao. </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2.12 Tóm tắt</a:t>
            </a:r>
          </a:p>
        </p:txBody>
      </p:sp>
      <p:sp>
        <p:nvSpPr>
          <p:cNvPr id="3" name="Content Placeholder 2"/>
          <p:cNvSpPr>
            <a:spLocks noGrp="1"/>
          </p:cNvSpPr>
          <p:nvPr>
            <p:ph idx="1"/>
          </p:nvPr>
        </p:nvSpPr>
        <p:spPr/>
        <p:txBody>
          <a:bodyPr/>
          <a:lstStyle/>
          <a:p>
            <a:r>
              <a:t>Tính đàn hồi trong điện toán đám mây cho phép khách hàng thuê và điều chỉnh số lượng máy chủ theo nhu cầu, chỉ trả tiền cho phần sử dụng, nhờ công nghệ ảo hóa cho phép nhiều máy chủ ảo hóa chạy trên một máy chủ vật lý, tạo lợi ích cho cả khách hàng và nhà cung cấp, và ngành công nghiệp đám mây được phân loại thành IaaS, PaaS, SaaS và DaaS, trong đó DaaS là một hình thức đặc biệt của SaaS cung cấp máy tính để bàn ảo hóa trên thiết bị người dùng. </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Đám mây đa thuê bao</a:t>
            </a:r>
          </a:p>
        </p:txBody>
      </p:sp>
      <p:sp>
        <p:nvSpPr>
          <p:cNvPr id="3" name="Content Placeholder 2"/>
          <p:cNvSpPr>
            <a:spLocks noGrp="1"/>
          </p:cNvSpPr>
          <p:nvPr>
            <p:ph idx="1"/>
          </p:nvPr>
        </p:nvSpPr>
        <p:spPr/>
        <p:txBody>
          <a:bodyPr/>
          <a:lstStyle/>
          <a:p>
            <a:r>
              <a:t>Chương này giới thiệu khái niệm "đa thuê bao" trong điện toán đám mây, mô tả cách các nhà cung cấp dịch vụ đám mây chia sẻ cơ sở hạ tầng vật lý để phục vụ nhiều khách hàng, đồng thời đảm bảo an ninh và sự riêng tư của dữ liệu cho mỗi khách hàng. </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2.3 Khái niệm về điện toán đàn hồi</a:t>
            </a:r>
          </a:p>
        </p:txBody>
      </p:sp>
      <p:sp>
        <p:nvSpPr>
          <p:cNvPr id="3" name="Content Placeholder 2"/>
          <p:cNvSpPr>
            <a:spLocks noGrp="1"/>
          </p:cNvSpPr>
          <p:nvPr>
            <p:ph idx="1"/>
          </p:nvPr>
        </p:nvSpPr>
        <p:spPr/>
        <p:txBody>
          <a:bodyPr/>
          <a:lstStyle/>
          <a:p>
            <a:r>
              <a:t>Điện toán đám mây cung cấp tính linh hoạt cho khách hàng bằng cách cho phép họ thuê và trả tiền cho số lượng máy chủ cần thiết, có thể tăng giảm linh hoạt theo nhu cầu, điều này được gọi là điện toán đàn hồi. </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2.4 Sử dụng Máy chủ ảo hóa để thay đổi nhanh chóng</a:t>
            </a:r>
          </a:p>
        </p:txBody>
      </p:sp>
      <p:sp>
        <p:nvSpPr>
          <p:cNvPr id="3" name="Content Placeholder 2"/>
          <p:cNvSpPr>
            <a:spLocks noGrp="1"/>
          </p:cNvSpPr>
          <p:nvPr>
            <p:ph idx="1"/>
          </p:nvPr>
        </p:nvSpPr>
        <p:spPr/>
        <p:txBody>
          <a:bodyPr/>
          <a:lstStyle/>
          <a:p>
            <a:r>
              <a:t>Công nghệ ảo hóa, cho phép tạo ra các máy chủ ảo hóa với khả năng tạo và xóa nhanh, chia sẻ vật lý và cô lập logic, đã mang đến cho các nhà cung cấp đám mây khả năng phân bổ tài nguyên nhanh chóng, linh hoạt và với chi phí thấp hơn so với việc sử dụng các bộ máy chủ vật lý. </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2.5 Máy chủ ảo hóa hỗ trợ nhà cung cấp như thế nào</a:t>
            </a:r>
          </a:p>
        </p:txBody>
      </p:sp>
      <p:sp>
        <p:nvSpPr>
          <p:cNvPr id="3" name="Content Placeholder 2"/>
          <p:cNvSpPr>
            <a:spLocks noGrp="1"/>
          </p:cNvSpPr>
          <p:nvPr>
            <p:ph idx="1"/>
          </p:nvPr>
        </p:nvSpPr>
        <p:spPr/>
        <p:txBody>
          <a:bodyPr/>
          <a:lstStyle/>
          <a:p>
            <a:r>
              <a:t>Ảo hóa máy chủ là nền tảng cho điện toán đàn hồi, cho phép các nhà cung cấp dịch vụ đám mây cung cấp dịch vụ một cách linh hoạt, hiệu quả và kinh tế bằng cách quản lý linh hoạt tài nguyên máy chủ, cân bằng tải và di chuyển máy chủ ảo hóa một cách liền mạch. </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2.6 Máy chủ ảo hóa giúp ích cho khách hàng như thế nào</a:t>
            </a:r>
          </a:p>
        </p:txBody>
      </p:sp>
      <p:sp>
        <p:nvSpPr>
          <p:cNvPr id="3" name="Content Placeholder 2"/>
          <p:cNvSpPr>
            <a:spLocks noGrp="1"/>
          </p:cNvSpPr>
          <p:nvPr>
            <p:ph idx="1"/>
          </p:nvPr>
        </p:nvSpPr>
        <p:spPr/>
        <p:txBody>
          <a:bodyPr/>
          <a:lstStyle/>
          <a:p>
            <a:r>
              <a:t>Máy chủ ảo hóa mang đến cho khách hàng trải nghiệm tương tự như máy chủ vật lý, cho phép họ dễ dàng tạo và triển khai dịch vụ mới, mở rộng quy mô nhanh chóng và thử nghiệm phần mềm một cách an toàn và hiệu quả.</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2.7 Mô hình kinh doanh dành cho nhà cung cấp dịch vụ đám mây</a:t>
            </a:r>
          </a:p>
        </p:txBody>
      </p:sp>
      <p:sp>
        <p:nvSpPr>
          <p:cNvPr id="3" name="Content Placeholder 2"/>
          <p:cNvSpPr>
            <a:spLocks noGrp="1"/>
          </p:cNvSpPr>
          <p:nvPr>
            <p:ph idx="1"/>
          </p:nvPr>
        </p:nvSpPr>
        <p:spPr/>
        <p:txBody>
          <a:bodyPr/>
          <a:lstStyle/>
          <a:p>
            <a:r>
              <a:t>Sự xuất hiện của điện toán đám mây đã dẫn đến việc phân loại các công ty trong ngành theo ba mô hình: Cơ sở hạ tầng như một dịch vụ (IaaS), Nền tảng như một dịch vụ (PaaS) và Phần mềm như một dịch vụ (SaaS), nhằm làm rõ vai trò và phạm vi hoạt động của mỗi loại công ty trong hệ sinh thái đám mây.</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2.8 Cơ sở hạ tầng như một dịch vụ (laaS)</a:t>
            </a:r>
          </a:p>
        </p:txBody>
      </p:sp>
      <p:sp>
        <p:nvSpPr>
          <p:cNvPr id="3" name="Content Placeholder 2"/>
          <p:cNvSpPr>
            <a:spLocks noGrp="1"/>
          </p:cNvSpPr>
          <p:nvPr>
            <p:ph idx="1"/>
          </p:nvPr>
        </p:nvSpPr>
        <p:spPr/>
        <p:txBody>
          <a:bodyPr/>
          <a:lstStyle/>
          <a:p>
            <a:r>
              <a:t>Các công ty IaaS cung cấp cơ sở hạ tầng đám mây bao gồm các nguồn lực vật lý, máy chủ, thiết bị mạng, lưu trữ dữ liệu, và các dịch vụ bổ sung như bộ cân bằng tải, sao lưu dữ liệu, bảo mật mạng, quản lý máy chủ vật lý và ảo hóa, và phân bổ địa chỉ Internet, cho phép khách hàng sử dụng mà không cần quản lý trực tiếp cơ sở hạ tầng. </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2.9 Nền tảng dưới dạng dịch vụ (PaaS)</a:t>
            </a:r>
          </a:p>
        </p:txBody>
      </p:sp>
      <p:sp>
        <p:nvSpPr>
          <p:cNvPr id="3" name="Content Placeholder 2"/>
          <p:cNvSpPr>
            <a:spLocks noGrp="1"/>
          </p:cNvSpPr>
          <p:nvPr>
            <p:ph idx="1"/>
          </p:nvPr>
        </p:nvSpPr>
        <p:spPr/>
        <p:txBody>
          <a:bodyPr/>
          <a:lstStyle/>
          <a:p>
            <a:r>
              <a:t>PaaS cung cấp một nền tảng cho phép khách hàng phát triển và triển khai phần mềm trên đám mây mà không cần lo lắng về cấu hình hoặc quản lý cơ sở hạ tầng cơ bản, bao gồm cả cơ sở hạ tầng cơ bản (IaaS) và các tiện ích cần thiết cho phát triển và triển khai phần mềm. </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