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Giới thiệu</a:t>
            </a:r>
          </a:p>
        </p:txBody>
      </p:sp>
      <p:sp>
        <p:nvSpPr>
          <p:cNvPr id="3" name="Content Placeholder 2"/>
          <p:cNvSpPr>
            <a:spLocks noGrp="1"/>
          </p:cNvSpPr>
          <p:nvPr>
            <p:ph idx="1"/>
          </p:nvPr>
        </p:nvSpPr>
        <p:spPr/>
        <p:txBody>
          <a:bodyPr/>
          <a:lstStyle/>
          <a:p>
            <a:r>
              <a:t>Chương này trình bày khái niệm điện toán đàn hồi - một giải pháp cho giới hạn của "bức tường năng lượng" - bằng cách khám phá cách ảo hóa cho phép mở rộng quy mô dịch vụ đám mây hiệu quả, dẫn đến sự phát triển của các mô hình kinh doanh mới và mở đường cho các chương tiếp theo thảo luận về cơ sở hạ tầng, công nghệ và quản lý trong điện toán đám mây. </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2.10 Phần mềm dưới dạng dịch vụ (SaaS)</a:t>
            </a:r>
          </a:p>
        </p:txBody>
      </p:sp>
      <p:sp>
        <p:nvSpPr>
          <p:cNvPr id="3" name="Content Placeholder 2"/>
          <p:cNvSpPr>
            <a:spLocks noGrp="1"/>
          </p:cNvSpPr>
          <p:nvPr>
            <p:ph idx="1"/>
          </p:nvPr>
        </p:nvSpPr>
        <p:spPr/>
        <p:txBody>
          <a:bodyPr/>
          <a:lstStyle/>
          <a:p>
            <a:r>
              <a:t>Phần mềm dưới dạng dịch vụ (SaaS) là một mô hình đăng ký cho phép người dùng truy cập phần mềm thông qua đám mây, mang lại lợi ích về khả năng truy cập phổ quát, đồng bộ hóa được đảm bảo và khả năng sử dụng cao, trong khi vẫn cho phép thiết bị truy cập của người dùng là máy khách mỏng. </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2.11 Trường hợp đặc biệt: Máy tính để bàn dưới dạng dịch vụ (DaaS)</a:t>
            </a:r>
          </a:p>
        </p:txBody>
      </p:sp>
      <p:sp>
        <p:nvSpPr>
          <p:cNvPr id="3" name="Content Placeholder 2"/>
          <p:cNvSpPr>
            <a:spLocks noGrp="1"/>
          </p:cNvSpPr>
          <p:nvPr>
            <p:ph idx="1"/>
          </p:nvPr>
        </p:nvSpPr>
        <p:spPr/>
        <p:txBody>
          <a:bodyPr/>
          <a:lstStyle/>
          <a:p>
            <a:r>
              <a:t>Điện toán đám mây đã tạo ra nhiều dịch vụ như SaaS, bao gồm cả DaaS, cho phép người dùng truy cập vào máy tính để bàn từ xa với tất cả dữ liệu và ứng dụng được đồng bộ hóa và khả dụng trên mọi thiết bị, loại bỏ nhu cầu về sức mạnh tính toán cục bộ.</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2.12 Tóm tắt</a:t>
            </a:r>
          </a:p>
        </p:txBody>
      </p:sp>
      <p:sp>
        <p:nvSpPr>
          <p:cNvPr id="3" name="Content Placeholder 2"/>
          <p:cNvSpPr>
            <a:spLocks noGrp="1"/>
          </p:cNvSpPr>
          <p:nvPr>
            <p:ph idx="1"/>
          </p:nvPr>
        </p:nvSpPr>
        <p:spPr/>
        <p:txBody>
          <a:bodyPr/>
          <a:lstStyle/>
          <a:p>
            <a:r>
              <a:t>Điện toán đám mây dựa trên tính đàn hồi, cho phép khách hàng sử dụng máy chủ ảo hóa theo nhu cầu, trả tiền cho những gì họ sử dụng, đồng thời phân loại các dịch vụ đám mây thành IaaS, PaaS, SaaS và DaaS, nơi phần mềm được cung cấp như một dịch vụ, bao gồm cả hệ điều hành, ứng dụng và tệp được lưu trữ trên máy chủ đám mây. </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Đám mây đa thuê bao</a:t>
            </a:r>
          </a:p>
        </p:txBody>
      </p:sp>
      <p:sp>
        <p:nvSpPr>
          <p:cNvPr id="3" name="Content Placeholder 2"/>
          <p:cNvSpPr>
            <a:spLocks noGrp="1"/>
          </p:cNvSpPr>
          <p:nvPr>
            <p:ph idx="1"/>
          </p:nvPr>
        </p:nvSpPr>
        <p:spPr/>
        <p:txBody>
          <a:bodyPr/>
          <a:lstStyle/>
          <a:p>
            <a:r>
              <a:t>Chương này giới thiệu khái niệm "đa thuê bao" trong điện toán đám mây, trong đó một trung tâm dữ liệu phục vụ nhiều khách hàng từ nhiều tổ chức khác nhau, tận dụng hiệu quả quy mô để tối ưu hóa chi phí và đảm bảo an toàn dữ liệu cho mỗi khách hàng. </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Khái niệm về điện toán đàn hồi</a:t>
            </a:r>
          </a:p>
        </p:txBody>
      </p:sp>
      <p:sp>
        <p:nvSpPr>
          <p:cNvPr id="3" name="Content Placeholder 2"/>
          <p:cNvSpPr>
            <a:spLocks noGrp="1"/>
          </p:cNvSpPr>
          <p:nvPr>
            <p:ph idx="1"/>
          </p:nvPr>
        </p:nvSpPr>
        <p:spPr/>
        <p:txBody>
          <a:bodyPr/>
          <a:lstStyle/>
          <a:p>
            <a:r>
              <a:t>Điện toán đám mây cho phép khách hàng thuê và trả tiền cho số lượng máy chủ cần thiết theo nhu cầu, cho phép họ linh hoạt điều chỉnh phân bổ máy chủ theo thời gian cao điểm và thời gian thấp điểm, một khái niệm được gọi là "điện toán đàn hồi". </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 Sử dụng Máy chủ ảo hóa để thay đổi nhanh chóng</a:t>
            </a:r>
          </a:p>
        </p:txBody>
      </p:sp>
      <p:sp>
        <p:nvSpPr>
          <p:cNvPr id="3" name="Content Placeholder 2"/>
          <p:cNvSpPr>
            <a:spLocks noGrp="1"/>
          </p:cNvSpPr>
          <p:nvPr>
            <p:ph idx="1"/>
          </p:nvPr>
        </p:nvSpPr>
        <p:spPr/>
        <p:txBody>
          <a:bodyPr/>
          <a:lstStyle/>
          <a:p>
            <a:r>
              <a:t>Công nghệ ảo hóa, cho phép tạo ra các máy chủ ảo hóa trên máy chủ vật lý, mang đến khả năng phân bổ nhanh chóng, linh hoạt và tiết kiệm chi phí cho các nhà cung cấp đám mây, thông qua việc tạo và xóa nhanh, chia sẻ vật lý và cô lập logic các máy chủ ảo hóa. </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2.5 Máy chủ ảo hóa hỗ trợ nhà cung cấp như thế nào</a:t>
            </a:r>
          </a:p>
        </p:txBody>
      </p:sp>
      <p:sp>
        <p:nvSpPr>
          <p:cNvPr id="3" name="Content Placeholder 2"/>
          <p:cNvSpPr>
            <a:spLocks noGrp="1"/>
          </p:cNvSpPr>
          <p:nvPr>
            <p:ph idx="1"/>
          </p:nvPr>
        </p:nvSpPr>
        <p:spPr/>
        <p:txBody>
          <a:bodyPr/>
          <a:lstStyle/>
          <a:p>
            <a:r>
              <a:t>Ảo hóa máy chủ là chìa khóa cho điện toán đàn hồi, cho phép các nhà cung cấp dịch vụ đám mây đáp ứng nhu cầu thay đổi của khách hàng một cách linh hoạt và hiệu quả, đồng thời cân bằng tải trên các máy chủ vật lý để tránh quá tải. </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2.6 Máy chủ ảo hóa giúp ích cho khách hàng như thế nào</a:t>
            </a:r>
          </a:p>
        </p:txBody>
      </p:sp>
      <p:sp>
        <p:nvSpPr>
          <p:cNvPr id="3" name="Content Placeholder 2"/>
          <p:cNvSpPr>
            <a:spLocks noGrp="1"/>
          </p:cNvSpPr>
          <p:nvPr>
            <p:ph idx="1"/>
          </p:nvPr>
        </p:nvSpPr>
        <p:spPr/>
        <p:txBody>
          <a:bodyPr/>
          <a:lstStyle/>
          <a:p>
            <a:r>
              <a:t>Máy chủ ảo hóa cung cấp trải nghiệm giống như máy chủ vật lý đối với khách hàng, nhưng mang lại lợi thế về khả năng tạo và triển khai dịch vụ mới nhanh chóng, mở rộng quy mô dễ dàng và kiểm tra phần mềm an toàn, giúp tối ưu hóa hiệu quả và linh hoạt cho các doanh nghiệp. </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2.7 Mô hình kinh doanh dành cho nhà cung cấp dịch vụ đám mây</a:t>
            </a:r>
          </a:p>
        </p:txBody>
      </p:sp>
      <p:sp>
        <p:nvSpPr>
          <p:cNvPr id="3" name="Content Placeholder 2"/>
          <p:cNvSpPr>
            <a:spLocks noGrp="1"/>
          </p:cNvSpPr>
          <p:nvPr>
            <p:ph idx="1"/>
          </p:nvPr>
        </p:nvSpPr>
        <p:spPr/>
        <p:txBody>
          <a:bodyPr/>
          <a:lstStyle/>
          <a:p>
            <a:r>
              <a:t>Sự xuất hiện của điện toán đám mây đã dẫn đến việc hình thành các mô hình kinh doanh mới và sự phân loại các công ty thành ba loại chính: IaaS, PaaS và SaaS, mỗi loại cung cấp một dịch vụ cụ thể trong chuỗi giá trị của đám mây. </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2.8 Cơ sở hạ tầng như một dịch vụ (laaS)</a:t>
            </a:r>
          </a:p>
        </p:txBody>
      </p:sp>
      <p:sp>
        <p:nvSpPr>
          <p:cNvPr id="3" name="Content Placeholder 2"/>
          <p:cNvSpPr>
            <a:spLocks noGrp="1"/>
          </p:cNvSpPr>
          <p:nvPr>
            <p:ph idx="1"/>
          </p:nvPr>
        </p:nvSpPr>
        <p:spPr/>
        <p:txBody>
          <a:bodyPr/>
          <a:lstStyle/>
          <a:p>
            <a:r>
              <a:t>Các công ty IaaS cung cấp cơ sở hạ tầng vật lý (máy chủ, lưu trữ, mạng), cho phép khách hàng sử dụng và quản lý hệ điều hành, ứng dụng của riêng mình, trong khi vẫn được hưởng lợi từ dịch vụ bổ sung như cân bằng tải, sao lưu dữ liệu và bảo mật mạng. </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2.9 Nền tảng dưới dạng dịch vụ (PaaS)</a:t>
            </a:r>
          </a:p>
        </p:txBody>
      </p:sp>
      <p:sp>
        <p:nvSpPr>
          <p:cNvPr id="3" name="Content Placeholder 2"/>
          <p:cNvSpPr>
            <a:spLocks noGrp="1"/>
          </p:cNvSpPr>
          <p:nvPr>
            <p:ph idx="1"/>
          </p:nvPr>
        </p:nvSpPr>
        <p:spPr/>
        <p:txBody>
          <a:bodyPr/>
          <a:lstStyle/>
          <a:p>
            <a:r>
              <a:t>PaaS là một dịch vụ đám mây cung cấp cho khách hàng một nền tảng để xây dựng và triển khai phần mềm mà không cần quản lý cơ sở hạ tầng, bao gồm cả các công cụ phát triển và các tiện ích hỗ trợ, nhưng cũng có thể được triển khai một phần hoặc hoàn toàn trên mạng nội bộ của khách hàng. </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