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Giới thiệu</a:t>
            </a:r>
          </a:p>
        </p:txBody>
      </p:sp>
      <p:sp>
        <p:nvSpPr>
          <p:cNvPr id="3" name="Content Placeholder 2"/>
          <p:cNvSpPr>
            <a:spLocks noGrp="1"/>
          </p:cNvSpPr>
          <p:nvPr>
            <p:ph idx="1"/>
          </p:nvPr>
        </p:nvSpPr>
        <p:spPr/>
        <p:txBody>
          <a:bodyPr/>
          <a:lstStyle/>
          <a:p>
            <a:r>
              <a:t>Chương này giới thiệu khái niệm điện toán đàn hồi, giải thích cách nó giải quyết giới hạn của "bức tường năng lượng" bằng cách tận dụng ảo hóa để mở rộng quy mô dịch vụ một cách linh hoạt, đồng thời khám phá các mô hình kinh doanh mới và cơ sở hạ tầng kỹ thuật hỗ trợ sự phát triển của ngành điện toán đám mây. </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2.10 Phần mềm dưới dạng dịch vụ (SaaS)</a:t>
            </a:r>
          </a:p>
        </p:txBody>
      </p:sp>
      <p:sp>
        <p:nvSpPr>
          <p:cNvPr id="3" name="Content Placeholder 2"/>
          <p:cNvSpPr>
            <a:spLocks noGrp="1"/>
          </p:cNvSpPr>
          <p:nvPr>
            <p:ph idx="1"/>
          </p:nvPr>
        </p:nvSpPr>
        <p:spPr/>
        <p:txBody>
          <a:bodyPr/>
          <a:lstStyle/>
          <a:p>
            <a:r>
              <a:t>SaaS là một mô hình đăng ký cho phép người dùng truy cập phần mềm dựa trên đám mây với chi phí hàng tháng thay vì mua một lần, mang lại lợi ích như truy cập phổ quát, đồng bộ hóa được đảm bảo và tính khả dụng cao, cho phép người dùng truy cập và sử dụng phần mềm từ bất kỳ thiết bị nào với dữ liệu luôn được đồng bộ và bảo mật, đồng thời đảm bảo tính khả dụng liên tục.</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2.11 Trường hợp đặc biệt: Máy tính để bàn dưới dạng dịch vụ (DaaS)</a:t>
            </a:r>
          </a:p>
        </p:txBody>
      </p:sp>
      <p:sp>
        <p:nvSpPr>
          <p:cNvPr id="3" name="Content Placeholder 2"/>
          <p:cNvSpPr>
            <a:spLocks noGrp="1"/>
          </p:cNvSpPr>
          <p:nvPr>
            <p:ph idx="1"/>
          </p:nvPr>
        </p:nvSpPr>
        <p:spPr/>
        <p:txBody>
          <a:bodyPr/>
          <a:lstStyle/>
          <a:p>
            <a:r>
              <a:t>Dịch vụ Máy tính để bàn dưới dạng dịch vụ (DaaS) là một dạng SaaS độc đáo cho phép người dùng truy cập từ xa vào toàn bộ môi trường máy tính để bàn từ bất kỳ thiết bị nào, đồng bộ hóa mọi dữ liệu và ứng dụng của họ trong đám mây. </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2.12 Tóm tắt</a:t>
            </a:r>
          </a:p>
        </p:txBody>
      </p:sp>
      <p:sp>
        <p:nvSpPr>
          <p:cNvPr id="3" name="Content Placeholder 2"/>
          <p:cNvSpPr>
            <a:spLocks noGrp="1"/>
          </p:cNvSpPr>
          <p:nvPr>
            <p:ph idx="1"/>
          </p:nvPr>
        </p:nvSpPr>
        <p:spPr/>
        <p:txBody>
          <a:bodyPr/>
          <a:lstStyle/>
          <a:p>
            <a:r>
              <a:t>Điện toán đám mây tận dụng tính đàn hồi, cho phép khách hàng thuê bao nhiêu máy chủ ảo hóa cần thiết theo thời gian và chỉ trả tiền cho số lượng sử dụng, nhờ đó nhà cung cấp dịch vụ có thể chia sẻ các máy chủ vật lý cho nhiều khách hàng thông qua công nghệ ảo hóa, đồng thời cung cấp đa dạng dịch vụ từ Cơ sở hạ tầng dưới dạng Dịch vụ (IaaS), Nền tảng dưới dạng Dịch vụ (PaaS) và Phần mềm dưới dạng Dịch vụ (SaaS), trong đó Máy tính để bàn dưới dạng Dịch vụ (DaaS) là một trường hợp đặc biệt cho phép người dùng truy cập máy tính để bàn ảo hóa từ mọi thiết bị. </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Đám mây đa thuê bao</a:t>
            </a:r>
          </a:p>
        </p:txBody>
      </p:sp>
      <p:sp>
        <p:nvSpPr>
          <p:cNvPr id="3" name="Content Placeholder 2"/>
          <p:cNvSpPr>
            <a:spLocks noGrp="1"/>
          </p:cNvSpPr>
          <p:nvPr>
            <p:ph idx="1"/>
          </p:nvPr>
        </p:nvSpPr>
        <p:spPr/>
        <p:txBody>
          <a:bodyPr/>
          <a:lstStyle/>
          <a:p>
            <a:r>
              <a:t>Chương này giải thích cách các nhà cung cấp dịch vụ đám mây tận dụng lợi thế của điện toán đa thuê bao, nơi một trung tâm dữ liệu phục vụ nhiều khách hàng, để đạt được hiệu quả kinh tế cao hơn thông qua việc chia sẻ tài nguyên và giảm chi phí vận hành.</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Khái niệm về điện toán đàn hồi</a:t>
            </a:r>
          </a:p>
        </p:txBody>
      </p:sp>
      <p:sp>
        <p:nvSpPr>
          <p:cNvPr id="3" name="Content Placeholder 2"/>
          <p:cNvSpPr>
            <a:spLocks noGrp="1"/>
          </p:cNvSpPr>
          <p:nvPr>
            <p:ph idx="1"/>
          </p:nvPr>
        </p:nvSpPr>
        <p:spPr/>
        <p:txBody>
          <a:bodyPr/>
          <a:lstStyle/>
          <a:p>
            <a:r>
              <a:t>Điện toán đàn hồi cho phép khách hàng thuê và thanh toán cho máy chủ theo nhu cầu, linh hoạt tăng giảm số lượng máy chủ dựa trên tải lượng công việc, thay vì phải cam kết với các tài nguyên vật lý cố định.</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Sử dụng Máy chủ ảo hóa để thay đổi nhanh chóng</a:t>
            </a:r>
          </a:p>
        </p:txBody>
      </p:sp>
      <p:sp>
        <p:nvSpPr>
          <p:cNvPr id="3" name="Content Placeholder 2"/>
          <p:cNvSpPr>
            <a:spLocks noGrp="1"/>
          </p:cNvSpPr>
          <p:nvPr>
            <p:ph idx="1"/>
          </p:nvPr>
        </p:nvSpPr>
        <p:spPr/>
        <p:txBody>
          <a:bodyPr/>
          <a:lstStyle/>
          <a:p>
            <a:r>
              <a:t>Công nghệ ảo hóa cho phép các nhà cung cấp đám mây cung cấp phân bổ tài nguyên nhanh chóng, linh hoạt và tiết kiệm chi phí bằng cách tạo ra các máy chủ ảo hóa trên máy chủ vật lý, có khả năng tạo và xóa nhanh chóng, chia sẻ tài nguyên vật lý và cô lập logic giữa các máy chủ ảo hóa. </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Máy chủ ảo hóa hỗ trợ nhà cung cấp như thế nào</a:t>
            </a:r>
          </a:p>
        </p:txBody>
      </p:sp>
      <p:sp>
        <p:nvSpPr>
          <p:cNvPr id="3" name="Content Placeholder 2"/>
          <p:cNvSpPr>
            <a:spLocks noGrp="1"/>
          </p:cNvSpPr>
          <p:nvPr>
            <p:ph idx="1"/>
          </p:nvPr>
        </p:nvSpPr>
        <p:spPr/>
        <p:txBody>
          <a:bodyPr/>
          <a:lstStyle/>
          <a:p>
            <a:r>
              <a:t>Sử dụng máy chủ ảo hóa, các nhà cung cấp dịch vụ đám mây đạt được khả năng mở rộng quy mô, cân bằng tải và di chuyển máy chủ ảo hóa một cách linh hoạt, giúp tối ưu hóa việc sử dụng tài nguyên và đáp ứng nhu cầu thay đổi của khách hàng.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Máy chủ ảo hóa giúp ích cho khách hàng như thế nào</a:t>
            </a:r>
          </a:p>
        </p:txBody>
      </p:sp>
      <p:sp>
        <p:nvSpPr>
          <p:cNvPr id="3" name="Content Placeholder 2"/>
          <p:cNvSpPr>
            <a:spLocks noGrp="1"/>
          </p:cNvSpPr>
          <p:nvPr>
            <p:ph idx="1"/>
          </p:nvPr>
        </p:nvSpPr>
        <p:spPr/>
        <p:txBody>
          <a:bodyPr/>
          <a:lstStyle/>
          <a:p>
            <a:r>
              <a:t>Máy chủ ảo hóa hoạt động gần giống như máy chủ vật lý đối với người dùng, mang lại lợi ích cho họ như triển khai dịch vụ dễ dàng, mở rộng nhanh chóng và kiểm tra phần mềm an toàn. </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Mô hình kinh doanh dành cho nhà cung cấp dịch vụ đám mây</a:t>
            </a:r>
          </a:p>
        </p:txBody>
      </p:sp>
      <p:sp>
        <p:nvSpPr>
          <p:cNvPr id="3" name="Content Placeholder 2"/>
          <p:cNvSpPr>
            <a:spLocks noGrp="1"/>
          </p:cNvSpPr>
          <p:nvPr>
            <p:ph idx="1"/>
          </p:nvPr>
        </p:nvSpPr>
        <p:spPr/>
        <p:txBody>
          <a:bodyPr/>
          <a:lstStyle/>
          <a:p>
            <a:r>
              <a:t>Sự xuất hiện của điện toán đám mây đã tạo ra nhiều câu hỏi về cấu trúc ngành, dẫn đến việc phân loại các công ty thành ba loại chính: Cơ sở hạ tầng như một dịch vụ (IaaS), Nền tảng như một dịch vụ (PaaS) và Phần mềm như một dịch vụ (SaaS). </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Cơ sở hạ tầng như một dịch vụ (laaS)</a:t>
            </a:r>
          </a:p>
        </p:txBody>
      </p:sp>
      <p:sp>
        <p:nvSpPr>
          <p:cNvPr id="3" name="Content Placeholder 2"/>
          <p:cNvSpPr>
            <a:spLocks noGrp="1"/>
          </p:cNvSpPr>
          <p:nvPr>
            <p:ph idx="1"/>
          </p:nvPr>
        </p:nvSpPr>
        <p:spPr/>
        <p:txBody>
          <a:bodyPr/>
          <a:lstStyle/>
          <a:p>
            <a:r>
              <a:t>Các công ty IaaS cung cấp cơ sở hạ tầng vật lý, máy chủ, mạng và lưu trữ dữ liệu, cho phép khách hàng sử dụng các dịch vụ bổ sung như cân bằng tải, sao lưu, bảo mật mạng và ảo hóa mà không cần quản lý cơ sở hạ tầng, đồng thời có quyền kiểm soát hệ điều hành và ứng dụng. </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2.9 Nền tảng dưới dạng dịch vụ (PaaS)</a:t>
            </a:r>
          </a:p>
        </p:txBody>
      </p:sp>
      <p:sp>
        <p:nvSpPr>
          <p:cNvPr id="3" name="Content Placeholder 2"/>
          <p:cNvSpPr>
            <a:spLocks noGrp="1"/>
          </p:cNvSpPr>
          <p:nvPr>
            <p:ph idx="1"/>
          </p:nvPr>
        </p:nvSpPr>
        <p:spPr/>
        <p:txBody>
          <a:bodyPr/>
          <a:lstStyle/>
          <a:p>
            <a:r>
              <a:t>PaaS cung cấp một nền tảng để khách hàng xây dựng và triển khai phần mềm trên đám mây mà không cần quản lý cơ sở hạ tầng cơ bản, bao gồm cả cơ sở hạ tầng cơ bản và các tiện ích phát triển/triển khai, và có thể được triển khai theo nhiều cách khác nhau, từ đám mây công cộng đến môi trường nội bộ. </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