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Giới thiệu</a:t>
            </a:r>
          </a:p>
        </p:txBody>
      </p:sp>
      <p:sp>
        <p:nvSpPr>
          <p:cNvPr id="3" name="Content Placeholder 2"/>
          <p:cNvSpPr>
            <a:spLocks noGrp="1"/>
          </p:cNvSpPr>
          <p:nvPr>
            <p:ph idx="1"/>
          </p:nvPr>
        </p:nvSpPr>
        <p:spPr/>
        <p:txBody>
          <a:bodyPr/>
          <a:lstStyle/>
          <a:p>
            <a:r>
              <a:t>Chương này giới thiệu khái niệm điện toán đàn hồi, giải thích cách nó giải quyết giới hạn của "bức tường năng lượng" bằng cách tận dụng phần mềm ảo hóa để mở rộng quy mô dịch vụ, đồng thời phân tích các mô hình kinh doanh mới phát sinh trong ngành điện toán đám mây và cách các công ty điện toán đám mây công cộng tận dụng điện toán đàn hồi. </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2.10 Phần mềm dưới dạng dịch vụ (SaaS)</a:t>
            </a:r>
          </a:p>
        </p:txBody>
      </p:sp>
      <p:sp>
        <p:nvSpPr>
          <p:cNvPr id="3" name="Content Placeholder 2"/>
          <p:cNvSpPr>
            <a:spLocks noGrp="1"/>
          </p:cNvSpPr>
          <p:nvPr>
            <p:ph idx="1"/>
          </p:nvPr>
        </p:nvSpPr>
        <p:spPr/>
        <p:txBody>
          <a:bodyPr/>
          <a:lstStyle/>
          <a:p>
            <a:r>
              <a:t>Phần mềm dưới dạng dịch vụ (SaaS) cho phép người dùng truy cập và sử dụng phần mềm thông qua một dịch vụ đăng ký hàng tháng, với tất cả xử lý và lưu trữ diễn ra trên máy chủ đám mây, đảm bảo truy cập phổ quát, đồng bộ hóa dữ liệu và tính khả dụng cao. </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2.11 Trường hợp đặc biệt: Máy tính để bàn dưới dạng dịch vụ (DaaS)</a:t>
            </a:r>
          </a:p>
        </p:txBody>
      </p:sp>
      <p:sp>
        <p:nvSpPr>
          <p:cNvPr id="3" name="Content Placeholder 2"/>
          <p:cNvSpPr>
            <a:spLocks noGrp="1"/>
          </p:cNvSpPr>
          <p:nvPr>
            <p:ph idx="1"/>
          </p:nvPr>
        </p:nvSpPr>
        <p:spPr/>
        <p:txBody>
          <a:bodyPr/>
          <a:lstStyle/>
          <a:p>
            <a:r>
              <a:t>Điện toán đám mây đã mở rộng phạm vi của SaaS sang các dịch vụ như Máy tính để bàn dưới dạng dịch vụ (DaaS), cung cấp trải nghiệm máy tính để bàn từ xa đầy đủ với tất cả dữ liệu và ứng dụng được đồng bộ hóa và khả dụng cao từ mọi thiết bị.</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2.12 Tóm tắt</a:t>
            </a:r>
          </a:p>
        </p:txBody>
      </p:sp>
      <p:sp>
        <p:nvSpPr>
          <p:cNvPr id="3" name="Content Placeholder 2"/>
          <p:cNvSpPr>
            <a:spLocks noGrp="1"/>
          </p:cNvSpPr>
          <p:nvPr>
            <p:ph idx="1"/>
          </p:nvPr>
        </p:nvSpPr>
        <p:spPr/>
        <p:txBody>
          <a:bodyPr/>
          <a:lstStyle/>
          <a:p>
            <a:r>
              <a:t>Điện toán đám mây, dựa trên tính đàn hồi, cho phép khách hàng linh hoạt thuê và sử dụng máy chủ ảo hóa theo nhu cầu, trả tiền cho dịch vụ theo mức sử dụng, và cung cấp các mô hình dịch vụ đa dạng như IaaS, PaaS, SaaS, và DaaS. </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Đám mây đa thuê bao</a:t>
            </a:r>
          </a:p>
        </p:txBody>
      </p:sp>
      <p:sp>
        <p:nvSpPr>
          <p:cNvPr id="3" name="Content Placeholder 2"/>
          <p:cNvSpPr>
            <a:spLocks noGrp="1"/>
          </p:cNvSpPr>
          <p:nvPr>
            <p:ph idx="1"/>
          </p:nvPr>
        </p:nvSpPr>
        <p:spPr/>
        <p:txBody>
          <a:bodyPr/>
          <a:lstStyle/>
          <a:p>
            <a:r>
              <a:t>Chương này giải thích lợi ích của mô hình đa thuê bao trong điện toán đám mây, nơi một trung tâm dữ liệu phục vụ nhiều khách hàng, giúp giảm chi phí bằng cách chia sẻ cơ sở hạ tầng và nhân viên, đồng thời đảm bảo sự riêng tư dữ liệu cho từng khách hàng.</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 Khái niệm về điện toán đàn hồi</a:t>
            </a:r>
          </a:p>
        </p:txBody>
      </p:sp>
      <p:sp>
        <p:nvSpPr>
          <p:cNvPr id="3" name="Content Placeholder 2"/>
          <p:cNvSpPr>
            <a:spLocks noGrp="1"/>
          </p:cNvSpPr>
          <p:nvPr>
            <p:ph idx="1"/>
          </p:nvPr>
        </p:nvSpPr>
        <p:spPr/>
        <p:txBody>
          <a:bodyPr/>
          <a:lstStyle/>
          <a:p>
            <a:r>
              <a:t>Điện toán đàn hồi cho phép khách hàng thuê và trả tiền cho số lượng máy chủ cần thiết theo thời gian thực, cho phép họ thay đổi phân bổ tài nguyên một cách linh hoạt để phù hợp với nhu cầu thay đổi, chẳng hạn như tăng cường khả năng xử lý trong giờ cao điểm và giảm tải trong thời gian thấp điểm. </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2.4 Sử dụng Máy chủ ảo hóa để thay đổi nhanh chóng</a:t>
            </a:r>
          </a:p>
        </p:txBody>
      </p:sp>
      <p:sp>
        <p:nvSpPr>
          <p:cNvPr id="3" name="Content Placeholder 2"/>
          <p:cNvSpPr>
            <a:spLocks noGrp="1"/>
          </p:cNvSpPr>
          <p:nvPr>
            <p:ph idx="1"/>
          </p:nvPr>
        </p:nvSpPr>
        <p:spPr/>
        <p:txBody>
          <a:bodyPr/>
          <a:lstStyle/>
          <a:p>
            <a:r>
              <a:t>Công nghệ ảo hóa, cho phép tạo và xóa nhanh chóng các máy chủ ảo, chia sẻ tài nguyên vật lý và cô lập logic giữa các máy chủ ảo, đã cách mạng hóa ngành điện toán đám mây bằng cách cung cấp phân bổ tài nguyên linh hoạt, nhanh chóng và tiết kiệm chi phí. </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2.5 Máy chủ ảo hóa hỗ trợ nhà cung cấp như thế nào</a:t>
            </a:r>
          </a:p>
        </p:txBody>
      </p:sp>
      <p:sp>
        <p:nvSpPr>
          <p:cNvPr id="3" name="Content Placeholder 2"/>
          <p:cNvSpPr>
            <a:spLocks noGrp="1"/>
          </p:cNvSpPr>
          <p:nvPr>
            <p:ph idx="1"/>
          </p:nvPr>
        </p:nvSpPr>
        <p:spPr/>
        <p:txBody>
          <a:bodyPr/>
          <a:lstStyle/>
          <a:p>
            <a:r>
              <a:t>Ảo hóa máy chủ là chìa khóa cho điện toán đàn hồi, cho phép nhà cung cấp dịch vụ đám mây linh hoạt mở rộng quy mô dịch vụ, cân bằng tải và tận dụng tối đa tài nguyên máy chủ vật lý, nhờ đó tạo ra dịch vụ đám mây hiệu quả về mặt kinh tế. </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2.6 Máy chủ ảo hóa giúp ích cho khách hàng như thế nào</a:t>
            </a:r>
          </a:p>
        </p:txBody>
      </p:sp>
      <p:sp>
        <p:nvSpPr>
          <p:cNvPr id="3" name="Content Placeholder 2"/>
          <p:cNvSpPr>
            <a:spLocks noGrp="1"/>
          </p:cNvSpPr>
          <p:nvPr>
            <p:ph idx="1"/>
          </p:nvPr>
        </p:nvSpPr>
        <p:spPr/>
        <p:txBody>
          <a:bodyPr/>
          <a:lstStyle/>
          <a:p>
            <a:r>
              <a:t>Máy chủ ảo hóa cung cấp cho khách hàng trải nghiệm tương tự như máy chủ vật lý, cho phép họ dễ dàng tạo và triển khai các dịch vụ mới, mở rộng dịch vụ nhanh chóng và thử nghiệm phần mềm một cách an toàn và hiệu quả. </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2.7 Mô hình kinh doanh dành cho nhà cung cấp dịch vụ đám mây</a:t>
            </a:r>
          </a:p>
        </p:txBody>
      </p:sp>
      <p:sp>
        <p:nvSpPr>
          <p:cNvPr id="3" name="Content Placeholder 2"/>
          <p:cNvSpPr>
            <a:spLocks noGrp="1"/>
          </p:cNvSpPr>
          <p:nvPr>
            <p:ph idx="1"/>
          </p:nvPr>
        </p:nvSpPr>
        <p:spPr/>
        <p:txBody>
          <a:bodyPr/>
          <a:lstStyle/>
          <a:p>
            <a:r>
              <a:t>Sự xuất hiện của điện toán đám mây đã dẫn đến việc phân chia ngành công nghiệp này thành ba loại chính: Cơ sở hạ tầng như một dịch vụ (IaaS), Nền tảng như một dịch vụ (PaaS) và Phần mềm như một dịch vụ (SaaS), mỗi loại cung cấp các dịch vụ cụ thể và định hình cấu trúc của ngành.</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2.8 Cơ sở hạ tầng như một dịch vụ (laaS)</a:t>
            </a:r>
          </a:p>
        </p:txBody>
      </p:sp>
      <p:sp>
        <p:nvSpPr>
          <p:cNvPr id="3" name="Content Placeholder 2"/>
          <p:cNvSpPr>
            <a:spLocks noGrp="1"/>
          </p:cNvSpPr>
          <p:nvPr>
            <p:ph idx="1"/>
          </p:nvPr>
        </p:nvSpPr>
        <p:spPr/>
        <p:txBody>
          <a:bodyPr/>
          <a:lstStyle/>
          <a:p>
            <a:r>
              <a:t>Các công ty IaaS cung cấp cơ sở hạ tầng vật lý (máy chủ, mạng, lưu trữ), dịch vụ bổ sung (bảo mật, sao lưu) và cho phép khách hàng kiểm soát hệ điều hành và ứng dụng, nhưng không phải quản lý cơ sở hạ tầng. </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2.9 Nền tảng dưới dạng dịch vụ (PaaS)</a:t>
            </a:r>
          </a:p>
        </p:txBody>
      </p:sp>
      <p:sp>
        <p:nvSpPr>
          <p:cNvPr id="3" name="Content Placeholder 2"/>
          <p:cNvSpPr>
            <a:spLocks noGrp="1"/>
          </p:cNvSpPr>
          <p:nvPr>
            <p:ph idx="1"/>
          </p:nvPr>
        </p:nvSpPr>
        <p:spPr/>
        <p:txBody>
          <a:bodyPr/>
          <a:lstStyle/>
          <a:p>
            <a:r>
              <a:t>PaaS cung cấp một nền tảng để phát triển và triển khai phần mềm trên đám mây mà không cần cấu hình cơ sở hạ tầng, bao gồm cả cơ sở hạ tầng cơ bản và các tiện ích phát triển, cho phép khách hàng tập trung vào việc xây dựng ứng dụng. </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