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Tiêu Đề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Phụ Đề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Hình Ảnh Tìm Thấy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