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37F0-E2A7-4D1B-ACDC-FEA5BC8A69A2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F1A5-43E1-48BA-A1E7-68367C7F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0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1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 font-family </a:t>
            </a:r>
            <a:r>
              <a:rPr lang="en-US" sz="3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 google</a:t>
            </a: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err="1" smtClean="0"/>
              <a:t>Để</a:t>
            </a:r>
            <a:r>
              <a:rPr lang="en-US" sz="2500" dirty="0" smtClean="0"/>
              <a:t> </a:t>
            </a:r>
            <a:r>
              <a:rPr lang="en-US" sz="2500" dirty="0" err="1" smtClean="0"/>
              <a:t>nhúng</a:t>
            </a:r>
            <a:r>
              <a:rPr lang="en-US" sz="2500" dirty="0" smtClean="0"/>
              <a:t> font-family </a:t>
            </a:r>
            <a:r>
              <a:rPr lang="en-US" sz="2500" dirty="0" err="1" smtClean="0"/>
              <a:t>từ</a:t>
            </a:r>
            <a:r>
              <a:rPr lang="en-US" sz="2500" dirty="0" smtClean="0"/>
              <a:t> google ta </a:t>
            </a:r>
            <a:r>
              <a:rPr lang="en-US" sz="2500" dirty="0" err="1" smtClean="0"/>
              <a:t>truy</a:t>
            </a:r>
            <a:r>
              <a:rPr lang="en-US" sz="2500" dirty="0" smtClean="0"/>
              <a:t> </a:t>
            </a:r>
            <a:r>
              <a:rPr lang="en-US" sz="2500" dirty="0" err="1" smtClean="0"/>
              <a:t>cập</a:t>
            </a:r>
            <a:r>
              <a:rPr lang="en-US" sz="2500" dirty="0" smtClean="0"/>
              <a:t> </a:t>
            </a:r>
            <a:r>
              <a:rPr lang="en-US" sz="2500" dirty="0" err="1" smtClean="0"/>
              <a:t>vào</a:t>
            </a:r>
            <a:r>
              <a:rPr lang="en-US" sz="2500" dirty="0" smtClean="0"/>
              <a:t> </a:t>
            </a:r>
            <a:r>
              <a:rPr lang="en-US" sz="2500" dirty="0" err="1" smtClean="0"/>
              <a:t>địa</a:t>
            </a:r>
            <a:r>
              <a:rPr lang="en-US" sz="2500" dirty="0" smtClean="0"/>
              <a:t> </a:t>
            </a:r>
            <a:r>
              <a:rPr lang="en-US" sz="2500" dirty="0" err="1" smtClean="0"/>
              <a:t>chỉ</a:t>
            </a:r>
            <a:r>
              <a:rPr lang="en-US" sz="2500" dirty="0" smtClean="0"/>
              <a:t>: 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hlinkClick r:id="rId2"/>
              </a:rPr>
              <a:t>https://</a:t>
            </a:r>
            <a:r>
              <a:rPr lang="en-US" sz="2500" dirty="0" smtClean="0">
                <a:solidFill>
                  <a:schemeClr val="bg1">
                    <a:lumMod val="85000"/>
                    <a:lumOff val="15000"/>
                  </a:schemeClr>
                </a:solidFill>
                <a:hlinkClick r:id="rId2"/>
              </a:rPr>
              <a:t>fonts.google.com/</a:t>
            </a:r>
            <a:endParaRPr lang="en-US" sz="25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500" dirty="0" smtClean="0"/>
              <a:t>Ở </a:t>
            </a:r>
            <a:r>
              <a:rPr lang="en-US" sz="2500" dirty="0" err="1" smtClean="0"/>
              <a:t>phần</a:t>
            </a:r>
            <a:r>
              <a:rPr lang="en-US" sz="2500" dirty="0" smtClean="0"/>
              <a:t> Language </a:t>
            </a:r>
            <a:r>
              <a:rPr lang="en-US" sz="2500" dirty="0" err="1" smtClean="0"/>
              <a:t>chọn</a:t>
            </a:r>
            <a:r>
              <a:rPr lang="en-US" sz="2500" dirty="0" smtClean="0"/>
              <a:t> Vietnamese </a:t>
            </a:r>
            <a:r>
              <a:rPr lang="en-US" sz="2500" dirty="0" err="1" smtClean="0"/>
              <a:t>để</a:t>
            </a:r>
            <a:r>
              <a:rPr lang="en-US" sz="2500" dirty="0" smtClean="0"/>
              <a:t> </a:t>
            </a:r>
            <a:r>
              <a:rPr lang="en-US" sz="2500" dirty="0" err="1" smtClean="0"/>
              <a:t>hiện</a:t>
            </a:r>
            <a:r>
              <a:rPr lang="en-US" sz="2500" dirty="0" smtClean="0"/>
              <a:t> font </a:t>
            </a:r>
            <a:r>
              <a:rPr lang="en-US" sz="2500" dirty="0" err="1" smtClean="0"/>
              <a:t>chữ</a:t>
            </a:r>
            <a:r>
              <a:rPr lang="en-US" sz="2500" dirty="0" smtClean="0"/>
              <a:t> </a:t>
            </a:r>
            <a:r>
              <a:rPr lang="en-US" sz="2500" dirty="0" err="1" smtClean="0"/>
              <a:t>cho</a:t>
            </a:r>
            <a:r>
              <a:rPr lang="en-US" sz="2500" dirty="0" smtClean="0"/>
              <a:t> </a:t>
            </a:r>
            <a:r>
              <a:rPr lang="en-US" sz="2500" dirty="0" err="1" smtClean="0"/>
              <a:t>tiếng</a:t>
            </a:r>
            <a:r>
              <a:rPr lang="en-US" sz="2500" dirty="0" smtClean="0"/>
              <a:t> </a:t>
            </a:r>
            <a:r>
              <a:rPr lang="en-US" sz="2500" dirty="0" err="1" smtClean="0"/>
              <a:t>Việt</a:t>
            </a:r>
            <a:r>
              <a:rPr lang="en-US" sz="25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04" y="2729275"/>
            <a:ext cx="8061410" cy="41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 err="1" smtClean="0"/>
              <a:t>Có</a:t>
            </a:r>
            <a:r>
              <a:rPr lang="en-US" sz="4200" dirty="0" smtClean="0"/>
              <a:t> 2 </a:t>
            </a:r>
            <a:r>
              <a:rPr lang="en-US" sz="4200" dirty="0" err="1" smtClean="0"/>
              <a:t>cách</a:t>
            </a:r>
            <a:r>
              <a:rPr lang="en-US" sz="4200" dirty="0" smtClean="0"/>
              <a:t> </a:t>
            </a:r>
            <a:r>
              <a:rPr lang="en-US" sz="4200" dirty="0" err="1" smtClean="0"/>
              <a:t>để</a:t>
            </a:r>
            <a:r>
              <a:rPr lang="en-US" sz="4200" dirty="0" smtClean="0"/>
              <a:t> </a:t>
            </a:r>
            <a:r>
              <a:rPr lang="en-US" sz="4200" dirty="0" err="1" smtClean="0"/>
              <a:t>nhúng</a:t>
            </a:r>
            <a:r>
              <a:rPr lang="en-US" sz="4200" dirty="0" smtClean="0"/>
              <a:t> font-family </a:t>
            </a:r>
            <a:r>
              <a:rPr lang="en-US" sz="4200" dirty="0" err="1" smtClean="0"/>
              <a:t>từ</a:t>
            </a:r>
            <a:r>
              <a:rPr lang="en-US" sz="4200" dirty="0" smtClean="0"/>
              <a:t> google.</a:t>
            </a:r>
          </a:p>
          <a:p>
            <a:pPr marL="0" indent="0">
              <a:buNone/>
            </a:pPr>
            <a:r>
              <a:rPr lang="en-US" sz="4200" dirty="0" err="1" smtClean="0"/>
              <a:t>Cách</a:t>
            </a:r>
            <a:r>
              <a:rPr lang="en-US" sz="4200" dirty="0" smtClean="0"/>
              <a:t> 1: </a:t>
            </a:r>
            <a:r>
              <a:rPr lang="en-US" sz="4200" dirty="0" err="1" smtClean="0"/>
              <a:t>Nhúng</a:t>
            </a:r>
            <a:r>
              <a:rPr lang="en-US" sz="4200" dirty="0" smtClean="0"/>
              <a:t> </a:t>
            </a:r>
            <a:r>
              <a:rPr lang="en-US" sz="4200" dirty="0" err="1" smtClean="0"/>
              <a:t>trực</a:t>
            </a:r>
            <a:r>
              <a:rPr lang="en-US" sz="4200" dirty="0" smtClean="0"/>
              <a:t> </a:t>
            </a:r>
            <a:r>
              <a:rPr lang="en-US" sz="4200" dirty="0" err="1" smtClean="0"/>
              <a:t>tiếp</a:t>
            </a:r>
            <a:r>
              <a:rPr lang="en-US" sz="4200" dirty="0" smtClean="0"/>
              <a:t> </a:t>
            </a:r>
            <a:r>
              <a:rPr lang="en-US" sz="4200" dirty="0" err="1" smtClean="0"/>
              <a:t>vào</a:t>
            </a:r>
            <a:r>
              <a:rPr lang="en-US" sz="4200" dirty="0" smtClean="0"/>
              <a:t> file html.</a:t>
            </a:r>
          </a:p>
          <a:p>
            <a:pPr marL="0" indent="0">
              <a:buNone/>
            </a:pPr>
            <a:r>
              <a:rPr lang="en-US" sz="4200" dirty="0" err="1" smtClean="0"/>
              <a:t>Cách</a:t>
            </a:r>
            <a:r>
              <a:rPr lang="en-US" sz="4200" dirty="0" smtClean="0"/>
              <a:t> 2: </a:t>
            </a:r>
            <a:r>
              <a:rPr lang="en-US" sz="4200" dirty="0" err="1" smtClean="0"/>
              <a:t>Nhúng</a:t>
            </a:r>
            <a:r>
              <a:rPr lang="en-US" sz="4200" dirty="0" smtClean="0"/>
              <a:t> </a:t>
            </a:r>
            <a:r>
              <a:rPr lang="en-US" sz="4200" dirty="0" err="1" smtClean="0"/>
              <a:t>vào</a:t>
            </a:r>
            <a:r>
              <a:rPr lang="en-US" sz="4200" dirty="0" smtClean="0"/>
              <a:t> file </a:t>
            </a:r>
            <a:r>
              <a:rPr lang="en-US" sz="4200" dirty="0" err="1" smtClean="0"/>
              <a:t>css</a:t>
            </a:r>
            <a:r>
              <a:rPr lang="en-US" sz="4200" dirty="0" smtClean="0"/>
              <a:t>.</a:t>
            </a:r>
            <a:endParaRPr lang="en-US" sz="4200" dirty="0" smtClean="0"/>
          </a:p>
        </p:txBody>
      </p:sp>
    </p:spTree>
    <p:extLst>
      <p:ext uri="{BB962C8B-B14F-4D97-AF65-F5344CB8AC3E}">
        <p14:creationId xmlns:p14="http://schemas.microsoft.com/office/powerpoint/2010/main" val="27896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/>
              <a:t>Nhúng</a:t>
            </a:r>
            <a:r>
              <a:rPr lang="en-US" sz="4000" dirty="0" smtClean="0"/>
              <a:t> </a:t>
            </a:r>
            <a:r>
              <a:rPr lang="en-US" sz="4000" dirty="0" err="1"/>
              <a:t>trực</a:t>
            </a:r>
            <a:r>
              <a:rPr lang="en-US" sz="4000" dirty="0"/>
              <a:t> </a:t>
            </a:r>
            <a:r>
              <a:rPr lang="en-US" sz="4000" dirty="0" err="1"/>
              <a:t>tiếp</a:t>
            </a:r>
            <a:r>
              <a:rPr lang="en-US" sz="4000" dirty="0"/>
              <a:t> </a:t>
            </a:r>
            <a:r>
              <a:rPr lang="en-US" sz="4000" dirty="0" err="1"/>
              <a:t>vào</a:t>
            </a:r>
            <a:r>
              <a:rPr lang="en-US" sz="4000" dirty="0"/>
              <a:t> file html.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6691"/>
            <a:ext cx="10515600" cy="52902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1: Click </a:t>
            </a:r>
            <a:r>
              <a:rPr lang="en-US" dirty="0" err="1" smtClean="0"/>
              <a:t>vào</a:t>
            </a:r>
            <a:r>
              <a:rPr lang="en-US" dirty="0" smtClean="0"/>
              <a:t> font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Nhấn</a:t>
            </a:r>
            <a:r>
              <a:rPr lang="en-US" dirty="0" smtClean="0"/>
              <a:t> “</a:t>
            </a:r>
            <a:r>
              <a:rPr lang="en-US" dirty="0" err="1" smtClean="0"/>
              <a:t>Selcect</a:t>
            </a:r>
            <a:r>
              <a:rPr lang="en-US" dirty="0" smtClean="0"/>
              <a:t> this style” </a:t>
            </a:r>
            <a:r>
              <a:rPr lang="en-US" dirty="0" err="1" smtClean="0"/>
              <a:t>vào</a:t>
            </a:r>
            <a:r>
              <a:rPr lang="en-US" dirty="0" smtClean="0"/>
              <a:t> style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46239"/>
            <a:ext cx="9601200" cy="42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“View your selected families”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22" y="1411641"/>
            <a:ext cx="9123760" cy="45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493"/>
            <a:ext cx="10515600" cy="9005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10043463" cy="52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351" y="301624"/>
            <a:ext cx="10515600" cy="10981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4: Copy </a:t>
            </a:r>
            <a:r>
              <a:rPr lang="en-US" dirty="0" err="1" smtClean="0"/>
              <a:t>đường</a:t>
            </a:r>
            <a:r>
              <a:rPr lang="en-US" dirty="0" smtClean="0"/>
              <a:t> link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&lt;head&gt;</a:t>
            </a:r>
          </a:p>
          <a:p>
            <a:pPr marL="0" indent="0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5: Copy font-family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&lt;style&gt;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12" y="1399743"/>
            <a:ext cx="10046277" cy="51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css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08" y="2345654"/>
            <a:ext cx="9649984" cy="4371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868326"/>
            <a:ext cx="9036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Bước</a:t>
            </a:r>
            <a:r>
              <a:rPr lang="en-US" sz="3000" dirty="0" smtClean="0"/>
              <a:t> 1: </a:t>
            </a:r>
            <a:r>
              <a:rPr lang="en-US" sz="3000" dirty="0" err="1" smtClean="0"/>
              <a:t>Chọn</a:t>
            </a:r>
            <a:r>
              <a:rPr lang="en-US" sz="3000" dirty="0" smtClean="0"/>
              <a:t> “@import”</a:t>
            </a:r>
            <a:br>
              <a:rPr lang="en-US" sz="3000" dirty="0" smtClean="0"/>
            </a:br>
            <a:r>
              <a:rPr lang="en-US" sz="3000" dirty="0" err="1" smtClean="0"/>
              <a:t>Bước</a:t>
            </a:r>
            <a:r>
              <a:rPr lang="en-US" sz="3000" dirty="0" smtClean="0"/>
              <a:t> 2: Copy </a:t>
            </a:r>
            <a:r>
              <a:rPr lang="en-US" sz="3000" dirty="0" err="1" smtClean="0"/>
              <a:t>đường</a:t>
            </a:r>
            <a:r>
              <a:rPr lang="en-US" sz="3000" dirty="0" smtClean="0"/>
              <a:t> </a:t>
            </a:r>
            <a:r>
              <a:rPr lang="en-US" sz="3000" dirty="0" err="1" smtClean="0"/>
              <a:t>dẫn</a:t>
            </a:r>
            <a:r>
              <a:rPr lang="en-US" sz="3000" dirty="0" smtClean="0"/>
              <a:t> “@import……..” </a:t>
            </a:r>
            <a:r>
              <a:rPr lang="en-US" sz="3000" dirty="0" err="1" smtClean="0"/>
              <a:t>bỏ</a:t>
            </a:r>
            <a:r>
              <a:rPr lang="en-US" sz="3000" dirty="0" smtClean="0"/>
              <a:t> </a:t>
            </a:r>
            <a:r>
              <a:rPr lang="en-US" sz="3000" dirty="0" err="1" smtClean="0"/>
              <a:t>vào</a:t>
            </a:r>
            <a:r>
              <a:rPr lang="en-US" sz="3000" dirty="0" smtClean="0"/>
              <a:t> file </a:t>
            </a:r>
            <a:r>
              <a:rPr lang="en-US" sz="3000" dirty="0" err="1" smtClean="0"/>
              <a:t>css</a:t>
            </a:r>
            <a:r>
              <a:rPr lang="en-US" sz="3000" dirty="0" smtClean="0"/>
              <a:t>.</a:t>
            </a:r>
          </a:p>
          <a:p>
            <a:r>
              <a:rPr lang="en-US" sz="3000" dirty="0" err="1" smtClean="0"/>
              <a:t>Bước</a:t>
            </a:r>
            <a:r>
              <a:rPr lang="en-US" sz="3000" dirty="0" smtClean="0"/>
              <a:t> 3: Copy font-family </a:t>
            </a:r>
            <a:r>
              <a:rPr lang="en-US" sz="3000" dirty="0" err="1" smtClean="0"/>
              <a:t>bỏ</a:t>
            </a:r>
            <a:r>
              <a:rPr lang="en-US" sz="3000" dirty="0" smtClean="0"/>
              <a:t> </a:t>
            </a:r>
            <a:r>
              <a:rPr lang="en-US" sz="3000" dirty="0" err="1" smtClean="0"/>
              <a:t>vào</a:t>
            </a:r>
            <a:r>
              <a:rPr lang="en-US" sz="3000" dirty="0" smtClean="0"/>
              <a:t> </a:t>
            </a:r>
            <a:r>
              <a:rPr lang="en-US" sz="3000" dirty="0" err="1" smtClean="0"/>
              <a:t>phần</a:t>
            </a:r>
            <a:r>
              <a:rPr lang="en-US" sz="3000" dirty="0" smtClean="0"/>
              <a:t> </a:t>
            </a:r>
            <a:r>
              <a:rPr lang="en-US" sz="3000" dirty="0" err="1" smtClean="0"/>
              <a:t>tử</a:t>
            </a:r>
            <a:r>
              <a:rPr lang="en-US" sz="3000" dirty="0" smtClean="0"/>
              <a:t> </a:t>
            </a:r>
            <a:r>
              <a:rPr lang="en-US" sz="3000" dirty="0" err="1" smtClean="0"/>
              <a:t>muốn</a:t>
            </a:r>
            <a:r>
              <a:rPr lang="en-US" sz="3000" dirty="0" smtClean="0"/>
              <a:t> </a:t>
            </a:r>
            <a:r>
              <a:rPr lang="en-US" sz="3000" dirty="0" err="1" smtClean="0"/>
              <a:t>chỉ</a:t>
            </a:r>
            <a:r>
              <a:rPr lang="en-US" sz="3000" dirty="0" smtClean="0"/>
              <a:t> </a:t>
            </a:r>
            <a:r>
              <a:rPr lang="en-US" sz="3000" dirty="0" err="1" smtClean="0"/>
              <a:t>định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9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2" y="1528907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172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Cách nhúng font-family từ google</vt:lpstr>
      <vt:lpstr>PowerPoint Presentation</vt:lpstr>
      <vt:lpstr>Nhúng trực tiếp vào file html. </vt:lpstr>
      <vt:lpstr>PowerPoint Presentation</vt:lpstr>
      <vt:lpstr>PowerPoint Presentation</vt:lpstr>
      <vt:lpstr>PowerPoint Presentation</vt:lpstr>
      <vt:lpstr>Nhúng vào file css </vt:lpstr>
      <vt:lpstr>Cảm ơn cô và các bạn đã theo dõi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Cách nhúng font-family từ google</dc:title>
  <dc:creator>Admin</dc:creator>
  <cp:lastModifiedBy>Admin</cp:lastModifiedBy>
  <cp:revision>10</cp:revision>
  <dcterms:created xsi:type="dcterms:W3CDTF">2021-02-23T03:54:30Z</dcterms:created>
  <dcterms:modified xsi:type="dcterms:W3CDTF">2021-02-23T05:16:24Z</dcterms:modified>
</cp:coreProperties>
</file>