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6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21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165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880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0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27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656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93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3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972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88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7501F-83F2-4AF2-8DAF-2B78F9BC1ABB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8F41-F66F-4319-BBE0-3827F5A95E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193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5024" y="329183"/>
            <a:ext cx="2234184" cy="611315"/>
          </a:xfrm>
        </p:spPr>
        <p:txBody>
          <a:bodyPr>
            <a:normAutofit fontScale="90000"/>
          </a:bodyPr>
          <a:lstStyle/>
          <a:p>
            <a:r>
              <a:rPr lang="vi-VN" sz="4000" b="1" dirty="0" smtClean="0"/>
              <a:t>Grid Css</a:t>
            </a:r>
            <a:endParaRPr lang="vi-V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116" y="1225296"/>
            <a:ext cx="9144000" cy="3977640"/>
          </a:xfrm>
        </p:spPr>
        <p:txBody>
          <a:bodyPr>
            <a:normAutofit/>
          </a:bodyPr>
          <a:lstStyle/>
          <a:p>
            <a:endParaRPr lang="vi-VN" sz="4000" dirty="0" smtClean="0"/>
          </a:p>
          <a:p>
            <a:r>
              <a:rPr lang="vi-VN" sz="4000" dirty="0" smtClean="0"/>
              <a:t>Là hệ thống được thiết kế sẵn giúp phân chia bố cục các thành phần hiện thị cho web được nhanh đều đẹp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408375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Thành phần của Grid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 smtClean="0"/>
              <a:t>Thẻ bọc ngoài sử dụng thuộc tính css:</a:t>
            </a:r>
          </a:p>
          <a:p>
            <a:pPr>
              <a:buFontTx/>
              <a:buChar char="-"/>
            </a:pPr>
            <a:r>
              <a:rPr lang="vi-VN" b="1" dirty="0" smtClean="0"/>
              <a:t>display: grid; </a:t>
            </a:r>
          </a:p>
          <a:p>
            <a:pPr marL="0" indent="0">
              <a:buNone/>
            </a:pPr>
            <a:r>
              <a:rPr lang="vi-VN" dirty="0" smtClean="0"/>
              <a:t>Đinh dạng sắp xếp thành hàng ngang cho các thành phần </a:t>
            </a:r>
            <a:r>
              <a:rPr lang="vi-VN" dirty="0" smtClean="0"/>
              <a:t>con. Tổng kích thước các bố cục con luôn được dàn đều hết chiều ngang của hàng</a:t>
            </a:r>
          </a:p>
          <a:p>
            <a:pPr marL="0" indent="0">
              <a:buNone/>
            </a:pPr>
            <a:endParaRPr lang="vi-VN" dirty="0" smtClean="0"/>
          </a:p>
          <a:p>
            <a:pPr>
              <a:buFontTx/>
              <a:buChar char="-"/>
            </a:pPr>
            <a:r>
              <a:rPr lang="vi-VN" b="1" dirty="0" smtClean="0"/>
              <a:t>grid-template-columns</a:t>
            </a:r>
            <a:r>
              <a:rPr lang="vi-VN" dirty="0" smtClean="0"/>
              <a:t>: auto;</a:t>
            </a:r>
          </a:p>
          <a:p>
            <a:pPr marL="0" indent="0">
              <a:buNone/>
            </a:pPr>
            <a:r>
              <a:rPr lang="vi-VN" dirty="0" smtClean="0"/>
              <a:t>Số cột phân chia hiển thị các bố cục trên một hàng ngang, không giới hạn cố cột</a:t>
            </a:r>
            <a:endParaRPr lang="vi-VN" dirty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Thẻ nằm trong: Là các cột, bố cục, thành phần được hiển thị xếp ngang</a:t>
            </a:r>
          </a:p>
        </p:txBody>
      </p:sp>
    </p:spTree>
    <p:extLst>
      <p:ext uri="{BB962C8B-B14F-4D97-AF65-F5344CB8AC3E}">
        <p14:creationId xmlns:p14="http://schemas.microsoft.com/office/powerpoint/2010/main" val="25121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529"/>
            <a:ext cx="12192000" cy="56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7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Display</a:t>
            </a:r>
            <a:r>
              <a:rPr lang="vi-VN" dirty="0"/>
              <a:t>: grid;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Thuộc </a:t>
            </a:r>
            <a:r>
              <a:rPr lang="vi-VN" dirty="0"/>
              <a:t>tính display: </a:t>
            </a:r>
            <a:r>
              <a:rPr lang="vi-VN" b="1" dirty="0" smtClean="0">
                <a:solidFill>
                  <a:srgbClr val="FF0000"/>
                </a:solidFill>
              </a:rPr>
              <a:t>inline-grid</a:t>
            </a:r>
            <a:r>
              <a:rPr lang="vi-VN" dirty="0"/>
              <a:t>; cho hàng nằm </a:t>
            </a:r>
            <a:r>
              <a:rPr lang="vi-VN" dirty="0" smtClean="0"/>
              <a:t>ngang</a:t>
            </a:r>
          </a:p>
          <a:p>
            <a:pPr marL="0" indent="0">
              <a:buNone/>
            </a:pPr>
            <a:r>
              <a:rPr lang="vi-VN" dirty="0" smtClean="0"/>
              <a:t>- Dàn hàng đúng kích thước của mỗi cột các phần tử.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- Có </a:t>
            </a:r>
            <a:r>
              <a:rPr lang="vi-VN" dirty="0"/>
              <a:t>thể điều chỉnh kích thước khe hở </a:t>
            </a:r>
            <a:r>
              <a:rPr lang="vi-VN" dirty="0" smtClean="0"/>
              <a:t>giữa các hàng và các cột bằng thuộc tính: </a:t>
            </a:r>
            <a:endParaRPr lang="vi-VN" b="1" dirty="0" smtClean="0"/>
          </a:p>
          <a:p>
            <a:pPr marL="0" indent="0">
              <a:buNone/>
            </a:pPr>
            <a:r>
              <a:rPr lang="vi-VN" dirty="0" smtClean="0"/>
              <a:t>grid-gap: 50px 100px;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36" y="3783583"/>
            <a:ext cx="6202680" cy="27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một mục lưới </a:t>
            </a:r>
            <a:r>
              <a:rPr lang="vi-VN" dirty="0" smtClean="0"/>
              <a:t>ở dòng cột 1 và </a:t>
            </a:r>
            <a:r>
              <a:rPr lang="vi-VN" dirty="0"/>
              <a:t>để nó kết thúc </a:t>
            </a:r>
            <a:r>
              <a:rPr lang="vi-VN" dirty="0" smtClean="0"/>
              <a:t>trên dòng cột cuối: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Thuộc tính hiện thị độ trải dài của phần tử đầu kéo dài hết so với tổng chiều dài các thành phần đến hết cột phần tử cuối cùng</a:t>
            </a:r>
          </a:p>
          <a:p>
            <a:pPr marL="0" indent="0">
              <a:buNone/>
            </a:pPr>
            <a:r>
              <a:rPr lang="vi-VN" sz="2000" b="1" dirty="0"/>
              <a:t> </a:t>
            </a:r>
            <a:r>
              <a:rPr lang="vi-VN" sz="2000" dirty="0" smtClean="0"/>
              <a:t>grid-column-start</a:t>
            </a:r>
            <a:r>
              <a:rPr lang="vi-VN" sz="2000" dirty="0"/>
              <a:t>: 1</a:t>
            </a:r>
            <a:r>
              <a:rPr lang="vi-VN" sz="2000" dirty="0" smtClean="0"/>
              <a:t>;  </a:t>
            </a:r>
            <a:r>
              <a:rPr lang="vi-VN" sz="2000" dirty="0"/>
              <a:t/>
            </a:r>
            <a:br>
              <a:rPr lang="vi-VN" sz="2000" dirty="0"/>
            </a:br>
            <a:r>
              <a:rPr lang="vi-VN" sz="2000" dirty="0" smtClean="0"/>
              <a:t> grid-column-end</a:t>
            </a:r>
            <a:r>
              <a:rPr lang="vi-VN" sz="2000" dirty="0"/>
              <a:t>: </a:t>
            </a:r>
            <a:r>
              <a:rPr lang="vi-VN" sz="2000" dirty="0"/>
              <a:t>3</a:t>
            </a:r>
            <a:r>
              <a:rPr lang="vi-VN" sz="2000" dirty="0" smtClean="0"/>
              <a:t>; =&gt; cột cuối</a:t>
            </a:r>
          </a:p>
          <a:p>
            <a:pPr marL="0" indent="0">
              <a:buNone/>
            </a:pPr>
            <a:endParaRPr lang="vi-VN" sz="2000" dirty="0"/>
          </a:p>
          <a:p>
            <a:pPr marL="0" indent="0">
              <a:buNone/>
            </a:pPr>
            <a:endParaRPr lang="vi-VN" sz="2000" dirty="0" smtClean="0"/>
          </a:p>
          <a:p>
            <a:pPr marL="0" indent="0">
              <a:buNone/>
            </a:pPr>
            <a:endParaRPr lang="vi-VN" sz="2000" dirty="0" smtClean="0"/>
          </a:p>
          <a:p>
            <a:pPr marL="0" indent="0">
              <a:buNone/>
            </a:pPr>
            <a:r>
              <a:rPr lang="vi-VN" sz="2000" dirty="0" smtClean="0"/>
              <a:t> grid-row-start</a:t>
            </a:r>
            <a:r>
              <a:rPr lang="vi-VN" sz="2000" dirty="0"/>
              <a:t>: 1;</a:t>
            </a:r>
          </a:p>
          <a:p>
            <a:pPr marL="0" indent="0">
              <a:buNone/>
            </a:pPr>
            <a:r>
              <a:rPr lang="vi-VN" sz="2000" dirty="0" smtClean="0"/>
              <a:t> grid-row-end</a:t>
            </a:r>
            <a:r>
              <a:rPr lang="vi-VN" sz="2000" dirty="0"/>
              <a:t>: 3</a:t>
            </a:r>
            <a:r>
              <a:rPr lang="vi-VN" sz="2000" dirty="0" smtClean="0"/>
              <a:t>; </a:t>
            </a:r>
            <a:r>
              <a:rPr lang="vi-VN" sz="2000" dirty="0"/>
              <a:t>=&gt; </a:t>
            </a:r>
            <a:r>
              <a:rPr lang="vi-VN" sz="2000" dirty="0" smtClean="0"/>
              <a:t>hàng cuối</a:t>
            </a:r>
            <a:endParaRPr lang="vi-V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727" y="2667853"/>
            <a:ext cx="3978786" cy="1989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27" y="4913694"/>
            <a:ext cx="3978786" cy="15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2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Grid Css</vt:lpstr>
      <vt:lpstr>Thành phần của Grid css</vt:lpstr>
      <vt:lpstr>PowerPoint Presentation</vt:lpstr>
      <vt:lpstr>Display: grid;</vt:lpstr>
      <vt:lpstr>Đặt một mục lưới ở dòng cột 1 và để nó kết thúc trên dòng cột cuối: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Css</dc:title>
  <dc:creator>Nguyen GYM</dc:creator>
  <cp:lastModifiedBy>Nguyen GYM</cp:lastModifiedBy>
  <cp:revision>16</cp:revision>
  <dcterms:created xsi:type="dcterms:W3CDTF">2021-02-23T06:16:52Z</dcterms:created>
  <dcterms:modified xsi:type="dcterms:W3CDTF">2021-02-23T09:11:31Z</dcterms:modified>
</cp:coreProperties>
</file>