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303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113" y="1792468"/>
            <a:ext cx="72000" cy="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953" y="5680828"/>
            <a:ext cx="72000" cy="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ock&#10;&#10;Description automatically generated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76" y="1259407"/>
            <a:ext cx="4213631" cy="216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953" y="5680828"/>
            <a:ext cx="72000" cy="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