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4BC52-08BD-41A8-89AD-90AF3F41443F}" v="415" dt="2023-09-23T11:45:33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Một </a:t>
            </a:r>
            <a:r>
              <a:rPr lang="en-US" dirty="0" err="1">
                <a:ea typeface="Calibri Light"/>
                <a:cs typeface="Calibri Light"/>
              </a:rPr>
              <a:t>số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dự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án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sử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dụng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KotLin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0257-D46E-8A45-8B99-5AFCC954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Các </a:t>
            </a:r>
            <a:r>
              <a:rPr lang="en-US" dirty="0" err="1">
                <a:ea typeface="Calibri Light"/>
                <a:cs typeface="Calibri Light"/>
              </a:rPr>
              <a:t>ứng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dụng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mã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nguồn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mở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sử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dụng</a:t>
            </a:r>
            <a:r>
              <a:rPr lang="en-US" dirty="0">
                <a:ea typeface="Calibri Light"/>
                <a:cs typeface="Calibri Light"/>
              </a:rPr>
              <a:t> Kotlin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D5D4-36CB-68BD-F8CE-34C5A4DE3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Fuel</a:t>
            </a:r>
            <a:r>
              <a:rPr lang="en-US" dirty="0">
                <a:ea typeface="Calibri"/>
                <a:cs typeface="Calibri"/>
              </a:rPr>
              <a:t>: </a:t>
            </a:r>
            <a:r>
              <a:rPr lang="en-US" err="1">
                <a:ea typeface="+mn-lt"/>
                <a:cs typeface="+mn-lt"/>
              </a:rPr>
              <a:t>là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viện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mạng</a:t>
            </a:r>
            <a:r>
              <a:rPr lang="en-US" dirty="0">
                <a:ea typeface="+mn-lt"/>
                <a:cs typeface="+mn-lt"/>
              </a:rPr>
              <a:t> HTTP </a:t>
            </a:r>
            <a:r>
              <a:rPr lang="en-US" err="1">
                <a:ea typeface="+mn-lt"/>
                <a:cs typeface="+mn-lt"/>
              </a:rPr>
              <a:t>mã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nguồn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dành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cho</a:t>
            </a:r>
            <a:r>
              <a:rPr lang="en-US" dirty="0">
                <a:ea typeface="+mn-lt"/>
                <a:cs typeface="+mn-lt"/>
              </a:rPr>
              <a:t> Kotlin </a:t>
            </a:r>
            <a:r>
              <a:rPr lang="en-US" err="1">
                <a:ea typeface="+mn-lt"/>
                <a:cs typeface="+mn-lt"/>
              </a:rPr>
              <a:t>và</a:t>
            </a:r>
            <a:r>
              <a:rPr lang="en-US" dirty="0">
                <a:ea typeface="+mn-lt"/>
                <a:cs typeface="+mn-lt"/>
              </a:rPr>
              <a:t> Android. </a:t>
            </a:r>
            <a:r>
              <a:rPr lang="en-US" err="1">
                <a:ea typeface="+mn-lt"/>
                <a:cs typeface="+mn-lt"/>
              </a:rPr>
              <a:t>Nó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đơn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giản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hóa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việc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thực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hiện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yêu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cầu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mạng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xử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phản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hồi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Calibri"/>
                <a:cs typeface="Calibri"/>
              </a:rPr>
              <a:t>Anko: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viện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mã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nguồn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giúp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đơn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giản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hóa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việc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phát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triển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ứng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dụng</a:t>
            </a:r>
            <a:r>
              <a:rPr lang="en-US" dirty="0">
                <a:ea typeface="+mn-lt"/>
                <a:cs typeface="+mn-lt"/>
              </a:rPr>
              <a:t> Android </a:t>
            </a:r>
            <a:r>
              <a:rPr lang="en-US" err="1">
                <a:ea typeface="+mn-lt"/>
                <a:cs typeface="+mn-lt"/>
              </a:rPr>
              <a:t>bằng</a:t>
            </a:r>
            <a:r>
              <a:rPr lang="en-US" dirty="0">
                <a:ea typeface="+mn-lt"/>
                <a:cs typeface="+mn-lt"/>
              </a:rPr>
              <a:t> Kotlin. </a:t>
            </a:r>
            <a:r>
              <a:rPr lang="en-US" err="1">
                <a:ea typeface="+mn-lt"/>
                <a:cs typeface="+mn-lt"/>
              </a:rPr>
              <a:t>Nó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cấp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một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tiện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ích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hữu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ích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vụ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thông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thường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của</a:t>
            </a:r>
            <a:r>
              <a:rPr lang="en-US" dirty="0">
                <a:ea typeface="+mn-lt"/>
                <a:cs typeface="+mn-lt"/>
              </a:rPr>
              <a:t> Android.</a:t>
            </a:r>
          </a:p>
          <a:p>
            <a:r>
              <a:rPr lang="en-US" err="1">
                <a:ea typeface="+mn-lt"/>
                <a:cs typeface="+mn-lt"/>
              </a:rPr>
              <a:t>TornadoFX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err="1">
                <a:ea typeface="+mn-lt"/>
                <a:cs typeface="+mn-lt"/>
              </a:rPr>
              <a:t>là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một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khung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nguồn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xây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dựng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ứng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dụng</a:t>
            </a:r>
            <a:r>
              <a:rPr lang="en-US" dirty="0">
                <a:ea typeface="+mn-lt"/>
                <a:cs typeface="+mn-lt"/>
              </a:rPr>
              <a:t> JavaFX </a:t>
            </a:r>
            <a:r>
              <a:rPr lang="en-US" err="1">
                <a:ea typeface="+mn-lt"/>
                <a:cs typeface="+mn-lt"/>
              </a:rPr>
              <a:t>bằng</a:t>
            </a:r>
            <a:r>
              <a:rPr lang="en-US" dirty="0">
                <a:ea typeface="+mn-lt"/>
                <a:cs typeface="+mn-lt"/>
              </a:rPr>
              <a:t> Kotlin. </a:t>
            </a:r>
            <a:r>
              <a:rPr lang="en-US" err="1">
                <a:ea typeface="+mn-lt"/>
                <a:cs typeface="+mn-lt"/>
              </a:rPr>
              <a:t>Nó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tập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vào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việc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đơn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giản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hóa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việc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phát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triển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giao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diện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người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dùng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Calibri"/>
                <a:cs typeface="Calibri"/>
              </a:rPr>
              <a:t>Koin: </a:t>
            </a:r>
            <a:r>
              <a:rPr lang="en-US" dirty="0" err="1">
                <a:ea typeface="+mn-lt"/>
                <a:cs typeface="+mn-lt"/>
              </a:rPr>
              <a:t>là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một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khung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chèn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phần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phụ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thuộc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nguồn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dành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cho</a:t>
            </a:r>
            <a:r>
              <a:rPr lang="en-US" dirty="0">
                <a:ea typeface="+mn-lt"/>
                <a:cs typeface="+mn-lt"/>
              </a:rPr>
              <a:t> Kotlin. </a:t>
            </a:r>
            <a:r>
              <a:rPr lang="en-US" dirty="0" err="1">
                <a:ea typeface="+mn-lt"/>
                <a:cs typeface="+mn-lt"/>
              </a:rPr>
              <a:t>Nó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được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thiết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sử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dụng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702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1825-5FDF-51D7-3BAE-90E2AF9C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Android App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1485-89C2-E0D1-8A98-BFEF65978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Kotlin </a:t>
            </a:r>
            <a:r>
              <a:rPr lang="en-US" err="1">
                <a:ea typeface="+mn-lt"/>
                <a:cs typeface="+mn-lt"/>
              </a:rPr>
              <a:t>đã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thành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ngôn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ngữ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ưa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thích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phát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triển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ứng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dụng</a:t>
            </a:r>
            <a:r>
              <a:rPr lang="en-US" dirty="0">
                <a:ea typeface="+mn-lt"/>
                <a:cs typeface="+mn-lt"/>
              </a:rPr>
              <a:t> Android. </a:t>
            </a:r>
            <a:r>
              <a:rPr lang="en-US" err="1">
                <a:ea typeface="+mn-lt"/>
                <a:cs typeface="+mn-lt"/>
              </a:rPr>
              <a:t>Nó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được</a:t>
            </a:r>
            <a:r>
              <a:rPr lang="en-US" dirty="0">
                <a:ea typeface="+mn-lt"/>
                <a:cs typeface="+mn-lt"/>
              </a:rPr>
              <a:t> Google </a:t>
            </a:r>
            <a:r>
              <a:rPr lang="en-US" err="1">
                <a:ea typeface="+mn-lt"/>
                <a:cs typeface="+mn-lt"/>
              </a:rPr>
              <a:t>hỗ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trợ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chính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thức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cấp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nhiều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lợi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thế</a:t>
            </a:r>
            <a:r>
              <a:rPr lang="en-US" dirty="0">
                <a:ea typeface="+mn-lt"/>
                <a:cs typeface="+mn-lt"/>
              </a:rPr>
              <a:t> so </a:t>
            </a:r>
            <a:r>
              <a:rPr lang="en-US" err="1">
                <a:ea typeface="+mn-lt"/>
                <a:cs typeface="+mn-lt"/>
              </a:rPr>
              <a:t>với</a:t>
            </a:r>
            <a:r>
              <a:rPr lang="en-US" dirty="0">
                <a:ea typeface="+mn-lt"/>
                <a:cs typeface="+mn-lt"/>
              </a:rPr>
              <a:t> Java</a:t>
            </a:r>
          </a:p>
          <a:p>
            <a:r>
              <a:rPr lang="en-US" dirty="0">
                <a:ea typeface="Calibri"/>
                <a:cs typeface="Calibri"/>
              </a:rPr>
              <a:t>Một </a:t>
            </a:r>
            <a:r>
              <a:rPr lang="en-US" dirty="0" err="1">
                <a:ea typeface="Calibri"/>
                <a:cs typeface="Calibri"/>
              </a:rPr>
              <a:t>số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ứng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dụng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về</a:t>
            </a:r>
            <a:r>
              <a:rPr lang="en-US" dirty="0">
                <a:ea typeface="Calibri"/>
                <a:cs typeface="Calibri"/>
              </a:rPr>
              <a:t> Android App: </a:t>
            </a:r>
            <a:r>
              <a:rPr lang="en-US" dirty="0">
                <a:ea typeface="+mn-lt"/>
                <a:cs typeface="+mn-lt"/>
              </a:rPr>
              <a:t>Duolingo, Netflix, ...</a:t>
            </a:r>
          </a:p>
        </p:txBody>
      </p:sp>
    </p:spTree>
    <p:extLst>
      <p:ext uri="{BB962C8B-B14F-4D97-AF65-F5344CB8AC3E}">
        <p14:creationId xmlns:p14="http://schemas.microsoft.com/office/powerpoint/2010/main" val="315977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0FC8-93CC-BF96-758D-90AB4C7A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Web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89936-44DB-0EC3-1900-2B0196B0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Kotlin </a:t>
            </a:r>
            <a:r>
              <a:rPr lang="en-US" err="1">
                <a:ea typeface="+mn-lt"/>
                <a:cs typeface="+mn-lt"/>
              </a:rPr>
              <a:t>có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được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sử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dụng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phát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triển</a:t>
            </a:r>
            <a:r>
              <a:rPr lang="en-US" dirty="0">
                <a:ea typeface="+mn-lt"/>
                <a:cs typeface="+mn-lt"/>
              </a:rPr>
              <a:t> web </a:t>
            </a:r>
            <a:r>
              <a:rPr lang="en-US" err="1">
                <a:ea typeface="+mn-lt"/>
                <a:cs typeface="+mn-lt"/>
              </a:rPr>
              <a:t>phía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máy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chủ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với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framework </a:t>
            </a:r>
            <a:r>
              <a:rPr lang="en-US" err="1">
                <a:ea typeface="+mn-lt"/>
                <a:cs typeface="+mn-lt"/>
              </a:rPr>
              <a:t>như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Ktor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hoặc</a:t>
            </a:r>
            <a:r>
              <a:rPr lang="en-US" dirty="0">
                <a:ea typeface="+mn-lt"/>
                <a:cs typeface="+mn-lt"/>
              </a:rPr>
              <a:t> Spring Boot. </a:t>
            </a:r>
            <a:r>
              <a:rPr lang="en-US" err="1">
                <a:ea typeface="+mn-lt"/>
                <a:cs typeface="+mn-lt"/>
              </a:rPr>
              <a:t>Đó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một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lựa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chọn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tuyệt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vời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xây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dựng</a:t>
            </a:r>
            <a:r>
              <a:rPr lang="en-US" dirty="0">
                <a:ea typeface="+mn-lt"/>
                <a:cs typeface="+mn-lt"/>
              </a:rPr>
              <a:t> API RESTful, </a:t>
            </a:r>
            <a:r>
              <a:rPr lang="en-US" err="1">
                <a:ea typeface="+mn-lt"/>
                <a:cs typeface="+mn-lt"/>
              </a:rPr>
              <a:t>dịch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vụ</a:t>
            </a:r>
            <a:r>
              <a:rPr lang="en-US" dirty="0">
                <a:ea typeface="+mn-lt"/>
                <a:cs typeface="+mn-lt"/>
              </a:rPr>
              <a:t> web </a:t>
            </a:r>
            <a:r>
              <a:rPr lang="en-US" err="1">
                <a:ea typeface="+mn-lt"/>
                <a:cs typeface="+mn-lt"/>
              </a:rPr>
              <a:t>và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ứng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dụng</a:t>
            </a:r>
            <a:r>
              <a:rPr lang="en-US" dirty="0">
                <a:ea typeface="+mn-lt"/>
                <a:cs typeface="+mn-lt"/>
              </a:rPr>
              <a:t> web </a:t>
            </a:r>
            <a:r>
              <a:rPr lang="en-US" err="1">
                <a:ea typeface="+mn-lt"/>
                <a:cs typeface="+mn-lt"/>
              </a:rPr>
              <a:t>đầy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đủ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 err="1">
                <a:ea typeface="Calibri"/>
                <a:cs typeface="Calibri"/>
              </a:rPr>
              <a:t>Ví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dụ</a:t>
            </a:r>
            <a:r>
              <a:rPr lang="en-US" dirty="0">
                <a:ea typeface="Calibri"/>
                <a:cs typeface="Calibri"/>
              </a:rPr>
              <a:t>: Trello, </a:t>
            </a:r>
            <a:r>
              <a:rPr lang="en-US" dirty="0">
                <a:ea typeface="+mn-lt"/>
                <a:cs typeface="+mn-lt"/>
              </a:rPr>
              <a:t>Pinterest, Coursera, ...</a:t>
            </a:r>
          </a:p>
        </p:txBody>
      </p:sp>
    </p:spTree>
    <p:extLst>
      <p:ext uri="{BB962C8B-B14F-4D97-AF65-F5344CB8AC3E}">
        <p14:creationId xmlns:p14="http://schemas.microsoft.com/office/powerpoint/2010/main" val="277255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46A0-59E3-C296-E240-72B3BCDC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Desktop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6BD1-86BF-C158-4762-B1BAD566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Bạn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có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thể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sử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dụng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Kotlin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với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các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khung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như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JavaFX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hoặc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TornadoFX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để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phát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triển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các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ứng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dụng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máy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tính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để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bàn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đa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nền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tảng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với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ngôn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ngữ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hiện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đại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và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giàu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tính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biểu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C4043"/>
                </a:solidFill>
                <a:ea typeface="+mn-lt"/>
                <a:cs typeface="+mn-lt"/>
              </a:rPr>
              <a:t>cảm</a:t>
            </a: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. </a:t>
            </a:r>
          </a:p>
          <a:p>
            <a:r>
              <a:rPr lang="en-US" dirty="0" err="1">
                <a:solidFill>
                  <a:srgbClr val="3C4043"/>
                </a:solidFill>
                <a:ea typeface="Calibri"/>
                <a:cs typeface="Calibri"/>
              </a:rPr>
              <a:t>Ví</a:t>
            </a:r>
            <a:r>
              <a:rPr lang="en-US" dirty="0">
                <a:solidFill>
                  <a:srgbClr val="3C4043"/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3C4043"/>
                </a:solidFill>
                <a:ea typeface="Calibri"/>
                <a:cs typeface="Calibri"/>
              </a:rPr>
              <a:t>dụ</a:t>
            </a:r>
            <a:r>
              <a:rPr lang="en-US" dirty="0">
                <a:solidFill>
                  <a:srgbClr val="3C4043"/>
                </a:solidFill>
                <a:ea typeface="Calibri"/>
                <a:cs typeface="Calibri"/>
              </a:rPr>
              <a:t>: </a:t>
            </a:r>
            <a:r>
              <a:rPr lang="en-US" dirty="0" err="1">
                <a:solidFill>
                  <a:srgbClr val="3C4043"/>
                </a:solidFill>
                <a:ea typeface="Calibri"/>
                <a:cs typeface="Calibri"/>
              </a:rPr>
              <a:t>Simplenote</a:t>
            </a:r>
            <a:r>
              <a:rPr lang="en-US" dirty="0">
                <a:solidFill>
                  <a:srgbClr val="3C4043"/>
                </a:solidFill>
                <a:ea typeface="Calibri"/>
                <a:cs typeface="Calibri"/>
              </a:rPr>
              <a:t>, </a:t>
            </a:r>
            <a:r>
              <a:rPr lang="en-US" dirty="0" err="1">
                <a:solidFill>
                  <a:srgbClr val="3C4043"/>
                </a:solidFill>
                <a:ea typeface="Calibri"/>
                <a:cs typeface="Calibri"/>
              </a:rPr>
              <a:t>FontBase</a:t>
            </a:r>
            <a:r>
              <a:rPr lang="en-US" dirty="0">
                <a:solidFill>
                  <a:srgbClr val="3C4043"/>
                </a:solidFill>
                <a:ea typeface="Calibri"/>
                <a:cs typeface="Calibri"/>
              </a:rPr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302272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513E-7C75-8A31-1D0B-8576E696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Game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261DE-156F-E111-9EA1-66B094DD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Kotlin </a:t>
            </a:r>
            <a:r>
              <a:rPr lang="en-US" dirty="0" err="1">
                <a:ea typeface="+mn-lt"/>
                <a:cs typeface="+mn-lt"/>
              </a:rPr>
              <a:t>có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được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sử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dụng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phát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triển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chơi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đặc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biệt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với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khung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LibGDX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cho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phép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bạn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tạo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chơi</a:t>
            </a:r>
            <a:r>
              <a:rPr lang="en-US" dirty="0">
                <a:ea typeface="+mn-lt"/>
                <a:cs typeface="+mn-lt"/>
              </a:rPr>
              <a:t> 2D </a:t>
            </a:r>
            <a:r>
              <a:rPr lang="en-US" dirty="0" err="1">
                <a:ea typeface="+mn-lt"/>
                <a:cs typeface="+mn-lt"/>
              </a:rPr>
              <a:t>và</a:t>
            </a:r>
            <a:r>
              <a:rPr lang="en-US" dirty="0">
                <a:ea typeface="+mn-lt"/>
                <a:cs typeface="+mn-lt"/>
              </a:rPr>
              <a:t> 3D </a:t>
            </a:r>
            <a:r>
              <a:rPr lang="en-US" dirty="0" err="1">
                <a:ea typeface="+mn-lt"/>
                <a:cs typeface="+mn-lt"/>
              </a:rPr>
              <a:t>có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được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triển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khai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trên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nhiều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nền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tảng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 err="1">
                <a:ea typeface="Calibri"/>
                <a:cs typeface="Calibri"/>
              </a:rPr>
              <a:t>Ví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dụ</a:t>
            </a:r>
            <a:r>
              <a:rPr lang="en-US" dirty="0">
                <a:ea typeface="Calibri"/>
                <a:cs typeface="Calibri"/>
              </a:rPr>
              <a:t>: </a:t>
            </a:r>
            <a:r>
              <a:rPr lang="en-US" sz="3000" dirty="0">
                <a:solidFill>
                  <a:srgbClr val="111111"/>
                </a:solidFill>
                <a:ea typeface="+mn-lt"/>
                <a:cs typeface="+mn-lt"/>
              </a:rPr>
              <a:t>The Tangler, </a:t>
            </a:r>
            <a:r>
              <a:rPr lang="en-US" sz="3000" dirty="0" err="1">
                <a:solidFill>
                  <a:srgbClr val="111111"/>
                </a:solidFill>
                <a:ea typeface="+mn-lt"/>
                <a:cs typeface="+mn-lt"/>
              </a:rPr>
              <a:t>Holedown</a:t>
            </a:r>
            <a:r>
              <a:rPr lang="en-US" sz="3000" dirty="0">
                <a:solidFill>
                  <a:srgbClr val="111111"/>
                </a:solidFill>
                <a:ea typeface="+mn-lt"/>
                <a:cs typeface="+mn-lt"/>
              </a:rPr>
              <a:t>, ...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00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8E9C-382B-B249-AAE6-F27AC16B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Science and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3546-88EC-8B97-D872-DEA00269B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Trong </a:t>
            </a:r>
            <a:r>
              <a:rPr lang="en-US" dirty="0" err="1">
                <a:ea typeface="+mn-lt"/>
                <a:cs typeface="+mn-lt"/>
              </a:rPr>
              <a:t>khi</a:t>
            </a:r>
            <a:r>
              <a:rPr lang="en-US" dirty="0">
                <a:ea typeface="+mn-lt"/>
                <a:cs typeface="+mn-lt"/>
              </a:rPr>
              <a:t> Python </a:t>
            </a:r>
            <a:r>
              <a:rPr lang="en-US" dirty="0" err="1">
                <a:ea typeface="+mn-lt"/>
                <a:cs typeface="+mn-lt"/>
              </a:rPr>
              <a:t>là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ngôn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ngữ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thống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trong</a:t>
            </a:r>
            <a:r>
              <a:rPr lang="en-US" dirty="0">
                <a:ea typeface="+mn-lt"/>
                <a:cs typeface="+mn-lt"/>
              </a:rPr>
              <a:t> khoa </a:t>
            </a:r>
            <a:r>
              <a:rPr lang="en-US" dirty="0" err="1">
                <a:ea typeface="+mn-lt"/>
                <a:cs typeface="+mn-lt"/>
              </a:rPr>
              <a:t>học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dữ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liệu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học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máy</a:t>
            </a:r>
            <a:r>
              <a:rPr lang="en-US" dirty="0">
                <a:ea typeface="+mn-lt"/>
                <a:cs typeface="+mn-lt"/>
              </a:rPr>
              <a:t>, Kotlin </a:t>
            </a:r>
            <a:r>
              <a:rPr lang="en-US" dirty="0" err="1">
                <a:ea typeface="+mn-lt"/>
                <a:cs typeface="+mn-lt"/>
              </a:rPr>
              <a:t>cũng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đang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đạt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được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sức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hút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trong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lĩnh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vực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này</a:t>
            </a:r>
            <a:r>
              <a:rPr lang="en-US" dirty="0">
                <a:ea typeface="+mn-lt"/>
                <a:cs typeface="+mn-lt"/>
              </a:rPr>
              <a:t>. Các </a:t>
            </a:r>
            <a:r>
              <a:rPr lang="en-US" dirty="0" err="1">
                <a:ea typeface="+mn-lt"/>
                <a:cs typeface="+mn-lt"/>
              </a:rPr>
              <a:t>thư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viện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KotlinDL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cấp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khả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năng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học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máy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trong</a:t>
            </a:r>
            <a:r>
              <a:rPr lang="en-US" dirty="0">
                <a:ea typeface="+mn-lt"/>
                <a:cs typeface="+mn-lt"/>
              </a:rPr>
              <a:t> Kotlin</a:t>
            </a:r>
          </a:p>
          <a:p>
            <a:r>
              <a:rPr lang="en-US" dirty="0" err="1">
                <a:ea typeface="Calibri"/>
                <a:cs typeface="Calibri"/>
              </a:rPr>
              <a:t>Ví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dụ</a:t>
            </a:r>
            <a:r>
              <a:rPr lang="en-US" dirty="0">
                <a:ea typeface="Calibri"/>
                <a:cs typeface="Calibri"/>
              </a:rPr>
              <a:t>: ChatGPT, </a:t>
            </a:r>
            <a:r>
              <a:rPr lang="en-US" dirty="0" err="1">
                <a:ea typeface="+mn-lt"/>
                <a:cs typeface="+mn-lt"/>
              </a:rPr>
              <a:t>KotlinDL</a:t>
            </a:r>
            <a:r>
              <a:rPr lang="en-US" dirty="0">
                <a:ea typeface="+mn-lt"/>
                <a:cs typeface="+mn-lt"/>
              </a:rPr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338395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67F9-82DB-B155-F2B8-AF620A66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Cloud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EF9B4-5968-DE8C-D3B7-BFAD85D8B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" dirty="0">
                <a:solidFill>
                  <a:srgbClr val="3C4043"/>
                </a:solidFill>
                <a:latin typeface="Calibri"/>
                <a:ea typeface="+mn-lt"/>
                <a:cs typeface="Arial"/>
              </a:rPr>
              <a:t>Bạn có thể sử dụng </a:t>
            </a:r>
            <a:r>
              <a:rPr lang="vi" err="1">
                <a:solidFill>
                  <a:srgbClr val="3C4043"/>
                </a:solidFill>
                <a:latin typeface="Calibri"/>
                <a:ea typeface="+mn-lt"/>
                <a:cs typeface="Arial"/>
              </a:rPr>
              <a:t>Kotlin</a:t>
            </a:r>
            <a:r>
              <a:rPr lang="vi" dirty="0">
                <a:solidFill>
                  <a:srgbClr val="3C4043"/>
                </a:solidFill>
                <a:latin typeface="Calibri"/>
                <a:ea typeface="+mn-lt"/>
                <a:cs typeface="Arial"/>
              </a:rPr>
              <a:t> để xây dựng các ứng dụng tương tác với nhiều dịch vụ đám mây và API khác nhau, giúp nó phù hợp cho việc phát triển trên nền tảng đám mây.</a:t>
            </a:r>
            <a:endParaRPr lang="en-US" dirty="0">
              <a:latin typeface="Arial"/>
              <a:ea typeface="Calibri" panose="020F0502020204030204"/>
              <a:cs typeface="Arial"/>
            </a:endParaRP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Facebook, WhatsApp, ...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9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2E68-F419-4B6C-2467-106BD2B0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Blockchain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82E6A-9CFF-8A9E-7D7E-7950BF6E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Một </a:t>
            </a:r>
            <a:r>
              <a:rPr lang="en-US" err="1">
                <a:ea typeface="+mn-lt"/>
                <a:cs typeface="+mn-lt"/>
              </a:rPr>
              <a:t>số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nền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tảng</a:t>
            </a:r>
            <a:r>
              <a:rPr lang="en-US" dirty="0">
                <a:ea typeface="+mn-lt"/>
                <a:cs typeface="+mn-lt"/>
              </a:rPr>
              <a:t> blockchain </a:t>
            </a:r>
            <a:r>
              <a:rPr lang="en-US" err="1">
                <a:ea typeface="+mn-lt"/>
                <a:cs typeface="+mn-lt"/>
              </a:rPr>
              <a:t>và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ngôn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ngữ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hợp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đồng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thông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minh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hỗ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trợ</a:t>
            </a:r>
            <a:r>
              <a:rPr lang="en-US" dirty="0">
                <a:ea typeface="+mn-lt"/>
                <a:cs typeface="+mn-lt"/>
              </a:rPr>
              <a:t> Kotlin, </a:t>
            </a:r>
            <a:r>
              <a:rPr lang="en-US" err="1">
                <a:ea typeface="+mn-lt"/>
                <a:cs typeface="+mn-lt"/>
              </a:rPr>
              <a:t>giúp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xây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dựng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ứng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dụng</a:t>
            </a:r>
            <a:r>
              <a:rPr lang="en-US" dirty="0">
                <a:ea typeface="+mn-lt"/>
                <a:cs typeface="+mn-lt"/>
              </a:rPr>
              <a:t> phi </a:t>
            </a:r>
            <a:r>
              <a:rPr lang="en-US" err="1">
                <a:ea typeface="+mn-lt"/>
                <a:cs typeface="+mn-lt"/>
              </a:rPr>
              <a:t>tập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trung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DApp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err="1">
                <a:ea typeface="+mn-lt"/>
                <a:cs typeface="+mn-lt"/>
              </a:rPr>
              <a:t>bằng</a:t>
            </a:r>
            <a:r>
              <a:rPr lang="en-US" dirty="0">
                <a:ea typeface="+mn-lt"/>
                <a:cs typeface="+mn-lt"/>
              </a:rPr>
              <a:t> Kotlin</a:t>
            </a:r>
          </a:p>
          <a:p>
            <a:r>
              <a:rPr lang="en-US" dirty="0" err="1">
                <a:ea typeface="Calibri"/>
                <a:cs typeface="Calibri"/>
              </a:rPr>
              <a:t>Ví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dụ</a:t>
            </a:r>
            <a:r>
              <a:rPr lang="en-US" dirty="0">
                <a:ea typeface="Calibri"/>
                <a:cs typeface="Calibri"/>
              </a:rPr>
              <a:t>: Kadena, Corda, ...</a:t>
            </a:r>
          </a:p>
        </p:txBody>
      </p:sp>
    </p:spTree>
    <p:extLst>
      <p:ext uri="{BB962C8B-B14F-4D97-AF65-F5344CB8AC3E}">
        <p14:creationId xmlns:p14="http://schemas.microsoft.com/office/powerpoint/2010/main" val="339144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C817-F2BE-0664-3C18-68439533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IoT (Internet of Things)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59A5-37D8-6484-8EA2-0EDD145E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Kotlin </a:t>
            </a:r>
            <a:r>
              <a:rPr lang="en-US" dirty="0" err="1">
                <a:ea typeface="+mn-lt"/>
                <a:cs typeface="+mn-lt"/>
              </a:rPr>
              <a:t>có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được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sử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dụng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phát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triển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ứng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dụng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thiết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bị</a:t>
            </a:r>
            <a:r>
              <a:rPr lang="en-US" dirty="0">
                <a:ea typeface="+mn-lt"/>
                <a:cs typeface="+mn-lt"/>
              </a:rPr>
              <a:t> IoT </a:t>
            </a:r>
            <a:r>
              <a:rPr lang="en-US" dirty="0" err="1">
                <a:ea typeface="+mn-lt"/>
                <a:cs typeface="+mn-lt"/>
              </a:rPr>
              <a:t>khi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kết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hợp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với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viện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nền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tảng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phù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hợp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 err="1">
                <a:ea typeface="+mn-lt"/>
                <a:cs typeface="+mn-lt"/>
              </a:rPr>
              <a:t>Ví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dụ</a:t>
            </a:r>
            <a:r>
              <a:rPr lang="en-US" dirty="0">
                <a:ea typeface="+mn-lt"/>
                <a:cs typeface="+mn-lt"/>
              </a:rPr>
              <a:t>: IoT Data Visualization, IoT Security Tools, ...</a:t>
            </a:r>
          </a:p>
        </p:txBody>
      </p:sp>
    </p:spTree>
    <p:extLst>
      <p:ext uri="{BB962C8B-B14F-4D97-AF65-F5344CB8AC3E}">
        <p14:creationId xmlns:p14="http://schemas.microsoft.com/office/powerpoint/2010/main" val="45061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Một số dự án sử dụng KotLin</vt:lpstr>
      <vt:lpstr>Android App Development</vt:lpstr>
      <vt:lpstr>Web Development</vt:lpstr>
      <vt:lpstr>Desktop Application</vt:lpstr>
      <vt:lpstr>Game Development</vt:lpstr>
      <vt:lpstr>Data Science and Machine Learning</vt:lpstr>
      <vt:lpstr>Cloud Services</vt:lpstr>
      <vt:lpstr>Blockchain Development</vt:lpstr>
      <vt:lpstr>IoT (Internet of Things)</vt:lpstr>
      <vt:lpstr>Các ứng dụng mã nguồn mở sử dụng Kotlin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141</cp:revision>
  <dcterms:created xsi:type="dcterms:W3CDTF">2023-09-23T10:46:42Z</dcterms:created>
  <dcterms:modified xsi:type="dcterms:W3CDTF">2023-09-23T11:48:57Z</dcterms:modified>
</cp:coreProperties>
</file>