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6" r:id="rId2"/>
    <p:sldId id="257" r:id="rId3"/>
    <p:sldId id="267" r:id="rId4"/>
    <p:sldId id="258" r:id="rId5"/>
    <p:sldId id="261" r:id="rId6"/>
    <p:sldId id="259" r:id="rId7"/>
    <p:sldId id="260" r:id="rId8"/>
    <p:sldId id="266" r:id="rId9"/>
    <p:sldId id="262"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B90AA3-7F85-4D76-80B0-F5934961F97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062D2-B2B5-40D2-8BCD-9DD2B63A8C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97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90AA3-7F85-4D76-80B0-F5934961F97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79185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90AA3-7F85-4D76-80B0-F5934961F97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233750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B90AA3-7F85-4D76-80B0-F5934961F97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285388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B90AA3-7F85-4D76-80B0-F5934961F97F}" type="datetimeFigureOut">
              <a:rPr lang="en-US" smtClean="0"/>
              <a:t>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062D2-B2B5-40D2-8BCD-9DD2B63A8C0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54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B90AA3-7F85-4D76-80B0-F5934961F97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223648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B90AA3-7F85-4D76-80B0-F5934961F97F}" type="datetimeFigureOut">
              <a:rPr lang="en-US" smtClean="0"/>
              <a:t>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114822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B90AA3-7F85-4D76-80B0-F5934961F97F}" type="datetimeFigureOut">
              <a:rPr lang="en-US" smtClean="0"/>
              <a:t>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301967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B90AA3-7F85-4D76-80B0-F5934961F97F}" type="datetimeFigureOut">
              <a:rPr lang="en-US" smtClean="0"/>
              <a:t>12/8/2022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115053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B90AA3-7F85-4D76-80B0-F5934961F97F}" type="datetimeFigureOut">
              <a:rPr lang="en-US" smtClean="0"/>
              <a:t>12/8/2022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3062D2-B2B5-40D2-8BCD-9DD2B63A8C0A}" type="slidenum">
              <a:rPr lang="en-US" smtClean="0"/>
              <a:t>‹#›</a:t>
            </a:fld>
            <a:endParaRPr lang="en-US"/>
          </a:p>
        </p:txBody>
      </p:sp>
    </p:spTree>
    <p:extLst>
      <p:ext uri="{BB962C8B-B14F-4D97-AF65-F5344CB8AC3E}">
        <p14:creationId xmlns:p14="http://schemas.microsoft.com/office/powerpoint/2010/main" val="20798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B90AA3-7F85-4D76-80B0-F5934961F97F}" type="datetimeFigureOut">
              <a:rPr lang="en-US" smtClean="0"/>
              <a:t>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062D2-B2B5-40D2-8BCD-9DD2B63A8C0A}" type="slidenum">
              <a:rPr lang="en-US" smtClean="0"/>
              <a:t>‹#›</a:t>
            </a:fld>
            <a:endParaRPr lang="en-US"/>
          </a:p>
        </p:txBody>
      </p:sp>
    </p:spTree>
    <p:extLst>
      <p:ext uri="{BB962C8B-B14F-4D97-AF65-F5344CB8AC3E}">
        <p14:creationId xmlns:p14="http://schemas.microsoft.com/office/powerpoint/2010/main" val="406307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B90AA3-7F85-4D76-80B0-F5934961F97F}" type="datetimeFigureOut">
              <a:rPr lang="en-US" smtClean="0"/>
              <a:t>12/8/2022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3062D2-B2B5-40D2-8BCD-9DD2B63A8C0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251118"/>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8047"/>
            <a:ext cx="12192000" cy="574767"/>
          </a:xfrm>
        </p:spPr>
        <p:txBody>
          <a:bodyPr>
            <a:normAutofit/>
          </a:bodyPr>
          <a:lstStyle/>
          <a:p>
            <a:pPr algn="ctr"/>
            <a:r>
              <a:rPr lang="en-US" sz="2000" i="1" err="1" smtClean="0"/>
              <a:t>Báo</a:t>
            </a:r>
            <a:r>
              <a:rPr lang="en-US" sz="2000" i="1" smtClean="0"/>
              <a:t> </a:t>
            </a:r>
            <a:r>
              <a:rPr lang="en-US" sz="2000" i="1" err="1" smtClean="0"/>
              <a:t>cáo</a:t>
            </a:r>
            <a:r>
              <a:rPr lang="en-US" sz="2000" i="1" smtClean="0"/>
              <a:t> </a:t>
            </a:r>
            <a:r>
              <a:rPr lang="en-US" sz="2000" i="1" err="1" smtClean="0"/>
              <a:t>học</a:t>
            </a:r>
            <a:r>
              <a:rPr lang="en-US" sz="2000" i="1" smtClean="0"/>
              <a:t> </a:t>
            </a:r>
            <a:r>
              <a:rPr lang="en-US" sz="2000" i="1" err="1" smtClean="0"/>
              <a:t>phần</a:t>
            </a:r>
            <a:r>
              <a:rPr lang="en-US" sz="2000" i="1" smtClean="0"/>
              <a:t> </a:t>
            </a:r>
            <a:r>
              <a:rPr lang="en-US" sz="2000" i="1" smtClean="0"/>
              <a:t>NLCS</a:t>
            </a:r>
            <a:r>
              <a:rPr lang="en-US" sz="2000" i="1" smtClean="0"/>
              <a:t> </a:t>
            </a:r>
            <a:r>
              <a:rPr lang="en-US" sz="2000" i="1" smtClean="0"/>
              <a:t>(</a:t>
            </a:r>
            <a:r>
              <a:rPr lang="en-US" sz="2000" i="1" smtClean="0"/>
              <a:t>CT271)</a:t>
            </a:r>
            <a:endParaRPr lang="en-US" sz="2000" i="1"/>
          </a:p>
        </p:txBody>
      </p:sp>
      <p:sp>
        <p:nvSpPr>
          <p:cNvPr id="3" name="Subtitle 2"/>
          <p:cNvSpPr>
            <a:spLocks noGrp="1"/>
          </p:cNvSpPr>
          <p:nvPr>
            <p:ph type="subTitle" idx="1"/>
          </p:nvPr>
        </p:nvSpPr>
        <p:spPr>
          <a:xfrm>
            <a:off x="0" y="554179"/>
            <a:ext cx="12192000" cy="3425637"/>
          </a:xfrm>
        </p:spPr>
        <p:txBody>
          <a:bodyPr>
            <a:normAutofit/>
          </a:bodyPr>
          <a:lstStyle/>
          <a:p>
            <a:pPr algn="ctr"/>
            <a:r>
              <a:rPr lang="en-US" err="1" smtClean="0">
                <a:latin typeface="Times New Roman" panose="02020603050405020304" pitchFamily="18" charset="0"/>
                <a:cs typeface="Times New Roman" panose="02020603050405020304" pitchFamily="18" charset="0"/>
              </a:rPr>
              <a:t>ProJECT</a:t>
            </a:r>
            <a:r>
              <a:rPr lang="en-US" smtClean="0">
                <a:latin typeface="Times New Roman" panose="02020603050405020304" pitchFamily="18" charset="0"/>
                <a:cs typeface="Times New Roman" panose="02020603050405020304" pitchFamily="18" charset="0"/>
              </a:rPr>
              <a:t>: website bán nhạc cụ</a:t>
            </a:r>
            <a:endParaRPr lang="en-US">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a:p>
            <a:pPr algn="ctr"/>
            <a:endParaRPr lang="en-US" smtClean="0">
              <a:latin typeface="Times New Roman" panose="02020603050405020304" pitchFamily="18" charset="0"/>
              <a:cs typeface="Times New Roman" panose="02020603050405020304" pitchFamily="18" charset="0"/>
            </a:endParaRPr>
          </a:p>
          <a:p>
            <a:pPr algn="ctr"/>
            <a:r>
              <a:rPr lang="en-US" err="1" smtClean="0">
                <a:latin typeface="Times New Roman" panose="02020603050405020304" pitchFamily="18" charset="0"/>
                <a:cs typeface="Times New Roman" panose="02020603050405020304" pitchFamily="18" charset="0"/>
              </a:rPr>
              <a:t>Trương</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nguyên</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Lợi</a:t>
            </a:r>
            <a:r>
              <a:rPr lang="en-US" smtClean="0">
                <a:latin typeface="Times New Roman" panose="02020603050405020304" pitchFamily="18" charset="0"/>
                <a:cs typeface="Times New Roman" panose="02020603050405020304" pitchFamily="18" charset="0"/>
              </a:rPr>
              <a:t> </a:t>
            </a:r>
          </a:p>
          <a:p>
            <a:pPr algn="ctr"/>
            <a:r>
              <a:rPr lang="en-US" smtClean="0">
                <a:latin typeface="Times New Roman" panose="02020603050405020304" pitchFamily="18" charset="0"/>
                <a:cs typeface="Times New Roman" panose="02020603050405020304" pitchFamily="18" charset="0"/>
              </a:rPr>
              <a:t>B1910097</a:t>
            </a:r>
          </a:p>
          <a:p>
            <a:pPr algn="ctr"/>
            <a:r>
              <a:rPr lang="en-US" smtClean="0">
                <a:latin typeface="Times New Roman" panose="02020603050405020304" pitchFamily="18" charset="0"/>
                <a:cs typeface="Times New Roman" panose="02020603050405020304" pitchFamily="18" charset="0"/>
              </a:rPr>
              <a:t>Ct271 </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N07</a:t>
            </a:r>
            <a:endParaRPr lang="en-US" smtClean="0">
              <a:latin typeface="Times New Roman" panose="02020603050405020304" pitchFamily="18" charset="0"/>
              <a:cs typeface="Times New Roman" panose="02020603050405020304" pitchFamily="18" charset="0"/>
            </a:endParaRPr>
          </a:p>
          <a:p>
            <a:pPr algn="ctr"/>
            <a:endParaRPr lang="en-US" smtClean="0">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3223804" y="4687933"/>
            <a:ext cx="5991497" cy="369332"/>
          </a:xfrm>
          <a:prstGeom prst="rect">
            <a:avLst/>
          </a:prstGeom>
          <a:noFill/>
        </p:spPr>
        <p:txBody>
          <a:bodyPr wrap="square" rtlCol="0">
            <a:spAutoFit/>
          </a:bodyPr>
          <a:lstStyle/>
          <a:p>
            <a:r>
              <a:rPr lang="en-US" i="1" err="1" smtClean="0">
                <a:latin typeface="Times New Roman" panose="02020603050405020304" pitchFamily="18" charset="0"/>
                <a:cs typeface="Times New Roman" panose="02020603050405020304" pitchFamily="18" charset="0"/>
              </a:rPr>
              <a:t>Gv</a:t>
            </a:r>
            <a:r>
              <a:rPr lang="en-US" i="1"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Thái Minh Tuấn</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Học</a:t>
            </a:r>
            <a:r>
              <a:rPr lang="en-US" i="1" smtClean="0">
                <a:latin typeface="Times New Roman" panose="02020603050405020304" pitchFamily="18" charset="0"/>
                <a:cs typeface="Times New Roman" panose="02020603050405020304" pitchFamily="18" charset="0"/>
              </a:rPr>
              <a:t> </a:t>
            </a:r>
            <a:r>
              <a:rPr lang="en-US" i="1" err="1" smtClean="0">
                <a:latin typeface="Times New Roman" panose="02020603050405020304" pitchFamily="18" charset="0"/>
                <a:cs typeface="Times New Roman" panose="02020603050405020304" pitchFamily="18" charset="0"/>
              </a:rPr>
              <a:t>kì</a:t>
            </a:r>
            <a:r>
              <a:rPr lang="en-US" i="1"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1 </a:t>
            </a:r>
            <a:r>
              <a:rPr lang="en-US" i="1" smtClean="0">
                <a:latin typeface="Times New Roman" panose="02020603050405020304" pitchFamily="18" charset="0"/>
                <a:cs typeface="Times New Roman" panose="02020603050405020304" pitchFamily="18" charset="0"/>
              </a:rPr>
              <a:t>, </a:t>
            </a:r>
            <a:r>
              <a:rPr lang="en-US" i="1" smtClean="0">
                <a:latin typeface="Times New Roman" panose="02020603050405020304" pitchFamily="18" charset="0"/>
                <a:cs typeface="Times New Roman" panose="02020603050405020304" pitchFamily="18" charset="0"/>
              </a:rPr>
              <a:t>2022</a:t>
            </a:r>
            <a:endParaRPr lang="en-US"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075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
            <a:ext cx="12192000" cy="6298223"/>
          </a:xfrm>
          <a:prstGeom prst="rect">
            <a:avLst/>
          </a:prstGeom>
        </p:spPr>
      </p:pic>
    </p:spTree>
    <p:extLst>
      <p:ext uri="{BB962C8B-B14F-4D97-AF65-F5344CB8AC3E}">
        <p14:creationId xmlns:p14="http://schemas.microsoft.com/office/powerpoint/2010/main" val="155786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67829"/>
            <a:ext cx="12192000" cy="6574112"/>
          </a:xfrm>
          <a:prstGeom prst="rect">
            <a:avLst/>
          </a:prstGeom>
        </p:spPr>
      </p:pic>
    </p:spTree>
    <p:extLst>
      <p:ext uri="{BB962C8B-B14F-4D97-AF65-F5344CB8AC3E}">
        <p14:creationId xmlns:p14="http://schemas.microsoft.com/office/powerpoint/2010/main" val="427494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0"/>
            <a:ext cx="12192000" cy="6321303"/>
          </a:xfrm>
          <a:prstGeom prst="rect">
            <a:avLst/>
          </a:prstGeom>
        </p:spPr>
      </p:pic>
    </p:spTree>
    <p:extLst>
      <p:ext uri="{BB962C8B-B14F-4D97-AF65-F5344CB8AC3E}">
        <p14:creationId xmlns:p14="http://schemas.microsoft.com/office/powerpoint/2010/main" val="4021803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9291" y="5347504"/>
            <a:ext cx="9433367" cy="646331"/>
          </a:xfrm>
          <a:prstGeom prst="rect">
            <a:avLst/>
          </a:prstGeom>
          <a:noFill/>
        </p:spPr>
        <p:txBody>
          <a:bodyPr wrap="square" rtlCol="0">
            <a:spAutoFit/>
          </a:bodyPr>
          <a:lstStyle/>
          <a:p>
            <a:r>
              <a:rPr lang="en-US" smtClean="0"/>
              <a:t>Cảm ơn thầy và các bạn đã lắng nghe</a:t>
            </a:r>
          </a:p>
          <a:p>
            <a:endParaRPr lang="en-US"/>
          </a:p>
        </p:txBody>
      </p:sp>
      <p:pic>
        <p:nvPicPr>
          <p:cNvPr id="2050" name="Picture 2" descr="50+ Hilarious Thank You Memes to Say Thanks in a Funny 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3197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349924" y="2304421"/>
            <a:ext cx="7592993" cy="369332"/>
          </a:xfrm>
          <a:prstGeom prst="rect">
            <a:avLst/>
          </a:prstGeom>
          <a:noFill/>
        </p:spPr>
        <p:txBody>
          <a:bodyPr wrap="square" rtlCol="0">
            <a:spAutoFit/>
          </a:bodyPr>
          <a:lstStyle/>
          <a:p>
            <a:r>
              <a:rPr lang="en-US" smtClean="0">
                <a:solidFill>
                  <a:schemeClr val="bg1"/>
                </a:solidFill>
              </a:rPr>
              <a:t>Cảm ơn thầy và các bạn đã lắng nghe.</a:t>
            </a:r>
            <a:endParaRPr lang="en-US">
              <a:solidFill>
                <a:schemeClr val="bg1"/>
              </a:solidFill>
            </a:endParaRPr>
          </a:p>
        </p:txBody>
      </p:sp>
    </p:spTree>
    <p:extLst>
      <p:ext uri="{BB962C8B-B14F-4D97-AF65-F5344CB8AC3E}">
        <p14:creationId xmlns:p14="http://schemas.microsoft.com/office/powerpoint/2010/main" val="1655640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8491" y="166914"/>
            <a:ext cx="10972800" cy="7109639"/>
          </a:xfrm>
          <a:prstGeom prst="rect">
            <a:avLst/>
          </a:prstGeom>
          <a:noFill/>
        </p:spPr>
        <p:txBody>
          <a:bodyPr wrap="square" rtlCol="0">
            <a:spAutoFit/>
          </a:bodyPr>
          <a:lstStyle/>
          <a:p>
            <a:pPr fontAlgn="base"/>
            <a:r>
              <a:rPr lang="vi-VN" sz="2400" b="1" i="1" cap="all">
                <a:latin typeface="+mj-lt"/>
                <a:cs typeface="Times New Roman" panose="02020603050405020304" pitchFamily="18" charset="0"/>
              </a:rPr>
              <a:t>WEBSITE </a:t>
            </a:r>
            <a:r>
              <a:rPr lang="en-US" sz="2400" b="1" i="1" cap="all" err="1" smtClean="0">
                <a:latin typeface="Times New Roman" panose="02020603050405020304" pitchFamily="18" charset="0"/>
                <a:cs typeface="Times New Roman" panose="02020603050405020304" pitchFamily="18" charset="0"/>
              </a:rPr>
              <a:t>StoreNow</a:t>
            </a:r>
            <a:endParaRPr lang="en-US" sz="2400" b="1" i="1" cap="all" smtClean="0">
              <a:latin typeface="Times New Roman" panose="02020603050405020304" pitchFamily="18" charset="0"/>
              <a:cs typeface="Times New Roman" panose="02020603050405020304" pitchFamily="18" charset="0"/>
            </a:endParaRPr>
          </a:p>
          <a:p>
            <a:pPr fontAlgn="base"/>
            <a:endParaRPr lang="vi-VN" sz="2400" i="1" cap="all">
              <a:latin typeface="+mj-lt"/>
              <a:cs typeface="Times New Roman" panose="02020603050405020304" pitchFamily="18" charset="0"/>
            </a:endParaRPr>
          </a:p>
          <a:p>
            <a:pPr fontAlgn="base"/>
            <a:r>
              <a:rPr lang="en-US" sz="2400" err="1" smtClean="0">
                <a:latin typeface="Times New Roman" panose="02020603050405020304" pitchFamily="18" charset="0"/>
                <a:cs typeface="Times New Roman" panose="02020603050405020304" pitchFamily="18" charset="0"/>
              </a:rPr>
              <a:t>Nhạc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cụ</a:t>
            </a:r>
            <a:r>
              <a:rPr lang="vi-VN" sz="2400">
                <a:latin typeface="Times New Roman" panose="02020603050405020304" pitchFamily="18" charset="0"/>
                <a:cs typeface="Times New Roman" panose="02020603050405020304" pitchFamily="18" charset="0"/>
              </a:rPr>
              <a:t> </a:t>
            </a:r>
            <a:r>
              <a:rPr lang="vi-VN" sz="2400">
                <a:latin typeface="+mj-lt"/>
                <a:cs typeface="Times New Roman" panose="02020603050405020304" pitchFamily="18" charset="0"/>
              </a:rPr>
              <a:t>là một mảng kinh doanh khá rộng lớn với rất nhiều mặt hàng để bán, có thể lên đến hàng ngàn mặt hàng từ các phân loại sản phẩm khác nhau. Như: </a:t>
            </a:r>
            <a:r>
              <a:rPr lang="en-US" sz="2400" smtClean="0">
                <a:latin typeface="Times New Roman" panose="02020603050405020304" pitchFamily="18" charset="0"/>
                <a:cs typeface="Times New Roman" panose="02020603050405020304" pitchFamily="18" charset="0"/>
              </a:rPr>
              <a:t>guitar, piano, organ, </a:t>
            </a:r>
            <a:r>
              <a:rPr lang="en-US" sz="2400" err="1" smtClean="0">
                <a:latin typeface="Times New Roman" panose="02020603050405020304" pitchFamily="18" charset="0"/>
                <a:cs typeface="Times New Roman" panose="02020603050405020304" pitchFamily="18" charset="0"/>
              </a:rPr>
              <a:t>cadong</a:t>
            </a:r>
            <a:r>
              <a:rPr lang="en-US" sz="2400" smtClean="0">
                <a:latin typeface="Times New Roman" panose="02020603050405020304" pitchFamily="18" charset="0"/>
                <a:cs typeface="Times New Roman" panose="02020603050405020304" pitchFamily="18" charset="0"/>
              </a:rPr>
              <a:t>, ……</a:t>
            </a:r>
            <a:endParaRPr lang="vi-VN" sz="2400">
              <a:latin typeface="Times New Roman" panose="02020603050405020304" pitchFamily="18" charset="0"/>
              <a:cs typeface="Times New Roman" panose="02020603050405020304" pitchFamily="18" charset="0"/>
            </a:endParaRPr>
          </a:p>
          <a:p>
            <a:r>
              <a:rPr lang="vi-VN" sz="2400">
                <a:latin typeface="+mj-lt"/>
              </a:rPr>
              <a:t>Sự </a:t>
            </a:r>
            <a:r>
              <a:rPr lang="en-US" sz="2400" err="1" smtClean="0">
                <a:latin typeface="Times New Roman" panose="02020603050405020304" pitchFamily="18" charset="0"/>
                <a:cs typeface="Times New Roman" panose="02020603050405020304" pitchFamily="18" charset="0"/>
              </a:rPr>
              <a:t>phát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triển</a:t>
            </a:r>
            <a:r>
              <a:rPr lang="en-US" sz="2400" smtClean="0">
                <a:latin typeface="Times New Roman" panose="02020603050405020304" pitchFamily="18" charset="0"/>
                <a:cs typeface="Times New Roman" panose="02020603050405020304" pitchFamily="18" charset="0"/>
              </a:rPr>
              <a:t> </a:t>
            </a:r>
            <a:r>
              <a:rPr lang="vi-VN" sz="2400" smtClean="0">
                <a:latin typeface="+mj-lt"/>
              </a:rPr>
              <a:t>nhanh </a:t>
            </a:r>
            <a:r>
              <a:rPr lang="vi-VN" sz="2400">
                <a:latin typeface="+mj-lt"/>
              </a:rPr>
              <a:t>chóng của </a:t>
            </a:r>
            <a:r>
              <a:rPr lang="en-US" sz="2400" err="1" smtClean="0">
                <a:latin typeface="Times New Roman" panose="02020603050405020304" pitchFamily="18" charset="0"/>
                <a:cs typeface="Times New Roman" panose="02020603050405020304" pitchFamily="18" charset="0"/>
              </a:rPr>
              <a:t>âm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nhạc</a:t>
            </a:r>
            <a:r>
              <a:rPr lang="en-US" sz="2400"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 </a:t>
            </a:r>
            <a:r>
              <a:rPr lang="vi-VN" sz="2400">
                <a:latin typeface="+mj-lt"/>
              </a:rPr>
              <a:t>đã kéo theo sự cạnh tranh không chỉ của nhiều nhà sản xuất </a:t>
            </a:r>
            <a:r>
              <a:rPr lang="en-US" sz="2400" err="1" smtClean="0">
                <a:latin typeface="Times New Roman" panose="02020603050405020304" pitchFamily="18" charset="0"/>
                <a:cs typeface="Times New Roman" panose="02020603050405020304" pitchFamily="18" charset="0"/>
              </a:rPr>
              <a:t>nhạc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cụ</a:t>
            </a:r>
            <a:r>
              <a:rPr lang="vi-VN" sz="2400" smtClean="0">
                <a:latin typeface="Times New Roman" panose="02020603050405020304" pitchFamily="18" charset="0"/>
                <a:cs typeface="Times New Roman" panose="02020603050405020304" pitchFamily="18" charset="0"/>
              </a:rPr>
              <a:t>  </a:t>
            </a:r>
            <a:r>
              <a:rPr lang="vi-VN" sz="2400">
                <a:latin typeface="+mj-lt"/>
              </a:rPr>
              <a:t>Ngoài ra, để đáp ứng nhu cầu ngày càng cao của những khách hàng thích khám phá những thứ mới lạ hoặc tận hưởng những điều kỳ diệu </a:t>
            </a:r>
            <a:r>
              <a:rPr lang="en-US" sz="2400" err="1" smtClean="0">
                <a:latin typeface="Times New Roman" panose="02020603050405020304" pitchFamily="18" charset="0"/>
                <a:cs typeface="Times New Roman" panose="02020603050405020304" pitchFamily="18" charset="0"/>
              </a:rPr>
              <a:t>mà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âm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mang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lại</a:t>
            </a:r>
            <a:r>
              <a:rPr lang="en-US" sz="2400" smtClean="0">
                <a:latin typeface="Times New Roman" panose="02020603050405020304" pitchFamily="18" charset="0"/>
                <a:cs typeface="Times New Roman" panose="02020603050405020304" pitchFamily="18" charset="0"/>
              </a:rPr>
              <a:t> </a:t>
            </a:r>
            <a:r>
              <a:rPr lang="vi-VN" sz="2400" smtClean="0">
                <a:latin typeface="+mj-lt"/>
              </a:rPr>
              <a:t>thì </a:t>
            </a:r>
            <a:r>
              <a:rPr lang="vi-VN" sz="2400">
                <a:latin typeface="+mj-lt"/>
              </a:rPr>
              <a:t>những </a:t>
            </a:r>
            <a:r>
              <a:rPr lang="en-US" sz="2400" err="1" smtClean="0">
                <a:latin typeface="Times New Roman" panose="02020603050405020304" pitchFamily="18" charset="0"/>
                <a:cs typeface="Times New Roman" panose="02020603050405020304" pitchFamily="18" charset="0"/>
              </a:rPr>
              <a:t>nhạc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cụ</a:t>
            </a:r>
            <a:r>
              <a:rPr lang="en-US" sz="2400" smtClean="0">
                <a:latin typeface="Times New Roman" panose="02020603050405020304" pitchFamily="18" charset="0"/>
                <a:cs typeface="Times New Roman" panose="02020603050405020304" pitchFamily="18" charset="0"/>
              </a:rPr>
              <a:t> </a:t>
            </a:r>
            <a:r>
              <a:rPr lang="vi-VN" sz="2400" smtClean="0">
                <a:latin typeface="+mj-lt"/>
              </a:rPr>
              <a:t>được </a:t>
            </a:r>
            <a:r>
              <a:rPr lang="vi-VN" sz="2400">
                <a:latin typeface="+mj-lt"/>
              </a:rPr>
              <a:t>sản xuất ngày càng nhiều và đa </a:t>
            </a:r>
            <a:r>
              <a:rPr lang="vi-VN" sz="2400" smtClean="0">
                <a:latin typeface="+mj-lt"/>
              </a:rPr>
              <a:t>dạng</a:t>
            </a:r>
            <a:r>
              <a:rPr lang="en-US" sz="2400" smtClean="0">
                <a:latin typeface="+mj-lt"/>
              </a:rPr>
              <a:t>, </a:t>
            </a:r>
            <a:r>
              <a:rPr lang="en-US" sz="2400" err="1" smtClean="0">
                <a:latin typeface="Times New Roman" panose="02020603050405020304" pitchFamily="18" charset="0"/>
                <a:cs typeface="Times New Roman" panose="02020603050405020304" pitchFamily="18" charset="0"/>
              </a:rPr>
              <a:t>với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nhiều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phân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khúc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mẫu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hơn</a:t>
            </a:r>
            <a:r>
              <a:rPr lang="en-US" sz="2400" smtClean="0">
                <a:latin typeface="+mj-lt"/>
              </a:rPr>
              <a:t>.</a:t>
            </a:r>
            <a:endParaRPr lang="en-US" sz="2400">
              <a:latin typeface="+mj-lt"/>
            </a:endParaRPr>
          </a:p>
          <a:p>
            <a:endParaRPr lang="en-US" sz="2400" smtClean="0">
              <a:latin typeface="+mj-lt"/>
            </a:endParaRPr>
          </a:p>
          <a:p>
            <a:r>
              <a:rPr lang="en-US" sz="2400" err="1" smtClean="0">
                <a:latin typeface="Times New Roman" panose="02020603050405020304" pitchFamily="18" charset="0"/>
                <a:cs typeface="Times New Roman" panose="02020603050405020304" pitchFamily="18" charset="0"/>
              </a:rPr>
              <a:t>Về</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tên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của</a:t>
            </a:r>
            <a:r>
              <a:rPr lang="en-US" sz="2400" smtClean="0">
                <a:latin typeface="Times New Roman" panose="02020603050405020304" pitchFamily="18" charset="0"/>
                <a:cs typeface="Times New Roman" panose="02020603050405020304" pitchFamily="18" charset="0"/>
              </a:rPr>
              <a:t> website: “STORENOW” </a:t>
            </a:r>
            <a:r>
              <a:rPr lang="en-US" sz="2400" err="1" smtClean="0">
                <a:latin typeface="Times New Roman" panose="02020603050405020304" pitchFamily="18" charset="0"/>
                <a:cs typeface="Times New Roman" panose="02020603050405020304" pitchFamily="18" charset="0"/>
              </a:rPr>
              <a:t>thì</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chúng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tôi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hướng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sự</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nhanh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gọn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Rút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ngắn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gian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từ</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khâu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chọn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sản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phẩm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khâu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hoàn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tất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với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gian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công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đoạn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được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tối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ưu</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mức</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có</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thể</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tất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là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để</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tiết</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kiệm</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thời</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gian</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cho</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khách</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hàng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và</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cả</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chúng</a:t>
            </a:r>
            <a:r>
              <a:rPr lang="en-US" sz="2400" smtClean="0">
                <a:latin typeface="Times New Roman" panose="02020603050405020304" pitchFamily="18" charset="0"/>
                <a:cs typeface="Times New Roman" panose="02020603050405020304" pitchFamily="18" charset="0"/>
              </a:rPr>
              <a:t> </a:t>
            </a:r>
            <a:r>
              <a:rPr lang="en-US" sz="2400" err="1" smtClean="0">
                <a:latin typeface="Times New Roman" panose="02020603050405020304" pitchFamily="18" charset="0"/>
                <a:cs typeface="Times New Roman" panose="02020603050405020304" pitchFamily="18" charset="0"/>
              </a:rPr>
              <a:t>tôi</a:t>
            </a:r>
            <a:r>
              <a:rPr lang="en-US" sz="2400" smtClean="0">
                <a:latin typeface="Times New Roman" panose="02020603050405020304" pitchFamily="18" charset="0"/>
                <a:cs typeface="Times New Roman" panose="02020603050405020304" pitchFamily="18" charset="0"/>
              </a:rPr>
              <a:t>.</a:t>
            </a:r>
            <a:r>
              <a:rPr lang="en-US" sz="2400" smtClean="0">
                <a:latin typeface="+mj-lt"/>
              </a:rPr>
              <a:t/>
            </a:r>
            <a:br>
              <a:rPr lang="en-US" sz="2400" smtClean="0">
                <a:latin typeface="+mj-lt"/>
              </a:rPr>
            </a:br>
            <a:r>
              <a:rPr lang="en-US" sz="2400" smtClean="0">
                <a:latin typeface="+mj-lt"/>
              </a:rPr>
              <a:t/>
            </a:r>
            <a:br>
              <a:rPr lang="en-US" sz="2400" smtClean="0">
                <a:latin typeface="+mj-lt"/>
              </a:rPr>
            </a:br>
            <a:endParaRPr lang="en-US" sz="2400" smtClean="0">
              <a:latin typeface="+mj-lt"/>
            </a:endParaRPr>
          </a:p>
          <a:p>
            <a:endParaRPr lang="en-US" sz="2400">
              <a:latin typeface="+mj-lt"/>
            </a:endParaRPr>
          </a:p>
          <a:p>
            <a:endParaRPr lang="vi-VN" sz="2400">
              <a:latin typeface="+mj-lt"/>
            </a:endParaRPr>
          </a:p>
          <a:p>
            <a:endParaRPr lang="en-US" sz="2400">
              <a:latin typeface="+mj-lt"/>
            </a:endParaRPr>
          </a:p>
        </p:txBody>
      </p:sp>
    </p:spTree>
    <p:extLst>
      <p:ext uri="{BB962C8B-B14F-4D97-AF65-F5344CB8AC3E}">
        <p14:creationId xmlns:p14="http://schemas.microsoft.com/office/powerpoint/2010/main" val="32131779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0860" y="370389"/>
            <a:ext cx="11320041"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Sử dụng ngôn ngữ server PHP và Hệ quản trị cơ sở dữ liệu MySQL</a:t>
            </a:r>
            <a:endParaRPr lang="en-US" sz="3000">
              <a:latin typeface="Times New Roman" panose="02020603050405020304" pitchFamily="18" charset="0"/>
              <a:cs typeface="Times New Roman" panose="02020603050405020304" pitchFamily="18" charset="0"/>
            </a:endParaRPr>
          </a:p>
        </p:txBody>
      </p:sp>
      <p:pic>
        <p:nvPicPr>
          <p:cNvPr id="1026" name="Picture 2" descr="Bài 01: Mối liên hệ giữa PHP và MySQL - Freetu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341" y="1164360"/>
            <a:ext cx="9462987" cy="4731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72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Cơ</a:t>
            </a:r>
            <a:r>
              <a:rPr lang="en-US" smtClean="0"/>
              <a:t> </a:t>
            </a:r>
            <a:r>
              <a:rPr lang="en-US" err="1" smtClean="0"/>
              <a:t>sở</a:t>
            </a:r>
            <a:r>
              <a:rPr lang="en-US" smtClean="0"/>
              <a:t> </a:t>
            </a:r>
            <a:r>
              <a:rPr lang="en-US" err="1" smtClean="0"/>
              <a:t>dữ</a:t>
            </a:r>
            <a:r>
              <a:rPr lang="en-US" smtClean="0"/>
              <a:t> </a:t>
            </a:r>
            <a:r>
              <a:rPr lang="en-US" err="1" smtClean="0"/>
              <a:t>liệu</a:t>
            </a:r>
            <a:endParaRPr lang="en-US"/>
          </a:p>
        </p:txBody>
      </p:sp>
      <p:pic>
        <p:nvPicPr>
          <p:cNvPr id="5" name="Content Placeholder 4"/>
          <p:cNvPicPr>
            <a:picLocks noGrp="1" noChangeAspect="1"/>
          </p:cNvPicPr>
          <p:nvPr>
            <p:ph idx="1"/>
          </p:nvPr>
        </p:nvPicPr>
        <p:blipFill>
          <a:blip r:embed="rId2"/>
          <a:stretch>
            <a:fillRect/>
          </a:stretch>
        </p:blipFill>
        <p:spPr>
          <a:xfrm>
            <a:off x="1236616" y="1681661"/>
            <a:ext cx="9988733" cy="4187327"/>
          </a:xfrm>
          <a:prstGeom prst="rect">
            <a:avLst/>
          </a:prstGeom>
        </p:spPr>
      </p:pic>
    </p:spTree>
    <p:extLst>
      <p:ext uri="{BB962C8B-B14F-4D97-AF65-F5344CB8AC3E}">
        <p14:creationId xmlns:p14="http://schemas.microsoft.com/office/powerpoint/2010/main" val="3203238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endParaRPr lang="en-US"/>
          </a:p>
        </p:txBody>
      </p:sp>
      <p:pic>
        <p:nvPicPr>
          <p:cNvPr id="6" name="Picture 5"/>
          <p:cNvPicPr>
            <a:picLocks noChangeAspect="1"/>
          </p:cNvPicPr>
          <p:nvPr/>
        </p:nvPicPr>
        <p:blipFill>
          <a:blip r:embed="rId2"/>
          <a:stretch>
            <a:fillRect/>
          </a:stretch>
        </p:blipFill>
        <p:spPr>
          <a:xfrm>
            <a:off x="0" y="-98275"/>
            <a:ext cx="12192000" cy="6540500"/>
          </a:xfrm>
          <a:prstGeom prst="rect">
            <a:avLst/>
          </a:prstGeom>
        </p:spPr>
      </p:pic>
    </p:spTree>
    <p:extLst>
      <p:ext uri="{BB962C8B-B14F-4D97-AF65-F5344CB8AC3E}">
        <p14:creationId xmlns:p14="http://schemas.microsoft.com/office/powerpoint/2010/main" val="8810023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26653"/>
            <a:ext cx="12192000" cy="6585971"/>
          </a:xfrm>
          <a:prstGeom prst="rect">
            <a:avLst/>
          </a:prstGeom>
        </p:spPr>
      </p:pic>
      <p:sp>
        <p:nvSpPr>
          <p:cNvPr id="2" name="Title 1"/>
          <p:cNvSpPr>
            <a:spLocks noGrp="1"/>
          </p:cNvSpPr>
          <p:nvPr>
            <p:ph type="title" idx="4294967295"/>
          </p:nvPr>
        </p:nvSpPr>
        <p:spPr>
          <a:xfrm>
            <a:off x="2133600" y="287338"/>
            <a:ext cx="10058400" cy="1449387"/>
          </a:xfrm>
        </p:spPr>
        <p:txBody>
          <a:bodyPr/>
          <a:lstStyle/>
          <a:p>
            <a:endParaRPr lang="en-US"/>
          </a:p>
        </p:txBody>
      </p:sp>
    </p:spTree>
    <p:extLst>
      <p:ext uri="{BB962C8B-B14F-4D97-AF65-F5344CB8AC3E}">
        <p14:creationId xmlns:p14="http://schemas.microsoft.com/office/powerpoint/2010/main" val="2474404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Cơ</a:t>
            </a:r>
            <a:r>
              <a:rPr lang="en-US" smtClean="0"/>
              <a:t> </a:t>
            </a:r>
            <a:r>
              <a:rPr lang="en-US" err="1" smtClean="0"/>
              <a:t>sở</a:t>
            </a:r>
            <a:r>
              <a:rPr lang="en-US" smtClean="0"/>
              <a:t> </a:t>
            </a:r>
            <a:r>
              <a:rPr lang="en-US" err="1" smtClean="0"/>
              <a:t>dữ</a:t>
            </a:r>
            <a:r>
              <a:rPr lang="en-US" smtClean="0"/>
              <a:t> </a:t>
            </a:r>
            <a:r>
              <a:rPr lang="en-US" err="1" smtClean="0"/>
              <a:t>liệu</a:t>
            </a:r>
            <a:endParaRPr lang="en-US"/>
          </a:p>
        </p:txBody>
      </p:sp>
      <p:sp>
        <p:nvSpPr>
          <p:cNvPr id="3" name="Content Placeholder 2"/>
          <p:cNvSpPr>
            <a:spLocks noGrp="1"/>
          </p:cNvSpPr>
          <p:nvPr>
            <p:ph idx="1"/>
          </p:nvPr>
        </p:nvSpPr>
        <p:spPr/>
        <p:txBody>
          <a:bodyPr/>
          <a:lstStyle/>
          <a:p>
            <a:r>
              <a:rPr lang="en-US" err="1" smtClean="0"/>
              <a:t>Cơ</a:t>
            </a:r>
            <a:r>
              <a:rPr lang="en-US" smtClean="0"/>
              <a:t> </a:t>
            </a:r>
            <a:r>
              <a:rPr lang="en-US" err="1" smtClean="0"/>
              <a:t>sở</a:t>
            </a:r>
            <a:r>
              <a:rPr lang="en-US" smtClean="0"/>
              <a:t> </a:t>
            </a:r>
            <a:r>
              <a:rPr lang="en-US" err="1" smtClean="0"/>
              <a:t>dữ</a:t>
            </a:r>
            <a:r>
              <a:rPr lang="en-US" smtClean="0"/>
              <a:t> </a:t>
            </a:r>
            <a:r>
              <a:rPr lang="en-US" err="1" smtClean="0"/>
              <a:t>kiệu</a:t>
            </a:r>
            <a:r>
              <a:rPr lang="en-US" smtClean="0"/>
              <a:t> </a:t>
            </a:r>
            <a:r>
              <a:rPr lang="en-US" err="1" smtClean="0"/>
              <a:t>bao</a:t>
            </a:r>
            <a:r>
              <a:rPr lang="en-US" smtClean="0"/>
              <a:t> </a:t>
            </a:r>
            <a:r>
              <a:rPr lang="en-US" err="1" smtClean="0"/>
              <a:t>gồm</a:t>
            </a:r>
            <a:r>
              <a:rPr lang="en-US" smtClean="0"/>
              <a:t> </a:t>
            </a:r>
            <a:r>
              <a:rPr lang="en-US" err="1" smtClean="0"/>
              <a:t>các</a:t>
            </a:r>
            <a:r>
              <a:rPr lang="en-US" smtClean="0"/>
              <a:t> </a:t>
            </a:r>
            <a:r>
              <a:rPr lang="en-US" err="1" smtClean="0"/>
              <a:t>đối</a:t>
            </a:r>
            <a:r>
              <a:rPr lang="en-US" smtClean="0"/>
              <a:t> </a:t>
            </a:r>
            <a:r>
              <a:rPr lang="en-US" err="1" smtClean="0"/>
              <a:t>tượng</a:t>
            </a:r>
            <a:r>
              <a:rPr lang="en-US" smtClean="0"/>
              <a:t> </a:t>
            </a:r>
            <a:r>
              <a:rPr lang="en-US" err="1" smtClean="0"/>
              <a:t>như</a:t>
            </a:r>
            <a:r>
              <a:rPr lang="en-US" smtClean="0"/>
              <a:t>:</a:t>
            </a:r>
          </a:p>
          <a:p>
            <a:r>
              <a:rPr lang="en-US" smtClean="0"/>
              <a:t>+ admin                               + images</a:t>
            </a:r>
          </a:p>
          <a:p>
            <a:r>
              <a:rPr lang="en-US" smtClean="0"/>
              <a:t>+ classes                              + css</a:t>
            </a:r>
          </a:p>
          <a:p>
            <a:r>
              <a:rPr lang="en-US" smtClean="0"/>
              <a:t>+ config                                + inc</a:t>
            </a:r>
          </a:p>
          <a:p>
            <a:r>
              <a:rPr lang="en-US" smtClean="0"/>
              <a:t>+ categories                        + sql</a:t>
            </a:r>
          </a:p>
          <a:p>
            <a:r>
              <a:rPr lang="en-US" smtClean="0"/>
              <a:t>+ </a:t>
            </a:r>
            <a:r>
              <a:rPr lang="en-US"/>
              <a:t>product</a:t>
            </a:r>
          </a:p>
          <a:p>
            <a:endParaRPr lang="en-US"/>
          </a:p>
        </p:txBody>
      </p:sp>
    </p:spTree>
    <p:extLst>
      <p:ext uri="{BB962C8B-B14F-4D97-AF65-F5344CB8AC3E}">
        <p14:creationId xmlns:p14="http://schemas.microsoft.com/office/powerpoint/2010/main" val="1765389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1" y="1"/>
            <a:ext cx="12189430" cy="6301154"/>
          </a:xfrm>
          <a:prstGeom prst="rect">
            <a:avLst/>
          </a:prstGeom>
        </p:spPr>
      </p:pic>
    </p:spTree>
    <p:extLst>
      <p:ext uri="{BB962C8B-B14F-4D97-AF65-F5344CB8AC3E}">
        <p14:creationId xmlns:p14="http://schemas.microsoft.com/office/powerpoint/2010/main" val="288492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892" y="0"/>
            <a:ext cx="12238892" cy="6345114"/>
          </a:xfrm>
          <a:prstGeom prst="rect">
            <a:avLst/>
          </a:prstGeom>
        </p:spPr>
      </p:pic>
    </p:spTree>
    <p:extLst>
      <p:ext uri="{BB962C8B-B14F-4D97-AF65-F5344CB8AC3E}">
        <p14:creationId xmlns:p14="http://schemas.microsoft.com/office/powerpoint/2010/main" val="15125641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2837</TotalTime>
  <Words>106</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Báo cáo học phần NLCS (CT271)</vt:lpstr>
      <vt:lpstr>PowerPoint Presentation</vt:lpstr>
      <vt:lpstr>PowerPoint Presentation</vt:lpstr>
      <vt:lpstr>Cơ sở dữ liệu</vt:lpstr>
      <vt:lpstr>PowerPoint Presentation</vt:lpstr>
      <vt:lpstr>PowerPoint Presentation</vt:lpstr>
      <vt:lpstr>Cơ sở dữ liệu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học phần công nghệ web (CT275)</dc:title>
  <dc:creator>ACER</dc:creator>
  <cp:lastModifiedBy>ACER</cp:lastModifiedBy>
  <cp:revision>24</cp:revision>
  <dcterms:created xsi:type="dcterms:W3CDTF">2022-04-26T07:32:36Z</dcterms:created>
  <dcterms:modified xsi:type="dcterms:W3CDTF">2022-12-08T02:13:35Z</dcterms:modified>
</cp:coreProperties>
</file>