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7772401"/>
  <p:notesSz cx="12192000" cy="7772401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544" y="63496"/>
            <a:ext cx="974531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6837" y="1101947"/>
            <a:ext cx="9885362" cy="51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200" y="1101947"/>
            <a:ext cx="9906000" cy="5572125"/>
          </a:xfrm>
          <a:custGeom>
            <a:avLst/>
            <a:gdLst/>
            <a:ahLst/>
            <a:cxnLst/>
            <a:rect l="l" t="t" r="r" b="b"/>
            <a:pathLst>
              <a:path w="9906000" h="5572125">
                <a:moveTo>
                  <a:pt x="0" y="0"/>
                </a:moveTo>
                <a:lnTo>
                  <a:pt x="0" y="5572125"/>
                </a:lnTo>
                <a:lnTo>
                  <a:pt x="9906000" y="5572125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22960" y="1129372"/>
            <a:ext cx="10704321" cy="2034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1237373" y="3831167"/>
            <a:ext cx="12533147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Relationship Id="rId3" Type="http://schemas.openxmlformats.org/officeDocument/2006/relationships/image" Target="../media/image201.jpg"/><Relationship Id="rId4" Type="http://schemas.openxmlformats.org/officeDocument/2006/relationships/image" Target="../media/image202.jpg"/><Relationship Id="rId5" Type="http://schemas.openxmlformats.org/officeDocument/2006/relationships/image" Target="../media/image203.jpg"/><Relationship Id="rId6" Type="http://schemas.openxmlformats.org/officeDocument/2006/relationships/image" Target="../media/image204.jpg"/><Relationship Id="rId7" Type="http://schemas.openxmlformats.org/officeDocument/2006/relationships/image" Target="../media/image205.png"/><Relationship Id="rId8" Type="http://schemas.openxmlformats.org/officeDocument/2006/relationships/image" Target="../media/image206.png"/><Relationship Id="rId9" Type="http://schemas.openxmlformats.org/officeDocument/2006/relationships/image" Target="../media/image207.png"/><Relationship Id="rId10" Type="http://schemas.openxmlformats.org/officeDocument/2006/relationships/image" Target="../media/image208.png"/><Relationship Id="rId11" Type="http://schemas.openxmlformats.org/officeDocument/2006/relationships/image" Target="../media/image209.png"/><Relationship Id="rId12" Type="http://schemas.openxmlformats.org/officeDocument/2006/relationships/image" Target="../media/image210.png"/><Relationship Id="rId13" Type="http://schemas.openxmlformats.org/officeDocument/2006/relationships/image" Target="../media/image211.png"/><Relationship Id="rId14" Type="http://schemas.openxmlformats.org/officeDocument/2006/relationships/image" Target="../media/image212.png"/><Relationship Id="rId15" Type="http://schemas.openxmlformats.org/officeDocument/2006/relationships/image" Target="../media/image213.png"/><Relationship Id="rId16" Type="http://schemas.openxmlformats.org/officeDocument/2006/relationships/image" Target="../media/image214.png"/><Relationship Id="rId17" Type="http://schemas.openxmlformats.org/officeDocument/2006/relationships/image" Target="../media/image215.png"/><Relationship Id="rId18" Type="http://schemas.openxmlformats.org/officeDocument/2006/relationships/image" Target="../media/image216.png"/><Relationship Id="rId19" Type="http://schemas.openxmlformats.org/officeDocument/2006/relationships/image" Target="../media/image217.png"/><Relationship Id="rId20" Type="http://schemas.openxmlformats.org/officeDocument/2006/relationships/image" Target="../media/image218.png"/><Relationship Id="rId21" Type="http://schemas.openxmlformats.org/officeDocument/2006/relationships/image" Target="../media/image219.png"/><Relationship Id="rId22" Type="http://schemas.openxmlformats.org/officeDocument/2006/relationships/image" Target="../media/image220.png"/><Relationship Id="rId23" Type="http://schemas.openxmlformats.org/officeDocument/2006/relationships/image" Target="../media/image221.png"/><Relationship Id="rId24" Type="http://schemas.openxmlformats.org/officeDocument/2006/relationships/image" Target="../media/image222.png"/><Relationship Id="rId25" Type="http://schemas.openxmlformats.org/officeDocument/2006/relationships/image" Target="../media/image223.png"/><Relationship Id="rId26" Type="http://schemas.openxmlformats.org/officeDocument/2006/relationships/image" Target="../media/image224.png"/><Relationship Id="rId27" Type="http://schemas.openxmlformats.org/officeDocument/2006/relationships/image" Target="../media/image225.png"/><Relationship Id="rId28" Type="http://schemas.openxmlformats.org/officeDocument/2006/relationships/image" Target="../media/image226.png"/><Relationship Id="rId29" Type="http://schemas.openxmlformats.org/officeDocument/2006/relationships/image" Target="../media/image227.png"/><Relationship Id="rId30" Type="http://schemas.openxmlformats.org/officeDocument/2006/relationships/image" Target="../media/image228.png"/><Relationship Id="rId31" Type="http://schemas.openxmlformats.org/officeDocument/2006/relationships/image" Target="../media/image22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Relationship Id="rId4" Type="http://schemas.openxmlformats.org/officeDocument/2006/relationships/image" Target="../media/image232.png"/><Relationship Id="rId5" Type="http://schemas.openxmlformats.org/officeDocument/2006/relationships/image" Target="../media/image233.png"/><Relationship Id="rId6" Type="http://schemas.openxmlformats.org/officeDocument/2006/relationships/image" Target="../media/image234.png"/><Relationship Id="rId7" Type="http://schemas.openxmlformats.org/officeDocument/2006/relationships/image" Target="../media/image235.png"/><Relationship Id="rId8" Type="http://schemas.openxmlformats.org/officeDocument/2006/relationships/image" Target="../media/image236.png"/><Relationship Id="rId9" Type="http://schemas.openxmlformats.org/officeDocument/2006/relationships/image" Target="../media/image237.png"/><Relationship Id="rId10" Type="http://schemas.openxmlformats.org/officeDocument/2006/relationships/image" Target="../media/image238.png"/><Relationship Id="rId11" Type="http://schemas.openxmlformats.org/officeDocument/2006/relationships/image" Target="../media/image239.png"/><Relationship Id="rId12" Type="http://schemas.openxmlformats.org/officeDocument/2006/relationships/image" Target="../media/image240.png"/><Relationship Id="rId13" Type="http://schemas.openxmlformats.org/officeDocument/2006/relationships/image" Target="../media/image241.png"/><Relationship Id="rId14" Type="http://schemas.openxmlformats.org/officeDocument/2006/relationships/image" Target="../media/image242.png"/><Relationship Id="rId15" Type="http://schemas.openxmlformats.org/officeDocument/2006/relationships/image" Target="../media/image243.png"/><Relationship Id="rId16" Type="http://schemas.openxmlformats.org/officeDocument/2006/relationships/image" Target="../media/image244.png"/><Relationship Id="rId17" Type="http://schemas.openxmlformats.org/officeDocument/2006/relationships/image" Target="../media/image245.png"/><Relationship Id="rId18" Type="http://schemas.openxmlformats.org/officeDocument/2006/relationships/image" Target="../media/image246.png"/><Relationship Id="rId19" Type="http://schemas.openxmlformats.org/officeDocument/2006/relationships/image" Target="../media/image247.png"/><Relationship Id="rId20" Type="http://schemas.openxmlformats.org/officeDocument/2006/relationships/image" Target="../media/image248.png"/><Relationship Id="rId21" Type="http://schemas.openxmlformats.org/officeDocument/2006/relationships/image" Target="../media/image249.png"/><Relationship Id="rId22" Type="http://schemas.openxmlformats.org/officeDocument/2006/relationships/image" Target="../media/image250.png"/><Relationship Id="rId23" Type="http://schemas.openxmlformats.org/officeDocument/2006/relationships/image" Target="../media/image251.png"/><Relationship Id="rId24" Type="http://schemas.openxmlformats.org/officeDocument/2006/relationships/image" Target="../media/image252.png"/><Relationship Id="rId25" Type="http://schemas.openxmlformats.org/officeDocument/2006/relationships/image" Target="../media/image253.png"/><Relationship Id="rId26" Type="http://schemas.openxmlformats.org/officeDocument/2006/relationships/image" Target="../media/image254.png"/><Relationship Id="rId27" Type="http://schemas.openxmlformats.org/officeDocument/2006/relationships/image" Target="../media/image255.png"/><Relationship Id="rId28" Type="http://schemas.openxmlformats.org/officeDocument/2006/relationships/image" Target="../media/image256.png"/><Relationship Id="rId29" Type="http://schemas.openxmlformats.org/officeDocument/2006/relationships/image" Target="../media/image257.png"/><Relationship Id="rId30" Type="http://schemas.openxmlformats.org/officeDocument/2006/relationships/image" Target="../media/image258.png"/><Relationship Id="rId31" Type="http://schemas.openxmlformats.org/officeDocument/2006/relationships/image" Target="../media/image259.png"/><Relationship Id="rId32" Type="http://schemas.openxmlformats.org/officeDocument/2006/relationships/image" Target="../media/image260.png"/><Relationship Id="rId33" Type="http://schemas.openxmlformats.org/officeDocument/2006/relationships/image" Target="../media/image261.png"/><Relationship Id="rId34" Type="http://schemas.openxmlformats.org/officeDocument/2006/relationships/image" Target="../media/image262.png"/><Relationship Id="rId35" Type="http://schemas.openxmlformats.org/officeDocument/2006/relationships/image" Target="../media/image263.png"/><Relationship Id="rId36" Type="http://schemas.openxmlformats.org/officeDocument/2006/relationships/image" Target="../media/image264.png"/><Relationship Id="rId37" Type="http://schemas.openxmlformats.org/officeDocument/2006/relationships/image" Target="../media/image265.png"/><Relationship Id="rId38" Type="http://schemas.openxmlformats.org/officeDocument/2006/relationships/image" Target="../media/image266.png"/><Relationship Id="rId39" Type="http://schemas.openxmlformats.org/officeDocument/2006/relationships/image" Target="../media/image267.png"/><Relationship Id="rId40" Type="http://schemas.openxmlformats.org/officeDocument/2006/relationships/image" Target="../media/image268.png"/><Relationship Id="rId41" Type="http://schemas.openxmlformats.org/officeDocument/2006/relationships/image" Target="../media/image269.png"/><Relationship Id="rId42" Type="http://schemas.openxmlformats.org/officeDocument/2006/relationships/image" Target="../media/image270.png"/><Relationship Id="rId43" Type="http://schemas.openxmlformats.org/officeDocument/2006/relationships/image" Target="../media/image271.png"/><Relationship Id="rId44" Type="http://schemas.openxmlformats.org/officeDocument/2006/relationships/image" Target="../media/image272.png"/><Relationship Id="rId45" Type="http://schemas.openxmlformats.org/officeDocument/2006/relationships/image" Target="../media/image273.png"/><Relationship Id="rId46" Type="http://schemas.openxmlformats.org/officeDocument/2006/relationships/image" Target="../media/image274.png"/><Relationship Id="rId47" Type="http://schemas.openxmlformats.org/officeDocument/2006/relationships/image" Target="../media/image275.png"/><Relationship Id="rId48" Type="http://schemas.openxmlformats.org/officeDocument/2006/relationships/image" Target="../media/image276.png"/><Relationship Id="rId49" Type="http://schemas.openxmlformats.org/officeDocument/2006/relationships/image" Target="../media/image277.png"/><Relationship Id="rId50" Type="http://schemas.openxmlformats.org/officeDocument/2006/relationships/image" Target="../media/image278.png"/><Relationship Id="rId51" Type="http://schemas.openxmlformats.org/officeDocument/2006/relationships/image" Target="../media/image279.png"/><Relationship Id="rId52" Type="http://schemas.openxmlformats.org/officeDocument/2006/relationships/image" Target="../media/image280.png"/><Relationship Id="rId53" Type="http://schemas.openxmlformats.org/officeDocument/2006/relationships/image" Target="../media/image281.png"/><Relationship Id="rId54" Type="http://schemas.openxmlformats.org/officeDocument/2006/relationships/image" Target="../media/image282.png"/><Relationship Id="rId55" Type="http://schemas.openxmlformats.org/officeDocument/2006/relationships/image" Target="../media/image283.png"/><Relationship Id="rId56" Type="http://schemas.openxmlformats.org/officeDocument/2006/relationships/image" Target="../media/image284.png"/><Relationship Id="rId57" Type="http://schemas.openxmlformats.org/officeDocument/2006/relationships/image" Target="../media/image285.png"/><Relationship Id="rId58" Type="http://schemas.openxmlformats.org/officeDocument/2006/relationships/image" Target="../media/image28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7.png"/><Relationship Id="rId3" Type="http://schemas.openxmlformats.org/officeDocument/2006/relationships/image" Target="../media/image288.jpg"/><Relationship Id="rId4" Type="http://schemas.openxmlformats.org/officeDocument/2006/relationships/image" Target="../media/image28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0.png"/><Relationship Id="rId3" Type="http://schemas.openxmlformats.org/officeDocument/2006/relationships/image" Target="../media/image291.png"/><Relationship Id="rId4" Type="http://schemas.openxmlformats.org/officeDocument/2006/relationships/image" Target="../media/image29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8.png"/><Relationship Id="rId3" Type="http://schemas.openxmlformats.org/officeDocument/2006/relationships/image" Target="../media/image299.png"/><Relationship Id="rId4" Type="http://schemas.openxmlformats.org/officeDocument/2006/relationships/image" Target="../media/image300.png"/><Relationship Id="rId5" Type="http://schemas.openxmlformats.org/officeDocument/2006/relationships/image" Target="../media/image301.png"/><Relationship Id="rId6" Type="http://schemas.openxmlformats.org/officeDocument/2006/relationships/image" Target="../media/image302.png"/><Relationship Id="rId7" Type="http://schemas.openxmlformats.org/officeDocument/2006/relationships/image" Target="../media/image303.png"/><Relationship Id="rId8" Type="http://schemas.openxmlformats.org/officeDocument/2006/relationships/image" Target="../media/image304.png"/><Relationship Id="rId9" Type="http://schemas.openxmlformats.org/officeDocument/2006/relationships/image" Target="../media/image305.png"/><Relationship Id="rId10" Type="http://schemas.openxmlformats.org/officeDocument/2006/relationships/image" Target="../media/image306.png"/><Relationship Id="rId11" Type="http://schemas.openxmlformats.org/officeDocument/2006/relationships/image" Target="../media/image307.png"/><Relationship Id="rId12" Type="http://schemas.openxmlformats.org/officeDocument/2006/relationships/image" Target="../media/image308.png"/><Relationship Id="rId13" Type="http://schemas.openxmlformats.org/officeDocument/2006/relationships/image" Target="../media/image309.png"/><Relationship Id="rId14" Type="http://schemas.openxmlformats.org/officeDocument/2006/relationships/image" Target="../media/image310.png"/><Relationship Id="rId15" Type="http://schemas.openxmlformats.org/officeDocument/2006/relationships/image" Target="../media/image311.png"/><Relationship Id="rId16" Type="http://schemas.openxmlformats.org/officeDocument/2006/relationships/image" Target="../media/image312.png"/><Relationship Id="rId17" Type="http://schemas.openxmlformats.org/officeDocument/2006/relationships/image" Target="../media/image313.png"/><Relationship Id="rId18" Type="http://schemas.openxmlformats.org/officeDocument/2006/relationships/image" Target="../media/image314.png"/><Relationship Id="rId19" Type="http://schemas.openxmlformats.org/officeDocument/2006/relationships/image" Target="../media/image315.png"/><Relationship Id="rId20" Type="http://schemas.openxmlformats.org/officeDocument/2006/relationships/image" Target="../media/image316.png"/><Relationship Id="rId21" Type="http://schemas.openxmlformats.org/officeDocument/2006/relationships/image" Target="../media/image317.png"/><Relationship Id="rId22" Type="http://schemas.openxmlformats.org/officeDocument/2006/relationships/image" Target="../media/image318.png"/><Relationship Id="rId23" Type="http://schemas.openxmlformats.org/officeDocument/2006/relationships/image" Target="../media/image319.png"/><Relationship Id="rId24" Type="http://schemas.openxmlformats.org/officeDocument/2006/relationships/image" Target="../media/image320.png"/><Relationship Id="rId25" Type="http://schemas.openxmlformats.org/officeDocument/2006/relationships/image" Target="../media/image321.png"/><Relationship Id="rId26" Type="http://schemas.openxmlformats.org/officeDocument/2006/relationships/image" Target="../media/image322.png"/><Relationship Id="rId27" Type="http://schemas.openxmlformats.org/officeDocument/2006/relationships/image" Target="../media/image323.png"/><Relationship Id="rId28" Type="http://schemas.openxmlformats.org/officeDocument/2006/relationships/image" Target="../media/image324.png"/><Relationship Id="rId29" Type="http://schemas.openxmlformats.org/officeDocument/2006/relationships/image" Target="../media/image325.png"/><Relationship Id="rId30" Type="http://schemas.openxmlformats.org/officeDocument/2006/relationships/image" Target="../media/image326.png"/><Relationship Id="rId31" Type="http://schemas.openxmlformats.org/officeDocument/2006/relationships/image" Target="../media/image327.png"/><Relationship Id="rId32" Type="http://schemas.openxmlformats.org/officeDocument/2006/relationships/image" Target="../media/image328.png"/><Relationship Id="rId33" Type="http://schemas.openxmlformats.org/officeDocument/2006/relationships/image" Target="../media/image329.png"/><Relationship Id="rId34" Type="http://schemas.openxmlformats.org/officeDocument/2006/relationships/image" Target="../media/image330.png"/><Relationship Id="rId35" Type="http://schemas.openxmlformats.org/officeDocument/2006/relationships/image" Target="../media/image331.png"/><Relationship Id="rId36" Type="http://schemas.openxmlformats.org/officeDocument/2006/relationships/image" Target="../media/image332.png"/><Relationship Id="rId37" Type="http://schemas.openxmlformats.org/officeDocument/2006/relationships/image" Target="../media/image333.png"/><Relationship Id="rId38" Type="http://schemas.openxmlformats.org/officeDocument/2006/relationships/image" Target="../media/image334.png"/><Relationship Id="rId39" Type="http://schemas.openxmlformats.org/officeDocument/2006/relationships/image" Target="../media/image335.png"/><Relationship Id="rId40" Type="http://schemas.openxmlformats.org/officeDocument/2006/relationships/image" Target="../media/image336.png"/><Relationship Id="rId41" Type="http://schemas.openxmlformats.org/officeDocument/2006/relationships/image" Target="../media/image337.png"/><Relationship Id="rId42" Type="http://schemas.openxmlformats.org/officeDocument/2006/relationships/image" Target="../media/image338.png"/><Relationship Id="rId43" Type="http://schemas.openxmlformats.org/officeDocument/2006/relationships/image" Target="../media/image339.png"/><Relationship Id="rId44" Type="http://schemas.openxmlformats.org/officeDocument/2006/relationships/image" Target="../media/image340.png"/><Relationship Id="rId45" Type="http://schemas.openxmlformats.org/officeDocument/2006/relationships/image" Target="../media/image341.png"/><Relationship Id="rId46" Type="http://schemas.openxmlformats.org/officeDocument/2006/relationships/image" Target="../media/image342.png"/><Relationship Id="rId47" Type="http://schemas.openxmlformats.org/officeDocument/2006/relationships/image" Target="../media/image343.png"/><Relationship Id="rId48" Type="http://schemas.openxmlformats.org/officeDocument/2006/relationships/image" Target="../media/image34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5.png"/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2" Type="http://schemas.openxmlformats.org/officeDocument/2006/relationships/image" Target="../media/image355.png"/><Relationship Id="rId13" Type="http://schemas.openxmlformats.org/officeDocument/2006/relationships/image" Target="../media/image356.png"/><Relationship Id="rId14" Type="http://schemas.openxmlformats.org/officeDocument/2006/relationships/image" Target="../media/image357.png"/><Relationship Id="rId15" Type="http://schemas.openxmlformats.org/officeDocument/2006/relationships/image" Target="../media/image358.png"/><Relationship Id="rId16" Type="http://schemas.openxmlformats.org/officeDocument/2006/relationships/image" Target="../media/image359.png"/><Relationship Id="rId17" Type="http://schemas.openxmlformats.org/officeDocument/2006/relationships/image" Target="../media/image360.png"/><Relationship Id="rId18" Type="http://schemas.openxmlformats.org/officeDocument/2006/relationships/image" Target="../media/image36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3.png"/><Relationship Id="rId3" Type="http://schemas.openxmlformats.org/officeDocument/2006/relationships/image" Target="../media/image364.png"/><Relationship Id="rId4" Type="http://schemas.openxmlformats.org/officeDocument/2006/relationships/image" Target="../media/image365.png"/><Relationship Id="rId5" Type="http://schemas.openxmlformats.org/officeDocument/2006/relationships/image" Target="../media/image366.png"/><Relationship Id="rId6" Type="http://schemas.openxmlformats.org/officeDocument/2006/relationships/image" Target="../media/image367.png"/><Relationship Id="rId7" Type="http://schemas.openxmlformats.org/officeDocument/2006/relationships/image" Target="../media/image368.png"/><Relationship Id="rId8" Type="http://schemas.openxmlformats.org/officeDocument/2006/relationships/image" Target="../media/image369.png"/><Relationship Id="rId9" Type="http://schemas.openxmlformats.org/officeDocument/2006/relationships/image" Target="../media/image370.png"/><Relationship Id="rId10" Type="http://schemas.openxmlformats.org/officeDocument/2006/relationships/image" Target="../media/image371.png"/><Relationship Id="rId11" Type="http://schemas.openxmlformats.org/officeDocument/2006/relationships/image" Target="../media/image372.png"/><Relationship Id="rId12" Type="http://schemas.openxmlformats.org/officeDocument/2006/relationships/image" Target="../media/image373.png"/><Relationship Id="rId13" Type="http://schemas.openxmlformats.org/officeDocument/2006/relationships/image" Target="../media/image374.png"/><Relationship Id="rId14" Type="http://schemas.openxmlformats.org/officeDocument/2006/relationships/image" Target="../media/image375.png"/><Relationship Id="rId15" Type="http://schemas.openxmlformats.org/officeDocument/2006/relationships/image" Target="../media/image376.png"/><Relationship Id="rId16" Type="http://schemas.openxmlformats.org/officeDocument/2006/relationships/image" Target="../media/image377.png"/><Relationship Id="rId17" Type="http://schemas.openxmlformats.org/officeDocument/2006/relationships/image" Target="../media/image378.png"/><Relationship Id="rId18" Type="http://schemas.openxmlformats.org/officeDocument/2006/relationships/image" Target="../media/image379.png"/><Relationship Id="rId19" Type="http://schemas.openxmlformats.org/officeDocument/2006/relationships/image" Target="../media/image380.png"/><Relationship Id="rId20" Type="http://schemas.openxmlformats.org/officeDocument/2006/relationships/image" Target="../media/image381.png"/><Relationship Id="rId21" Type="http://schemas.openxmlformats.org/officeDocument/2006/relationships/image" Target="../media/image38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image" Target="../media/image59.png"/><Relationship Id="rId40" Type="http://schemas.openxmlformats.org/officeDocument/2006/relationships/image" Target="../media/image60.png"/><Relationship Id="rId41" Type="http://schemas.openxmlformats.org/officeDocument/2006/relationships/image" Target="../media/image61.png"/><Relationship Id="rId42" Type="http://schemas.openxmlformats.org/officeDocument/2006/relationships/image" Target="../media/image62.png"/><Relationship Id="rId43" Type="http://schemas.openxmlformats.org/officeDocument/2006/relationships/image" Target="../media/image63.png"/><Relationship Id="rId44" Type="http://schemas.openxmlformats.org/officeDocument/2006/relationships/image" Target="../media/image64.png"/><Relationship Id="rId45" Type="http://schemas.openxmlformats.org/officeDocument/2006/relationships/image" Target="../media/image65.png"/><Relationship Id="rId46" Type="http://schemas.openxmlformats.org/officeDocument/2006/relationships/image" Target="../media/image66.png"/><Relationship Id="rId47" Type="http://schemas.openxmlformats.org/officeDocument/2006/relationships/image" Target="../media/image67.png"/><Relationship Id="rId48" Type="http://schemas.openxmlformats.org/officeDocument/2006/relationships/image" Target="../media/image68.png"/><Relationship Id="rId49" Type="http://schemas.openxmlformats.org/officeDocument/2006/relationships/image" Target="../media/image69.png"/><Relationship Id="rId50" Type="http://schemas.openxmlformats.org/officeDocument/2006/relationships/image" Target="../media/image70.png"/><Relationship Id="rId51" Type="http://schemas.openxmlformats.org/officeDocument/2006/relationships/image" Target="../media/image71.png"/><Relationship Id="rId52" Type="http://schemas.openxmlformats.org/officeDocument/2006/relationships/image" Target="../media/image72.png"/><Relationship Id="rId53" Type="http://schemas.openxmlformats.org/officeDocument/2006/relationships/image" Target="../media/image73.png"/><Relationship Id="rId54" Type="http://schemas.openxmlformats.org/officeDocument/2006/relationships/image" Target="../media/image74.png"/><Relationship Id="rId55" Type="http://schemas.openxmlformats.org/officeDocument/2006/relationships/image" Target="../media/image75.png"/><Relationship Id="rId56" Type="http://schemas.openxmlformats.org/officeDocument/2006/relationships/image" Target="../media/image76.png"/><Relationship Id="rId57" Type="http://schemas.openxmlformats.org/officeDocument/2006/relationships/image" Target="../media/image77.png"/><Relationship Id="rId58" Type="http://schemas.openxmlformats.org/officeDocument/2006/relationships/image" Target="../media/image78.png"/><Relationship Id="rId59" Type="http://schemas.openxmlformats.org/officeDocument/2006/relationships/image" Target="../media/image79.png"/><Relationship Id="rId60" Type="http://schemas.openxmlformats.org/officeDocument/2006/relationships/image" Target="../media/image80.png"/><Relationship Id="rId61" Type="http://schemas.openxmlformats.org/officeDocument/2006/relationships/image" Target="../media/image81.png"/><Relationship Id="rId62" Type="http://schemas.openxmlformats.org/officeDocument/2006/relationships/image" Target="../media/image82.png"/><Relationship Id="rId63" Type="http://schemas.openxmlformats.org/officeDocument/2006/relationships/image" Target="../media/image83.png"/><Relationship Id="rId64" Type="http://schemas.openxmlformats.org/officeDocument/2006/relationships/image" Target="../media/image84.png"/><Relationship Id="rId65" Type="http://schemas.openxmlformats.org/officeDocument/2006/relationships/image" Target="../media/image85.png"/><Relationship Id="rId66" Type="http://schemas.openxmlformats.org/officeDocument/2006/relationships/image" Target="../media/image86.png"/><Relationship Id="rId67" Type="http://schemas.openxmlformats.org/officeDocument/2006/relationships/image" Target="../media/image87.png"/><Relationship Id="rId68" Type="http://schemas.openxmlformats.org/officeDocument/2006/relationships/image" Target="../media/image88.png"/><Relationship Id="rId69" Type="http://schemas.openxmlformats.org/officeDocument/2006/relationships/image" Target="../media/image89.png"/><Relationship Id="rId70" Type="http://schemas.openxmlformats.org/officeDocument/2006/relationships/image" Target="../media/image90.png"/><Relationship Id="rId71" Type="http://schemas.openxmlformats.org/officeDocument/2006/relationships/image" Target="../media/image91.png"/><Relationship Id="rId72" Type="http://schemas.openxmlformats.org/officeDocument/2006/relationships/image" Target="../media/image92.png"/><Relationship Id="rId73" Type="http://schemas.openxmlformats.org/officeDocument/2006/relationships/image" Target="../media/image93.png"/><Relationship Id="rId74" Type="http://schemas.openxmlformats.org/officeDocument/2006/relationships/image" Target="../media/image94.png"/><Relationship Id="rId75" Type="http://schemas.openxmlformats.org/officeDocument/2006/relationships/image" Target="../media/image95.png"/><Relationship Id="rId76" Type="http://schemas.openxmlformats.org/officeDocument/2006/relationships/image" Target="../media/image96.png"/><Relationship Id="rId77" Type="http://schemas.openxmlformats.org/officeDocument/2006/relationships/image" Target="../media/image97.png"/><Relationship Id="rId78" Type="http://schemas.openxmlformats.org/officeDocument/2006/relationships/image" Target="../media/image98.png"/><Relationship Id="rId79" Type="http://schemas.openxmlformats.org/officeDocument/2006/relationships/image" Target="../media/image99.png"/><Relationship Id="rId80" Type="http://schemas.openxmlformats.org/officeDocument/2006/relationships/image" Target="../media/image100.png"/><Relationship Id="rId81" Type="http://schemas.openxmlformats.org/officeDocument/2006/relationships/image" Target="../media/image101.png"/><Relationship Id="rId82" Type="http://schemas.openxmlformats.org/officeDocument/2006/relationships/image" Target="../media/image102.png"/><Relationship Id="rId83" Type="http://schemas.openxmlformats.org/officeDocument/2006/relationships/image" Target="../media/image103.png"/><Relationship Id="rId84" Type="http://schemas.openxmlformats.org/officeDocument/2006/relationships/image" Target="../media/image104.png"/><Relationship Id="rId85" Type="http://schemas.openxmlformats.org/officeDocument/2006/relationships/image" Target="../media/image105.png"/><Relationship Id="rId86" Type="http://schemas.openxmlformats.org/officeDocument/2006/relationships/image" Target="../media/image106.png"/><Relationship Id="rId87" Type="http://schemas.openxmlformats.org/officeDocument/2006/relationships/image" Target="../media/image107.png"/><Relationship Id="rId88" Type="http://schemas.openxmlformats.org/officeDocument/2006/relationships/image" Target="../media/image108.png"/><Relationship Id="rId89" Type="http://schemas.openxmlformats.org/officeDocument/2006/relationships/image" Target="../media/image109.png"/><Relationship Id="rId90" Type="http://schemas.openxmlformats.org/officeDocument/2006/relationships/image" Target="../media/image110.png"/><Relationship Id="rId91" Type="http://schemas.openxmlformats.org/officeDocument/2006/relationships/image" Target="../media/image111.png"/><Relationship Id="rId92" Type="http://schemas.openxmlformats.org/officeDocument/2006/relationships/image" Target="../media/image112.png"/><Relationship Id="rId93" Type="http://schemas.openxmlformats.org/officeDocument/2006/relationships/image" Target="../media/image113.png"/><Relationship Id="rId94" Type="http://schemas.openxmlformats.org/officeDocument/2006/relationships/image" Target="../media/image114.png"/><Relationship Id="rId95" Type="http://schemas.openxmlformats.org/officeDocument/2006/relationships/image" Target="../media/image115.png"/><Relationship Id="rId96" Type="http://schemas.openxmlformats.org/officeDocument/2006/relationships/image" Target="../media/image116.png"/><Relationship Id="rId97" Type="http://schemas.openxmlformats.org/officeDocument/2006/relationships/image" Target="../media/image117.png"/><Relationship Id="rId98" Type="http://schemas.openxmlformats.org/officeDocument/2006/relationships/image" Target="../media/image118.png"/><Relationship Id="rId99" Type="http://schemas.openxmlformats.org/officeDocument/2006/relationships/image" Target="../media/image119.png"/><Relationship Id="rId100" Type="http://schemas.openxmlformats.org/officeDocument/2006/relationships/image" Target="../media/image120.png"/><Relationship Id="rId101" Type="http://schemas.openxmlformats.org/officeDocument/2006/relationships/image" Target="../media/image121.png"/><Relationship Id="rId102" Type="http://schemas.openxmlformats.org/officeDocument/2006/relationships/image" Target="../media/image122.png"/><Relationship Id="rId103" Type="http://schemas.openxmlformats.org/officeDocument/2006/relationships/image" Target="../media/image123.png"/><Relationship Id="rId104" Type="http://schemas.openxmlformats.org/officeDocument/2006/relationships/image" Target="../media/image124.png"/><Relationship Id="rId105" Type="http://schemas.openxmlformats.org/officeDocument/2006/relationships/image" Target="../media/image125.png"/><Relationship Id="rId106" Type="http://schemas.openxmlformats.org/officeDocument/2006/relationships/image" Target="../media/image126.png"/><Relationship Id="rId107" Type="http://schemas.openxmlformats.org/officeDocument/2006/relationships/image" Target="../media/image127.png"/><Relationship Id="rId108" Type="http://schemas.openxmlformats.org/officeDocument/2006/relationships/image" Target="../media/image128.png"/><Relationship Id="rId109" Type="http://schemas.openxmlformats.org/officeDocument/2006/relationships/image" Target="../media/image129.png"/><Relationship Id="rId110" Type="http://schemas.openxmlformats.org/officeDocument/2006/relationships/image" Target="../media/image130.png"/><Relationship Id="rId111" Type="http://schemas.openxmlformats.org/officeDocument/2006/relationships/image" Target="../media/image131.png"/><Relationship Id="rId112" Type="http://schemas.openxmlformats.org/officeDocument/2006/relationships/image" Target="../media/image132.png"/><Relationship Id="rId113" Type="http://schemas.openxmlformats.org/officeDocument/2006/relationships/image" Target="../media/image133.png"/><Relationship Id="rId114" Type="http://schemas.openxmlformats.org/officeDocument/2006/relationships/image" Target="../media/image134.png"/><Relationship Id="rId115" Type="http://schemas.openxmlformats.org/officeDocument/2006/relationships/image" Target="../media/image135.png"/><Relationship Id="rId116" Type="http://schemas.openxmlformats.org/officeDocument/2006/relationships/image" Target="../media/image136.png"/><Relationship Id="rId117" Type="http://schemas.openxmlformats.org/officeDocument/2006/relationships/image" Target="../media/image137.png"/><Relationship Id="rId118" Type="http://schemas.openxmlformats.org/officeDocument/2006/relationships/image" Target="../media/image13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5" Type="http://schemas.openxmlformats.org/officeDocument/2006/relationships/image" Target="../media/image152.png"/><Relationship Id="rId16" Type="http://schemas.openxmlformats.org/officeDocument/2006/relationships/image" Target="../media/image153.png"/><Relationship Id="rId17" Type="http://schemas.openxmlformats.org/officeDocument/2006/relationships/image" Target="../media/image154.png"/><Relationship Id="rId18" Type="http://schemas.openxmlformats.org/officeDocument/2006/relationships/image" Target="../media/image155.png"/><Relationship Id="rId19" Type="http://schemas.openxmlformats.org/officeDocument/2006/relationships/image" Target="../media/image156.png"/><Relationship Id="rId20" Type="http://schemas.openxmlformats.org/officeDocument/2006/relationships/image" Target="../media/image157.png"/><Relationship Id="rId21" Type="http://schemas.openxmlformats.org/officeDocument/2006/relationships/image" Target="../media/image158.png"/><Relationship Id="rId22" Type="http://schemas.openxmlformats.org/officeDocument/2006/relationships/image" Target="../media/image159.png"/><Relationship Id="rId23" Type="http://schemas.openxmlformats.org/officeDocument/2006/relationships/image" Target="../media/image160.png"/><Relationship Id="rId24" Type="http://schemas.openxmlformats.org/officeDocument/2006/relationships/image" Target="../media/image161.png"/><Relationship Id="rId25" Type="http://schemas.openxmlformats.org/officeDocument/2006/relationships/image" Target="../media/image162.png"/><Relationship Id="rId26" Type="http://schemas.openxmlformats.org/officeDocument/2006/relationships/image" Target="../media/image163.png"/><Relationship Id="rId27" Type="http://schemas.openxmlformats.org/officeDocument/2006/relationships/image" Target="../media/image164.png"/><Relationship Id="rId28" Type="http://schemas.openxmlformats.org/officeDocument/2006/relationships/image" Target="../media/image165.png"/><Relationship Id="rId29" Type="http://schemas.openxmlformats.org/officeDocument/2006/relationships/image" Target="../media/image166.png"/><Relationship Id="rId30" Type="http://schemas.openxmlformats.org/officeDocument/2006/relationships/image" Target="../media/image167.png"/><Relationship Id="rId31" Type="http://schemas.openxmlformats.org/officeDocument/2006/relationships/image" Target="../media/image168.png"/><Relationship Id="rId32" Type="http://schemas.openxmlformats.org/officeDocument/2006/relationships/image" Target="../media/image169.png"/><Relationship Id="rId33" Type="http://schemas.openxmlformats.org/officeDocument/2006/relationships/image" Target="../media/image170.png"/><Relationship Id="rId34" Type="http://schemas.openxmlformats.org/officeDocument/2006/relationships/image" Target="../media/image171.png"/><Relationship Id="rId35" Type="http://schemas.openxmlformats.org/officeDocument/2006/relationships/image" Target="../media/image172.png"/><Relationship Id="rId36" Type="http://schemas.openxmlformats.org/officeDocument/2006/relationships/image" Target="../media/image173.png"/><Relationship Id="rId37" Type="http://schemas.openxmlformats.org/officeDocument/2006/relationships/image" Target="../media/image174.png"/><Relationship Id="rId38" Type="http://schemas.openxmlformats.org/officeDocument/2006/relationships/image" Target="../media/image175.png"/><Relationship Id="rId39" Type="http://schemas.openxmlformats.org/officeDocument/2006/relationships/image" Target="../media/image176.png"/><Relationship Id="rId40" Type="http://schemas.openxmlformats.org/officeDocument/2006/relationships/image" Target="../media/image177.png"/><Relationship Id="rId41" Type="http://schemas.openxmlformats.org/officeDocument/2006/relationships/image" Target="../media/image178.png"/><Relationship Id="rId42" Type="http://schemas.openxmlformats.org/officeDocument/2006/relationships/image" Target="../media/image179.png"/><Relationship Id="rId43" Type="http://schemas.openxmlformats.org/officeDocument/2006/relationships/image" Target="../media/image180.png"/><Relationship Id="rId44" Type="http://schemas.openxmlformats.org/officeDocument/2006/relationships/image" Target="../media/image181.png"/><Relationship Id="rId45" Type="http://schemas.openxmlformats.org/officeDocument/2006/relationships/image" Target="../media/image182.png"/><Relationship Id="rId46" Type="http://schemas.openxmlformats.org/officeDocument/2006/relationships/image" Target="../media/image183.png"/><Relationship Id="rId47" Type="http://schemas.openxmlformats.org/officeDocument/2006/relationships/image" Target="../media/image184.png"/><Relationship Id="rId48" Type="http://schemas.openxmlformats.org/officeDocument/2006/relationships/image" Target="../media/image185.png"/><Relationship Id="rId49" Type="http://schemas.openxmlformats.org/officeDocument/2006/relationships/image" Target="../media/image186.png"/><Relationship Id="rId50" Type="http://schemas.openxmlformats.org/officeDocument/2006/relationships/image" Target="../media/image187.png"/><Relationship Id="rId51" Type="http://schemas.openxmlformats.org/officeDocument/2006/relationships/image" Target="../media/image188.png"/><Relationship Id="rId52" Type="http://schemas.openxmlformats.org/officeDocument/2006/relationships/image" Target="../media/image189.png"/><Relationship Id="rId53" Type="http://schemas.openxmlformats.org/officeDocument/2006/relationships/image" Target="../media/image190.png"/><Relationship Id="rId54" Type="http://schemas.openxmlformats.org/officeDocument/2006/relationships/image" Target="../media/image191.png"/><Relationship Id="rId55" Type="http://schemas.openxmlformats.org/officeDocument/2006/relationships/image" Target="../media/image192.png"/><Relationship Id="rId56" Type="http://schemas.openxmlformats.org/officeDocument/2006/relationships/image" Target="../media/image193.png"/><Relationship Id="rId57" Type="http://schemas.openxmlformats.org/officeDocument/2006/relationships/image" Target="../media/image194.png"/><Relationship Id="rId58" Type="http://schemas.openxmlformats.org/officeDocument/2006/relationships/image" Target="../media/image195.png"/><Relationship Id="rId59" Type="http://schemas.openxmlformats.org/officeDocument/2006/relationships/image" Target="../media/image196.png"/><Relationship Id="rId60" Type="http://schemas.openxmlformats.org/officeDocument/2006/relationships/image" Target="../media/image197.png"/><Relationship Id="rId61" Type="http://schemas.openxmlformats.org/officeDocument/2006/relationships/image" Target="../media/image19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4610322"/>
            <a:ext cx="3962393" cy="1062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3562" y="5082603"/>
            <a:ext cx="219964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 b="1">
                <a:latin typeface="Times New Roman"/>
                <a:cs typeface="Times New Roman"/>
              </a:rPr>
              <a:t>deeplearning.ai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993" y="2020316"/>
            <a:ext cx="3116262" cy="3013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53624" y="3702272"/>
            <a:ext cx="6428574" cy="423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45815" y="1956022"/>
            <a:ext cx="3485515" cy="1585595"/>
          </a:xfrm>
          <a:prstGeom prst="rect"/>
        </p:spPr>
        <p:txBody>
          <a:bodyPr wrap="square" lIns="0" tIns="99060" rIns="0" bIns="0" rtlCol="0" vert="horz">
            <a:spAutoFit/>
          </a:bodyPr>
          <a:lstStyle/>
          <a:p>
            <a:pPr marL="418465" marR="5080" indent="-406400">
              <a:lnSpc>
                <a:spcPts val="5850"/>
              </a:lnSpc>
              <a:spcBef>
                <a:spcPts val="780"/>
              </a:spcBef>
            </a:pPr>
            <a:r>
              <a:rPr dirty="0" sz="5350">
                <a:latin typeface="Times New Roman"/>
                <a:cs typeface="Times New Roman"/>
              </a:rPr>
              <a:t>Deep</a:t>
            </a:r>
            <a:r>
              <a:rPr dirty="0" sz="5350" spc="-60">
                <a:latin typeface="Times New Roman"/>
                <a:cs typeface="Times New Roman"/>
              </a:rPr>
              <a:t> </a:t>
            </a:r>
            <a:r>
              <a:rPr dirty="0" sz="5350">
                <a:latin typeface="Times New Roman"/>
                <a:cs typeface="Times New Roman"/>
              </a:rPr>
              <a:t>Neural  Networks</a:t>
            </a:r>
            <a:endParaRPr sz="5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1834" y="4164234"/>
            <a:ext cx="3893185" cy="144970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 marR="5080" indent="292100">
              <a:lnSpc>
                <a:spcPts val="5360"/>
              </a:lnSpc>
              <a:spcBef>
                <a:spcPts val="685"/>
              </a:spcBef>
            </a:pPr>
            <a:r>
              <a:rPr dirty="0" sz="4850" spc="10">
                <a:latin typeface="Times New Roman"/>
                <a:cs typeface="Times New Roman"/>
              </a:rPr>
              <a:t>Deep </a:t>
            </a:r>
            <a:r>
              <a:rPr dirty="0" sz="4850" spc="5">
                <a:latin typeface="Times New Roman"/>
                <a:cs typeface="Times New Roman"/>
              </a:rPr>
              <a:t>L-layer  Neural</a:t>
            </a:r>
            <a:r>
              <a:rPr dirty="0" sz="4850" spc="-65">
                <a:latin typeface="Times New Roman"/>
                <a:cs typeface="Times New Roman"/>
              </a:rPr>
              <a:t> </a:t>
            </a:r>
            <a:r>
              <a:rPr dirty="0" sz="4850" spc="10">
                <a:latin typeface="Times New Roman"/>
                <a:cs typeface="Times New Roman"/>
              </a:rPr>
              <a:t>network</a:t>
            </a:r>
            <a:endParaRPr sz="4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8" y="348500"/>
            <a:ext cx="9267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340">
                <a:latin typeface="Times New Roman"/>
                <a:cs typeface="Times New Roman"/>
              </a:rPr>
              <a:t>Intuition about </a:t>
            </a:r>
            <a:r>
              <a:rPr dirty="0" sz="4400" spc="285">
                <a:latin typeface="Times New Roman"/>
                <a:cs typeface="Times New Roman"/>
              </a:rPr>
              <a:t>deep</a:t>
            </a:r>
            <a:r>
              <a:rPr dirty="0" sz="4400" spc="-320">
                <a:latin typeface="Times New Roman"/>
                <a:cs typeface="Times New Roman"/>
              </a:rPr>
              <a:t> </a:t>
            </a:r>
            <a:r>
              <a:rPr dirty="0" sz="4400" spc="350">
                <a:latin typeface="Times New Roman"/>
                <a:cs typeface="Times New Roman"/>
              </a:rPr>
              <a:t>representation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08313" y="4075410"/>
            <a:ext cx="2049353" cy="160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0821" y="221153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0821" y="280139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0821" y="339124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0821" y="1621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56523" y="2649105"/>
            <a:ext cx="596900" cy="127000"/>
          </a:xfrm>
          <a:custGeom>
            <a:avLst/>
            <a:gdLst/>
            <a:ahLst/>
            <a:cxnLst/>
            <a:rect l="l" t="t" r="r" b="b"/>
            <a:pathLst>
              <a:path w="596900" h="127000">
                <a:moveTo>
                  <a:pt x="570910" y="76200"/>
                </a:moveTo>
                <a:lnTo>
                  <a:pt x="469773" y="76200"/>
                </a:lnTo>
                <a:lnTo>
                  <a:pt x="469887" y="127000"/>
                </a:lnTo>
                <a:lnTo>
                  <a:pt x="570910" y="76200"/>
                </a:lnTo>
                <a:close/>
              </a:path>
              <a:path w="596900" h="127000">
                <a:moveTo>
                  <a:pt x="469595" y="0"/>
                </a:moveTo>
                <a:lnTo>
                  <a:pt x="469709" y="50800"/>
                </a:lnTo>
                <a:lnTo>
                  <a:pt x="0" y="51904"/>
                </a:lnTo>
                <a:lnTo>
                  <a:pt x="63" y="77304"/>
                </a:lnTo>
                <a:lnTo>
                  <a:pt x="570910" y="76200"/>
                </a:lnTo>
                <a:lnTo>
                  <a:pt x="596747" y="63207"/>
                </a:lnTo>
                <a:lnTo>
                  <a:pt x="469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24120" y="4067232"/>
            <a:ext cx="2212078" cy="1608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26269" y="2709722"/>
            <a:ext cx="1982470" cy="333375"/>
          </a:xfrm>
          <a:custGeom>
            <a:avLst/>
            <a:gdLst/>
            <a:ahLst/>
            <a:cxnLst/>
            <a:rect l="l" t="t" r="r" b="b"/>
            <a:pathLst>
              <a:path w="1982470" h="333375">
                <a:moveTo>
                  <a:pt x="1847672" y="0"/>
                </a:moveTo>
                <a:lnTo>
                  <a:pt x="1854657" y="50317"/>
                </a:lnTo>
                <a:lnTo>
                  <a:pt x="0" y="307695"/>
                </a:lnTo>
                <a:lnTo>
                  <a:pt x="3492" y="332854"/>
                </a:lnTo>
                <a:lnTo>
                  <a:pt x="1858149" y="75476"/>
                </a:lnTo>
                <a:lnTo>
                  <a:pt x="1938443" y="75476"/>
                </a:lnTo>
                <a:lnTo>
                  <a:pt x="1982203" y="45440"/>
                </a:lnTo>
                <a:lnTo>
                  <a:pt x="1847672" y="0"/>
                </a:lnTo>
                <a:close/>
              </a:path>
              <a:path w="1982470" h="333375">
                <a:moveTo>
                  <a:pt x="1938443" y="75476"/>
                </a:moveTo>
                <a:lnTo>
                  <a:pt x="1858149" y="75476"/>
                </a:lnTo>
                <a:lnTo>
                  <a:pt x="1865134" y="125793"/>
                </a:lnTo>
                <a:lnTo>
                  <a:pt x="1938443" y="75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22941" y="2157933"/>
            <a:ext cx="1985645" cy="883919"/>
          </a:xfrm>
          <a:custGeom>
            <a:avLst/>
            <a:gdLst/>
            <a:ahLst/>
            <a:cxnLst/>
            <a:rect l="l" t="t" r="r" b="b"/>
            <a:pathLst>
              <a:path w="1985645" h="883919">
                <a:moveTo>
                  <a:pt x="1843735" y="0"/>
                </a:moveTo>
                <a:lnTo>
                  <a:pt x="1864055" y="46558"/>
                </a:lnTo>
                <a:lnTo>
                  <a:pt x="0" y="860425"/>
                </a:lnTo>
                <a:lnTo>
                  <a:pt x="10160" y="883691"/>
                </a:lnTo>
                <a:lnTo>
                  <a:pt x="1874215" y="69837"/>
                </a:lnTo>
                <a:lnTo>
                  <a:pt x="1933404" y="69837"/>
                </a:lnTo>
                <a:lnTo>
                  <a:pt x="1985530" y="7378"/>
                </a:lnTo>
                <a:lnTo>
                  <a:pt x="1843735" y="0"/>
                </a:lnTo>
                <a:close/>
              </a:path>
              <a:path w="1985645" h="883919">
                <a:moveTo>
                  <a:pt x="1933404" y="69837"/>
                </a:moveTo>
                <a:lnTo>
                  <a:pt x="1874215" y="69837"/>
                </a:lnTo>
                <a:lnTo>
                  <a:pt x="1894547" y="116395"/>
                </a:lnTo>
                <a:lnTo>
                  <a:pt x="1933404" y="698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08472" y="19367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08472" y="252656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08472" y="31164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25964" y="1827644"/>
            <a:ext cx="1983105" cy="380365"/>
          </a:xfrm>
          <a:custGeom>
            <a:avLst/>
            <a:gdLst/>
            <a:ahLst/>
            <a:cxnLst/>
            <a:rect l="l" t="t" r="r" b="b"/>
            <a:pathLst>
              <a:path w="1983104" h="380364">
                <a:moveTo>
                  <a:pt x="4102" y="0"/>
                </a:moveTo>
                <a:lnTo>
                  <a:pt x="0" y="25057"/>
                </a:lnTo>
                <a:lnTo>
                  <a:pt x="1855127" y="329628"/>
                </a:lnTo>
                <a:lnTo>
                  <a:pt x="1846897" y="379755"/>
                </a:lnTo>
                <a:lnTo>
                  <a:pt x="1982508" y="337667"/>
                </a:lnTo>
                <a:lnTo>
                  <a:pt x="1936749" y="304558"/>
                </a:lnTo>
                <a:lnTo>
                  <a:pt x="1859241" y="304558"/>
                </a:lnTo>
                <a:lnTo>
                  <a:pt x="4102" y="0"/>
                </a:lnTo>
                <a:close/>
              </a:path>
              <a:path w="1983104" h="380364">
                <a:moveTo>
                  <a:pt x="1867471" y="254431"/>
                </a:moveTo>
                <a:lnTo>
                  <a:pt x="1859241" y="304558"/>
                </a:lnTo>
                <a:lnTo>
                  <a:pt x="1936749" y="304558"/>
                </a:lnTo>
                <a:lnTo>
                  <a:pt x="1867471" y="254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26027" y="2427592"/>
            <a:ext cx="1982470" cy="370840"/>
          </a:xfrm>
          <a:custGeom>
            <a:avLst/>
            <a:gdLst/>
            <a:ahLst/>
            <a:cxnLst/>
            <a:rect l="l" t="t" r="r" b="b"/>
            <a:pathLst>
              <a:path w="1982470" h="370839">
                <a:moveTo>
                  <a:pt x="3987" y="0"/>
                </a:moveTo>
                <a:lnTo>
                  <a:pt x="0" y="25082"/>
                </a:lnTo>
                <a:lnTo>
                  <a:pt x="1855025" y="320166"/>
                </a:lnTo>
                <a:lnTo>
                  <a:pt x="1847049" y="370332"/>
                </a:lnTo>
                <a:lnTo>
                  <a:pt x="1982444" y="327571"/>
                </a:lnTo>
                <a:lnTo>
                  <a:pt x="1937071" y="295084"/>
                </a:lnTo>
                <a:lnTo>
                  <a:pt x="1859013" y="295084"/>
                </a:lnTo>
                <a:lnTo>
                  <a:pt x="3987" y="0"/>
                </a:lnTo>
                <a:close/>
              </a:path>
              <a:path w="1982470" h="370839">
                <a:moveTo>
                  <a:pt x="1866988" y="244906"/>
                </a:moveTo>
                <a:lnTo>
                  <a:pt x="1859013" y="295084"/>
                </a:lnTo>
                <a:lnTo>
                  <a:pt x="1937071" y="295084"/>
                </a:lnTo>
                <a:lnTo>
                  <a:pt x="1866988" y="244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26027" y="3017443"/>
            <a:ext cx="1982470" cy="370840"/>
          </a:xfrm>
          <a:custGeom>
            <a:avLst/>
            <a:gdLst/>
            <a:ahLst/>
            <a:cxnLst/>
            <a:rect l="l" t="t" r="r" b="b"/>
            <a:pathLst>
              <a:path w="1982470" h="370839">
                <a:moveTo>
                  <a:pt x="3987" y="0"/>
                </a:moveTo>
                <a:lnTo>
                  <a:pt x="0" y="25095"/>
                </a:lnTo>
                <a:lnTo>
                  <a:pt x="1855025" y="320166"/>
                </a:lnTo>
                <a:lnTo>
                  <a:pt x="1847049" y="370332"/>
                </a:lnTo>
                <a:lnTo>
                  <a:pt x="1982444" y="327571"/>
                </a:lnTo>
                <a:lnTo>
                  <a:pt x="1937064" y="295084"/>
                </a:lnTo>
                <a:lnTo>
                  <a:pt x="1859013" y="295084"/>
                </a:lnTo>
                <a:lnTo>
                  <a:pt x="3987" y="0"/>
                </a:lnTo>
                <a:close/>
              </a:path>
              <a:path w="1982470" h="370839">
                <a:moveTo>
                  <a:pt x="1866988" y="244919"/>
                </a:moveTo>
                <a:lnTo>
                  <a:pt x="1859013" y="295084"/>
                </a:lnTo>
                <a:lnTo>
                  <a:pt x="1937064" y="295084"/>
                </a:lnTo>
                <a:lnTo>
                  <a:pt x="1866988" y="244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26269" y="3299574"/>
            <a:ext cx="1982470" cy="333375"/>
          </a:xfrm>
          <a:custGeom>
            <a:avLst/>
            <a:gdLst/>
            <a:ahLst/>
            <a:cxnLst/>
            <a:rect l="l" t="t" r="r" b="b"/>
            <a:pathLst>
              <a:path w="1982470" h="333375">
                <a:moveTo>
                  <a:pt x="1847672" y="0"/>
                </a:moveTo>
                <a:lnTo>
                  <a:pt x="1854657" y="50317"/>
                </a:lnTo>
                <a:lnTo>
                  <a:pt x="0" y="307695"/>
                </a:lnTo>
                <a:lnTo>
                  <a:pt x="3492" y="332854"/>
                </a:lnTo>
                <a:lnTo>
                  <a:pt x="1858149" y="75476"/>
                </a:lnTo>
                <a:lnTo>
                  <a:pt x="1938450" y="75476"/>
                </a:lnTo>
                <a:lnTo>
                  <a:pt x="1982203" y="45440"/>
                </a:lnTo>
                <a:lnTo>
                  <a:pt x="1847672" y="0"/>
                </a:lnTo>
                <a:close/>
              </a:path>
              <a:path w="1982470" h="333375">
                <a:moveTo>
                  <a:pt x="1938450" y="75476"/>
                </a:moveTo>
                <a:lnTo>
                  <a:pt x="1858149" y="75476"/>
                </a:lnTo>
                <a:lnTo>
                  <a:pt x="1865134" y="125806"/>
                </a:lnTo>
                <a:lnTo>
                  <a:pt x="1938450" y="75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22928" y="2747784"/>
            <a:ext cx="1985645" cy="883919"/>
          </a:xfrm>
          <a:custGeom>
            <a:avLst/>
            <a:gdLst/>
            <a:ahLst/>
            <a:cxnLst/>
            <a:rect l="l" t="t" r="r" b="b"/>
            <a:pathLst>
              <a:path w="1985645" h="883920">
                <a:moveTo>
                  <a:pt x="1843747" y="0"/>
                </a:moveTo>
                <a:lnTo>
                  <a:pt x="1864067" y="46558"/>
                </a:lnTo>
                <a:lnTo>
                  <a:pt x="0" y="860425"/>
                </a:lnTo>
                <a:lnTo>
                  <a:pt x="10172" y="883704"/>
                </a:lnTo>
                <a:lnTo>
                  <a:pt x="1874227" y="69837"/>
                </a:lnTo>
                <a:lnTo>
                  <a:pt x="1933416" y="69837"/>
                </a:lnTo>
                <a:lnTo>
                  <a:pt x="1985543" y="7378"/>
                </a:lnTo>
                <a:lnTo>
                  <a:pt x="1843747" y="0"/>
                </a:lnTo>
                <a:close/>
              </a:path>
              <a:path w="1985645" h="883920">
                <a:moveTo>
                  <a:pt x="1933416" y="69837"/>
                </a:moveTo>
                <a:lnTo>
                  <a:pt x="1874227" y="69837"/>
                </a:lnTo>
                <a:lnTo>
                  <a:pt x="1894560" y="116395"/>
                </a:lnTo>
                <a:lnTo>
                  <a:pt x="1933416" y="698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20503" y="2165311"/>
            <a:ext cx="1988185" cy="1464945"/>
          </a:xfrm>
          <a:custGeom>
            <a:avLst/>
            <a:gdLst/>
            <a:ahLst/>
            <a:cxnLst/>
            <a:rect l="l" t="t" r="r" b="b"/>
            <a:pathLst>
              <a:path w="1988185" h="1464945">
                <a:moveTo>
                  <a:pt x="1987969" y="0"/>
                </a:moveTo>
                <a:lnTo>
                  <a:pt x="1848015" y="24002"/>
                </a:lnTo>
                <a:lnTo>
                  <a:pt x="1878088" y="64935"/>
                </a:lnTo>
                <a:lnTo>
                  <a:pt x="0" y="1444294"/>
                </a:lnTo>
                <a:lnTo>
                  <a:pt x="15024" y="1464767"/>
                </a:lnTo>
                <a:lnTo>
                  <a:pt x="1893125" y="85407"/>
                </a:lnTo>
                <a:lnTo>
                  <a:pt x="1944187" y="85407"/>
                </a:lnTo>
                <a:lnTo>
                  <a:pt x="1987969" y="0"/>
                </a:lnTo>
                <a:close/>
              </a:path>
              <a:path w="1988185" h="1464945">
                <a:moveTo>
                  <a:pt x="1944187" y="85407"/>
                </a:moveTo>
                <a:lnTo>
                  <a:pt x="1893125" y="85407"/>
                </a:lnTo>
                <a:lnTo>
                  <a:pt x="1923199" y="126352"/>
                </a:lnTo>
                <a:lnTo>
                  <a:pt x="1944187" y="85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26269" y="2119871"/>
            <a:ext cx="1982470" cy="333375"/>
          </a:xfrm>
          <a:custGeom>
            <a:avLst/>
            <a:gdLst/>
            <a:ahLst/>
            <a:cxnLst/>
            <a:rect l="l" t="t" r="r" b="b"/>
            <a:pathLst>
              <a:path w="1982470" h="333375">
                <a:moveTo>
                  <a:pt x="1847672" y="0"/>
                </a:moveTo>
                <a:lnTo>
                  <a:pt x="1854657" y="50317"/>
                </a:lnTo>
                <a:lnTo>
                  <a:pt x="0" y="307682"/>
                </a:lnTo>
                <a:lnTo>
                  <a:pt x="3492" y="332841"/>
                </a:lnTo>
                <a:lnTo>
                  <a:pt x="1858149" y="75476"/>
                </a:lnTo>
                <a:lnTo>
                  <a:pt x="1938443" y="75476"/>
                </a:lnTo>
                <a:lnTo>
                  <a:pt x="1982203" y="45440"/>
                </a:lnTo>
                <a:lnTo>
                  <a:pt x="1847672" y="0"/>
                </a:lnTo>
                <a:close/>
              </a:path>
              <a:path w="1982470" h="333375">
                <a:moveTo>
                  <a:pt x="1938443" y="75476"/>
                </a:moveTo>
                <a:lnTo>
                  <a:pt x="1858149" y="75476"/>
                </a:lnTo>
                <a:lnTo>
                  <a:pt x="1865134" y="125793"/>
                </a:lnTo>
                <a:lnTo>
                  <a:pt x="1938443" y="75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22738" y="2428582"/>
            <a:ext cx="1986280" cy="922019"/>
          </a:xfrm>
          <a:custGeom>
            <a:avLst/>
            <a:gdLst/>
            <a:ahLst/>
            <a:cxnLst/>
            <a:rect l="l" t="t" r="r" b="b"/>
            <a:pathLst>
              <a:path w="1986279" h="922020">
                <a:moveTo>
                  <a:pt x="10553" y="0"/>
                </a:moveTo>
                <a:lnTo>
                  <a:pt x="0" y="23101"/>
                </a:lnTo>
                <a:lnTo>
                  <a:pt x="1864944" y="875207"/>
                </a:lnTo>
                <a:lnTo>
                  <a:pt x="1843824" y="921410"/>
                </a:lnTo>
                <a:lnTo>
                  <a:pt x="1985733" y="916432"/>
                </a:lnTo>
                <a:lnTo>
                  <a:pt x="1933862" y="852106"/>
                </a:lnTo>
                <a:lnTo>
                  <a:pt x="1875497" y="852106"/>
                </a:lnTo>
                <a:lnTo>
                  <a:pt x="10553" y="0"/>
                </a:lnTo>
                <a:close/>
              </a:path>
              <a:path w="1986279" h="922020">
                <a:moveTo>
                  <a:pt x="1896605" y="805903"/>
                </a:moveTo>
                <a:lnTo>
                  <a:pt x="1875497" y="852106"/>
                </a:lnTo>
                <a:lnTo>
                  <a:pt x="1933862" y="852106"/>
                </a:lnTo>
                <a:lnTo>
                  <a:pt x="1896605" y="805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22738" y="1838731"/>
            <a:ext cx="1986280" cy="922019"/>
          </a:xfrm>
          <a:custGeom>
            <a:avLst/>
            <a:gdLst/>
            <a:ahLst/>
            <a:cxnLst/>
            <a:rect l="l" t="t" r="r" b="b"/>
            <a:pathLst>
              <a:path w="1986279" h="922019">
                <a:moveTo>
                  <a:pt x="10553" y="0"/>
                </a:moveTo>
                <a:lnTo>
                  <a:pt x="0" y="23101"/>
                </a:lnTo>
                <a:lnTo>
                  <a:pt x="1864944" y="875207"/>
                </a:lnTo>
                <a:lnTo>
                  <a:pt x="1843824" y="921410"/>
                </a:lnTo>
                <a:lnTo>
                  <a:pt x="1985733" y="916432"/>
                </a:lnTo>
                <a:lnTo>
                  <a:pt x="1933862" y="852106"/>
                </a:lnTo>
                <a:lnTo>
                  <a:pt x="1875497" y="852106"/>
                </a:lnTo>
                <a:lnTo>
                  <a:pt x="10553" y="0"/>
                </a:lnTo>
                <a:close/>
              </a:path>
              <a:path w="1986279" h="922019">
                <a:moveTo>
                  <a:pt x="1896605" y="805903"/>
                </a:moveTo>
                <a:lnTo>
                  <a:pt x="1875497" y="852106"/>
                </a:lnTo>
                <a:lnTo>
                  <a:pt x="1933862" y="852106"/>
                </a:lnTo>
                <a:lnTo>
                  <a:pt x="1896605" y="805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20363" y="1840141"/>
            <a:ext cx="1988185" cy="1504950"/>
          </a:xfrm>
          <a:custGeom>
            <a:avLst/>
            <a:gdLst/>
            <a:ahLst/>
            <a:cxnLst/>
            <a:rect l="l" t="t" r="r" b="b"/>
            <a:pathLst>
              <a:path w="1988185" h="1504950">
                <a:moveTo>
                  <a:pt x="15303" y="0"/>
                </a:moveTo>
                <a:lnTo>
                  <a:pt x="0" y="20281"/>
                </a:lnTo>
                <a:lnTo>
                  <a:pt x="1879091" y="1438503"/>
                </a:lnTo>
                <a:lnTo>
                  <a:pt x="1848485" y="1479054"/>
                </a:lnTo>
                <a:lnTo>
                  <a:pt x="1988108" y="1504873"/>
                </a:lnTo>
                <a:lnTo>
                  <a:pt x="1945113" y="1418234"/>
                </a:lnTo>
                <a:lnTo>
                  <a:pt x="1894382" y="1418234"/>
                </a:lnTo>
                <a:lnTo>
                  <a:pt x="15303" y="0"/>
                </a:lnTo>
                <a:close/>
              </a:path>
              <a:path w="1988185" h="1504950">
                <a:moveTo>
                  <a:pt x="1924989" y="1377683"/>
                </a:moveTo>
                <a:lnTo>
                  <a:pt x="1894382" y="1418234"/>
                </a:lnTo>
                <a:lnTo>
                  <a:pt x="1945113" y="1418234"/>
                </a:lnTo>
                <a:lnTo>
                  <a:pt x="1924989" y="1377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02119" y="4066806"/>
            <a:ext cx="2330640" cy="1616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46122" y="226541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46122" y="28552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897973" y="254165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63589" y="2152776"/>
            <a:ext cx="1983105" cy="383540"/>
          </a:xfrm>
          <a:custGeom>
            <a:avLst/>
            <a:gdLst/>
            <a:ahLst/>
            <a:cxnLst/>
            <a:rect l="l" t="t" r="r" b="b"/>
            <a:pathLst>
              <a:path w="1983104" h="383539">
                <a:moveTo>
                  <a:pt x="4165" y="0"/>
                </a:moveTo>
                <a:lnTo>
                  <a:pt x="0" y="25057"/>
                </a:lnTo>
                <a:lnTo>
                  <a:pt x="1855165" y="332968"/>
                </a:lnTo>
                <a:lnTo>
                  <a:pt x="1846859" y="383082"/>
                </a:lnTo>
                <a:lnTo>
                  <a:pt x="1982533" y="341236"/>
                </a:lnTo>
                <a:lnTo>
                  <a:pt x="1936649" y="307911"/>
                </a:lnTo>
                <a:lnTo>
                  <a:pt x="1859330" y="307911"/>
                </a:lnTo>
                <a:lnTo>
                  <a:pt x="4165" y="0"/>
                </a:lnTo>
                <a:close/>
              </a:path>
              <a:path w="1983104" h="383539">
                <a:moveTo>
                  <a:pt x="1867649" y="257797"/>
                </a:moveTo>
                <a:lnTo>
                  <a:pt x="1859330" y="307911"/>
                </a:lnTo>
                <a:lnTo>
                  <a:pt x="1936649" y="307911"/>
                </a:lnTo>
                <a:lnTo>
                  <a:pt x="1867649" y="257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60325" y="2153792"/>
            <a:ext cx="1986280" cy="934719"/>
          </a:xfrm>
          <a:custGeom>
            <a:avLst/>
            <a:gdLst/>
            <a:ahLst/>
            <a:cxnLst/>
            <a:rect l="l" t="t" r="r" b="b"/>
            <a:pathLst>
              <a:path w="1986279" h="934719">
                <a:moveTo>
                  <a:pt x="10693" y="0"/>
                </a:moveTo>
                <a:lnTo>
                  <a:pt x="0" y="23037"/>
                </a:lnTo>
                <a:lnTo>
                  <a:pt x="1865248" y="888161"/>
                </a:lnTo>
                <a:lnTo>
                  <a:pt x="1843874" y="934237"/>
                </a:lnTo>
                <a:lnTo>
                  <a:pt x="1985797" y="930071"/>
                </a:lnTo>
                <a:lnTo>
                  <a:pt x="1934031" y="865111"/>
                </a:lnTo>
                <a:lnTo>
                  <a:pt x="1875929" y="865111"/>
                </a:lnTo>
                <a:lnTo>
                  <a:pt x="10693" y="0"/>
                </a:lnTo>
                <a:close/>
              </a:path>
              <a:path w="1986279" h="934719">
                <a:moveTo>
                  <a:pt x="1897303" y="819023"/>
                </a:moveTo>
                <a:lnTo>
                  <a:pt x="1875929" y="865111"/>
                </a:lnTo>
                <a:lnTo>
                  <a:pt x="1934031" y="865111"/>
                </a:lnTo>
                <a:lnTo>
                  <a:pt x="1897303" y="819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64008" y="2447658"/>
            <a:ext cx="1982470" cy="320675"/>
          </a:xfrm>
          <a:custGeom>
            <a:avLst/>
            <a:gdLst/>
            <a:ahLst/>
            <a:cxnLst/>
            <a:rect l="l" t="t" r="r" b="b"/>
            <a:pathLst>
              <a:path w="1982470" h="320675">
                <a:moveTo>
                  <a:pt x="1847900" y="0"/>
                </a:moveTo>
                <a:lnTo>
                  <a:pt x="1854542" y="50368"/>
                </a:lnTo>
                <a:lnTo>
                  <a:pt x="0" y="294919"/>
                </a:lnTo>
                <a:lnTo>
                  <a:pt x="3327" y="320103"/>
                </a:lnTo>
                <a:lnTo>
                  <a:pt x="1857870" y="75539"/>
                </a:lnTo>
                <a:lnTo>
                  <a:pt x="1938971" y="75539"/>
                </a:lnTo>
                <a:lnTo>
                  <a:pt x="1982114" y="46355"/>
                </a:lnTo>
                <a:lnTo>
                  <a:pt x="1847900" y="0"/>
                </a:lnTo>
                <a:close/>
              </a:path>
              <a:path w="1982470" h="320675">
                <a:moveTo>
                  <a:pt x="1938971" y="75539"/>
                </a:moveTo>
                <a:lnTo>
                  <a:pt x="1857870" y="75539"/>
                </a:lnTo>
                <a:lnTo>
                  <a:pt x="1864512" y="125907"/>
                </a:lnTo>
                <a:lnTo>
                  <a:pt x="1938971" y="75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63589" y="2742641"/>
            <a:ext cx="1983105" cy="383540"/>
          </a:xfrm>
          <a:custGeom>
            <a:avLst/>
            <a:gdLst/>
            <a:ahLst/>
            <a:cxnLst/>
            <a:rect l="l" t="t" r="r" b="b"/>
            <a:pathLst>
              <a:path w="1983104" h="383539">
                <a:moveTo>
                  <a:pt x="4165" y="0"/>
                </a:moveTo>
                <a:lnTo>
                  <a:pt x="0" y="25057"/>
                </a:lnTo>
                <a:lnTo>
                  <a:pt x="1855165" y="332955"/>
                </a:lnTo>
                <a:lnTo>
                  <a:pt x="1846859" y="383070"/>
                </a:lnTo>
                <a:lnTo>
                  <a:pt x="1982533" y="341223"/>
                </a:lnTo>
                <a:lnTo>
                  <a:pt x="1936649" y="307898"/>
                </a:lnTo>
                <a:lnTo>
                  <a:pt x="1859330" y="307898"/>
                </a:lnTo>
                <a:lnTo>
                  <a:pt x="4165" y="0"/>
                </a:lnTo>
                <a:close/>
              </a:path>
              <a:path w="1983104" h="383539">
                <a:moveTo>
                  <a:pt x="1867649" y="257784"/>
                </a:moveTo>
                <a:lnTo>
                  <a:pt x="1859330" y="307898"/>
                </a:lnTo>
                <a:lnTo>
                  <a:pt x="1936649" y="307898"/>
                </a:lnTo>
                <a:lnTo>
                  <a:pt x="1867649" y="257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64008" y="3037509"/>
            <a:ext cx="1982470" cy="320675"/>
          </a:xfrm>
          <a:custGeom>
            <a:avLst/>
            <a:gdLst/>
            <a:ahLst/>
            <a:cxnLst/>
            <a:rect l="l" t="t" r="r" b="b"/>
            <a:pathLst>
              <a:path w="1982470" h="320675">
                <a:moveTo>
                  <a:pt x="1847900" y="0"/>
                </a:moveTo>
                <a:lnTo>
                  <a:pt x="1854542" y="50368"/>
                </a:lnTo>
                <a:lnTo>
                  <a:pt x="0" y="294919"/>
                </a:lnTo>
                <a:lnTo>
                  <a:pt x="3327" y="320103"/>
                </a:lnTo>
                <a:lnTo>
                  <a:pt x="1857870" y="75552"/>
                </a:lnTo>
                <a:lnTo>
                  <a:pt x="1938952" y="75552"/>
                </a:lnTo>
                <a:lnTo>
                  <a:pt x="1982114" y="46355"/>
                </a:lnTo>
                <a:lnTo>
                  <a:pt x="1847900" y="0"/>
                </a:lnTo>
                <a:close/>
              </a:path>
              <a:path w="1982470" h="320675">
                <a:moveTo>
                  <a:pt x="1938952" y="75552"/>
                </a:moveTo>
                <a:lnTo>
                  <a:pt x="1857870" y="75552"/>
                </a:lnTo>
                <a:lnTo>
                  <a:pt x="1864512" y="125907"/>
                </a:lnTo>
                <a:lnTo>
                  <a:pt x="1938952" y="7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60655" y="2485809"/>
            <a:ext cx="1985645" cy="871219"/>
          </a:xfrm>
          <a:custGeom>
            <a:avLst/>
            <a:gdLst/>
            <a:ahLst/>
            <a:cxnLst/>
            <a:rect l="l" t="t" r="r" b="b"/>
            <a:pathLst>
              <a:path w="1985645" h="871220">
                <a:moveTo>
                  <a:pt x="1843709" y="0"/>
                </a:moveTo>
                <a:lnTo>
                  <a:pt x="1863775" y="46672"/>
                </a:lnTo>
                <a:lnTo>
                  <a:pt x="0" y="847547"/>
                </a:lnTo>
                <a:lnTo>
                  <a:pt x="10032" y="870877"/>
                </a:lnTo>
                <a:lnTo>
                  <a:pt x="1873796" y="70002"/>
                </a:lnTo>
                <a:lnTo>
                  <a:pt x="1933283" y="70002"/>
                </a:lnTo>
                <a:lnTo>
                  <a:pt x="1985467" y="8204"/>
                </a:lnTo>
                <a:lnTo>
                  <a:pt x="1843709" y="0"/>
                </a:lnTo>
                <a:close/>
              </a:path>
              <a:path w="1985645" h="871220">
                <a:moveTo>
                  <a:pt x="1933283" y="70002"/>
                </a:moveTo>
                <a:lnTo>
                  <a:pt x="1873796" y="70002"/>
                </a:lnTo>
                <a:lnTo>
                  <a:pt x="1893862" y="116687"/>
                </a:lnTo>
                <a:lnTo>
                  <a:pt x="1933283" y="70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600681" y="2481592"/>
            <a:ext cx="1297305" cy="324485"/>
          </a:xfrm>
          <a:custGeom>
            <a:avLst/>
            <a:gdLst/>
            <a:ahLst/>
            <a:cxnLst/>
            <a:rect l="l" t="t" r="r" b="b"/>
            <a:pathLst>
              <a:path w="1297304" h="324485">
                <a:moveTo>
                  <a:pt x="5295" y="0"/>
                </a:moveTo>
                <a:lnTo>
                  <a:pt x="0" y="24841"/>
                </a:lnTo>
                <a:lnTo>
                  <a:pt x="1170444" y="274586"/>
                </a:lnTo>
                <a:lnTo>
                  <a:pt x="1159840" y="324256"/>
                </a:lnTo>
                <a:lnTo>
                  <a:pt x="1297292" y="288658"/>
                </a:lnTo>
                <a:lnTo>
                  <a:pt x="1248562" y="249745"/>
                </a:lnTo>
                <a:lnTo>
                  <a:pt x="1175740" y="249745"/>
                </a:lnTo>
                <a:lnTo>
                  <a:pt x="5295" y="0"/>
                </a:lnTo>
                <a:close/>
              </a:path>
              <a:path w="1297304" h="324485">
                <a:moveTo>
                  <a:pt x="1186345" y="200063"/>
                </a:moveTo>
                <a:lnTo>
                  <a:pt x="1175740" y="249745"/>
                </a:lnTo>
                <a:lnTo>
                  <a:pt x="1248562" y="249745"/>
                </a:lnTo>
                <a:lnTo>
                  <a:pt x="1186345" y="200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600338" y="2738437"/>
            <a:ext cx="1297940" cy="358140"/>
          </a:xfrm>
          <a:custGeom>
            <a:avLst/>
            <a:gdLst/>
            <a:ahLst/>
            <a:cxnLst/>
            <a:rect l="l" t="t" r="r" b="b"/>
            <a:pathLst>
              <a:path w="1297940" h="358139">
                <a:moveTo>
                  <a:pt x="1159255" y="0"/>
                </a:moveTo>
                <a:lnTo>
                  <a:pt x="1171219" y="49377"/>
                </a:lnTo>
                <a:lnTo>
                  <a:pt x="0" y="333082"/>
                </a:lnTo>
                <a:lnTo>
                  <a:pt x="5981" y="357771"/>
                </a:lnTo>
                <a:lnTo>
                  <a:pt x="1177201" y="74053"/>
                </a:lnTo>
                <a:lnTo>
                  <a:pt x="1247625" y="74053"/>
                </a:lnTo>
                <a:lnTo>
                  <a:pt x="1297635" y="31813"/>
                </a:lnTo>
                <a:lnTo>
                  <a:pt x="1159255" y="0"/>
                </a:lnTo>
                <a:close/>
              </a:path>
              <a:path w="1297940" h="358139">
                <a:moveTo>
                  <a:pt x="1247625" y="74053"/>
                </a:moveTo>
                <a:lnTo>
                  <a:pt x="1177201" y="74053"/>
                </a:lnTo>
                <a:lnTo>
                  <a:pt x="1189164" y="123431"/>
                </a:lnTo>
                <a:lnTo>
                  <a:pt x="1247625" y="74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355173" y="2706751"/>
            <a:ext cx="598170" cy="127000"/>
          </a:xfrm>
          <a:custGeom>
            <a:avLst/>
            <a:gdLst/>
            <a:ahLst/>
            <a:cxnLst/>
            <a:rect l="l" t="t" r="r" b="b"/>
            <a:pathLst>
              <a:path w="598170" h="127000">
                <a:moveTo>
                  <a:pt x="470814" y="0"/>
                </a:moveTo>
                <a:lnTo>
                  <a:pt x="470814" y="50800"/>
                </a:lnTo>
                <a:lnTo>
                  <a:pt x="0" y="50800"/>
                </a:lnTo>
                <a:lnTo>
                  <a:pt x="0" y="76200"/>
                </a:lnTo>
                <a:lnTo>
                  <a:pt x="470814" y="76200"/>
                </a:lnTo>
                <a:lnTo>
                  <a:pt x="470814" y="127000"/>
                </a:lnTo>
                <a:lnTo>
                  <a:pt x="597814" y="63500"/>
                </a:lnTo>
                <a:lnTo>
                  <a:pt x="470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076940" y="2516708"/>
            <a:ext cx="2165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65">
                <a:latin typeface="Trebuchet MS"/>
                <a:cs typeface="Trebuchet MS"/>
              </a:rPr>
              <a:t>!</a:t>
            </a:r>
            <a:r>
              <a:rPr dirty="0" sz="2800" spc="225">
                <a:latin typeface="Trebuchet MS"/>
                <a:cs typeface="Trebuchet MS"/>
              </a:rPr>
              <a:t>"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2530" y="1753260"/>
            <a:ext cx="1866226" cy="18203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6121" y="1683296"/>
            <a:ext cx="1912962" cy="1897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27198" y="5749762"/>
            <a:ext cx="2616455" cy="978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16124" y="4032366"/>
            <a:ext cx="343535" cy="469900"/>
          </a:xfrm>
          <a:custGeom>
            <a:avLst/>
            <a:gdLst/>
            <a:ahLst/>
            <a:cxnLst/>
            <a:rect l="l" t="t" r="r" b="b"/>
            <a:pathLst>
              <a:path w="343535" h="469900">
                <a:moveTo>
                  <a:pt x="343080" y="31680"/>
                </a:moveTo>
                <a:lnTo>
                  <a:pt x="343080" y="31680"/>
                </a:lnTo>
                <a:lnTo>
                  <a:pt x="292320" y="31680"/>
                </a:lnTo>
                <a:lnTo>
                  <a:pt x="285840" y="25200"/>
                </a:lnTo>
                <a:lnTo>
                  <a:pt x="273240" y="25200"/>
                </a:lnTo>
                <a:lnTo>
                  <a:pt x="260280" y="25200"/>
                </a:lnTo>
                <a:lnTo>
                  <a:pt x="247680" y="25200"/>
                </a:lnTo>
                <a:lnTo>
                  <a:pt x="228600" y="19080"/>
                </a:lnTo>
                <a:lnTo>
                  <a:pt x="216000" y="19080"/>
                </a:lnTo>
                <a:lnTo>
                  <a:pt x="196920" y="12600"/>
                </a:lnTo>
                <a:lnTo>
                  <a:pt x="184320" y="12600"/>
                </a:lnTo>
                <a:lnTo>
                  <a:pt x="171360" y="12600"/>
                </a:lnTo>
                <a:lnTo>
                  <a:pt x="158760" y="6120"/>
                </a:lnTo>
                <a:lnTo>
                  <a:pt x="146160" y="6120"/>
                </a:lnTo>
                <a:lnTo>
                  <a:pt x="133560" y="6120"/>
                </a:lnTo>
                <a:lnTo>
                  <a:pt x="120600" y="0"/>
                </a:lnTo>
                <a:lnTo>
                  <a:pt x="108000" y="0"/>
                </a:lnTo>
                <a:lnTo>
                  <a:pt x="38160" y="0"/>
                </a:lnTo>
                <a:lnTo>
                  <a:pt x="31680" y="6120"/>
                </a:lnTo>
                <a:lnTo>
                  <a:pt x="25560" y="6120"/>
                </a:lnTo>
                <a:lnTo>
                  <a:pt x="19080" y="6120"/>
                </a:lnTo>
                <a:lnTo>
                  <a:pt x="12960" y="12600"/>
                </a:lnTo>
                <a:lnTo>
                  <a:pt x="6480" y="12600"/>
                </a:lnTo>
                <a:lnTo>
                  <a:pt x="0" y="12600"/>
                </a:lnTo>
                <a:lnTo>
                  <a:pt x="0" y="19080"/>
                </a:lnTo>
                <a:lnTo>
                  <a:pt x="0" y="69840"/>
                </a:lnTo>
                <a:lnTo>
                  <a:pt x="6480" y="82440"/>
                </a:lnTo>
                <a:lnTo>
                  <a:pt x="6480" y="260280"/>
                </a:lnTo>
                <a:lnTo>
                  <a:pt x="12960" y="279360"/>
                </a:lnTo>
                <a:lnTo>
                  <a:pt x="12960" y="291960"/>
                </a:lnTo>
                <a:lnTo>
                  <a:pt x="12960" y="304560"/>
                </a:lnTo>
                <a:lnTo>
                  <a:pt x="19080" y="330120"/>
                </a:lnTo>
                <a:lnTo>
                  <a:pt x="19080" y="342720"/>
                </a:lnTo>
                <a:lnTo>
                  <a:pt x="25560" y="361800"/>
                </a:lnTo>
                <a:lnTo>
                  <a:pt x="25560" y="374400"/>
                </a:lnTo>
                <a:lnTo>
                  <a:pt x="25560" y="380880"/>
                </a:lnTo>
                <a:lnTo>
                  <a:pt x="31680" y="387360"/>
                </a:lnTo>
                <a:lnTo>
                  <a:pt x="31680" y="393480"/>
                </a:lnTo>
                <a:lnTo>
                  <a:pt x="31680" y="450720"/>
                </a:lnTo>
                <a:lnTo>
                  <a:pt x="38160" y="457200"/>
                </a:lnTo>
                <a:lnTo>
                  <a:pt x="44640" y="457200"/>
                </a:lnTo>
                <a:lnTo>
                  <a:pt x="50760" y="463320"/>
                </a:lnTo>
                <a:lnTo>
                  <a:pt x="57240" y="463320"/>
                </a:lnTo>
                <a:lnTo>
                  <a:pt x="69840" y="469800"/>
                </a:lnTo>
                <a:lnTo>
                  <a:pt x="76320" y="469800"/>
                </a:lnTo>
                <a:lnTo>
                  <a:pt x="88920" y="469800"/>
                </a:lnTo>
                <a:lnTo>
                  <a:pt x="152640" y="469800"/>
                </a:lnTo>
                <a:lnTo>
                  <a:pt x="158760" y="463320"/>
                </a:lnTo>
                <a:lnTo>
                  <a:pt x="171360" y="463320"/>
                </a:lnTo>
                <a:lnTo>
                  <a:pt x="184320" y="457200"/>
                </a:lnTo>
                <a:lnTo>
                  <a:pt x="196920" y="457200"/>
                </a:lnTo>
                <a:lnTo>
                  <a:pt x="241560" y="457200"/>
                </a:lnTo>
                <a:lnTo>
                  <a:pt x="247680" y="463320"/>
                </a:lnTo>
                <a:lnTo>
                  <a:pt x="343080" y="463320"/>
                </a:lnTo>
                <a:lnTo>
                  <a:pt x="343080" y="457200"/>
                </a:lnTo>
                <a:lnTo>
                  <a:pt x="343080" y="450720"/>
                </a:lnTo>
                <a:lnTo>
                  <a:pt x="336600" y="444240"/>
                </a:lnTo>
                <a:lnTo>
                  <a:pt x="336600" y="438120"/>
                </a:lnTo>
                <a:lnTo>
                  <a:pt x="336600" y="431640"/>
                </a:lnTo>
                <a:lnTo>
                  <a:pt x="336600" y="425520"/>
                </a:lnTo>
                <a:lnTo>
                  <a:pt x="336600" y="419040"/>
                </a:lnTo>
                <a:lnTo>
                  <a:pt x="330120" y="412560"/>
                </a:lnTo>
                <a:lnTo>
                  <a:pt x="330120" y="380880"/>
                </a:lnTo>
                <a:lnTo>
                  <a:pt x="324000" y="374400"/>
                </a:lnTo>
                <a:lnTo>
                  <a:pt x="324000" y="241200"/>
                </a:lnTo>
                <a:lnTo>
                  <a:pt x="330120" y="222120"/>
                </a:lnTo>
                <a:lnTo>
                  <a:pt x="330120" y="209520"/>
                </a:lnTo>
                <a:lnTo>
                  <a:pt x="330120" y="190440"/>
                </a:lnTo>
                <a:lnTo>
                  <a:pt x="330120" y="164880"/>
                </a:lnTo>
                <a:lnTo>
                  <a:pt x="330120" y="145800"/>
                </a:lnTo>
                <a:lnTo>
                  <a:pt x="336600" y="126720"/>
                </a:lnTo>
                <a:lnTo>
                  <a:pt x="336600" y="108000"/>
                </a:lnTo>
                <a:lnTo>
                  <a:pt x="336600" y="95040"/>
                </a:lnTo>
                <a:lnTo>
                  <a:pt x="343080" y="75960"/>
                </a:lnTo>
                <a:lnTo>
                  <a:pt x="343080" y="12600"/>
                </a:lnTo>
                <a:lnTo>
                  <a:pt x="336600" y="12600"/>
                </a:lnTo>
                <a:lnTo>
                  <a:pt x="324000" y="38160"/>
                </a:lnTo>
                <a:lnTo>
                  <a:pt x="324000" y="50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43282" y="4095726"/>
            <a:ext cx="63500" cy="292100"/>
          </a:xfrm>
          <a:custGeom>
            <a:avLst/>
            <a:gdLst/>
            <a:ahLst/>
            <a:cxnLst/>
            <a:rect l="l" t="t" r="r" b="b"/>
            <a:pathLst>
              <a:path w="63500" h="292100">
                <a:moveTo>
                  <a:pt x="56880" y="44640"/>
                </a:moveTo>
                <a:lnTo>
                  <a:pt x="63360" y="44640"/>
                </a:lnTo>
                <a:lnTo>
                  <a:pt x="63360" y="38160"/>
                </a:lnTo>
                <a:lnTo>
                  <a:pt x="63360" y="44640"/>
                </a:lnTo>
                <a:lnTo>
                  <a:pt x="63360" y="50760"/>
                </a:lnTo>
                <a:lnTo>
                  <a:pt x="63360" y="57240"/>
                </a:lnTo>
                <a:lnTo>
                  <a:pt x="56880" y="63360"/>
                </a:lnTo>
                <a:lnTo>
                  <a:pt x="56880" y="76320"/>
                </a:lnTo>
                <a:lnTo>
                  <a:pt x="56880" y="82440"/>
                </a:lnTo>
                <a:lnTo>
                  <a:pt x="56880" y="95400"/>
                </a:lnTo>
                <a:lnTo>
                  <a:pt x="50760" y="114480"/>
                </a:lnTo>
                <a:lnTo>
                  <a:pt x="50760" y="127080"/>
                </a:lnTo>
                <a:lnTo>
                  <a:pt x="44280" y="139680"/>
                </a:lnTo>
                <a:lnTo>
                  <a:pt x="44280" y="152280"/>
                </a:lnTo>
                <a:lnTo>
                  <a:pt x="37800" y="165240"/>
                </a:lnTo>
                <a:lnTo>
                  <a:pt x="37800" y="177840"/>
                </a:lnTo>
                <a:lnTo>
                  <a:pt x="31680" y="203400"/>
                </a:lnTo>
                <a:lnTo>
                  <a:pt x="31680" y="216000"/>
                </a:lnTo>
                <a:lnTo>
                  <a:pt x="25200" y="222120"/>
                </a:lnTo>
                <a:lnTo>
                  <a:pt x="25200" y="235080"/>
                </a:lnTo>
                <a:lnTo>
                  <a:pt x="25200" y="241200"/>
                </a:lnTo>
                <a:lnTo>
                  <a:pt x="18720" y="247680"/>
                </a:lnTo>
                <a:lnTo>
                  <a:pt x="18720" y="254160"/>
                </a:lnTo>
                <a:lnTo>
                  <a:pt x="18720" y="260280"/>
                </a:lnTo>
                <a:lnTo>
                  <a:pt x="18720" y="254160"/>
                </a:lnTo>
                <a:lnTo>
                  <a:pt x="18720" y="241200"/>
                </a:lnTo>
                <a:lnTo>
                  <a:pt x="12600" y="222120"/>
                </a:lnTo>
                <a:lnTo>
                  <a:pt x="18720" y="203400"/>
                </a:lnTo>
                <a:lnTo>
                  <a:pt x="18720" y="196920"/>
                </a:lnTo>
                <a:lnTo>
                  <a:pt x="18720" y="190440"/>
                </a:lnTo>
                <a:lnTo>
                  <a:pt x="18720" y="177840"/>
                </a:lnTo>
                <a:lnTo>
                  <a:pt x="25200" y="171360"/>
                </a:lnTo>
                <a:lnTo>
                  <a:pt x="25200" y="158760"/>
                </a:lnTo>
                <a:lnTo>
                  <a:pt x="31680" y="152280"/>
                </a:lnTo>
                <a:lnTo>
                  <a:pt x="31680" y="139680"/>
                </a:lnTo>
                <a:lnTo>
                  <a:pt x="31680" y="133560"/>
                </a:lnTo>
                <a:lnTo>
                  <a:pt x="44280" y="108000"/>
                </a:lnTo>
                <a:lnTo>
                  <a:pt x="44280" y="95400"/>
                </a:lnTo>
                <a:lnTo>
                  <a:pt x="50760" y="69840"/>
                </a:lnTo>
                <a:lnTo>
                  <a:pt x="50760" y="57240"/>
                </a:lnTo>
                <a:lnTo>
                  <a:pt x="56880" y="38160"/>
                </a:lnTo>
                <a:lnTo>
                  <a:pt x="56880" y="25560"/>
                </a:lnTo>
                <a:lnTo>
                  <a:pt x="56880" y="19080"/>
                </a:lnTo>
                <a:lnTo>
                  <a:pt x="56880" y="12600"/>
                </a:lnTo>
                <a:lnTo>
                  <a:pt x="56880" y="6480"/>
                </a:lnTo>
                <a:lnTo>
                  <a:pt x="56880" y="0"/>
                </a:lnTo>
                <a:lnTo>
                  <a:pt x="56880" y="6480"/>
                </a:lnTo>
                <a:lnTo>
                  <a:pt x="56880" y="12600"/>
                </a:lnTo>
                <a:lnTo>
                  <a:pt x="50760" y="31680"/>
                </a:lnTo>
                <a:lnTo>
                  <a:pt x="44280" y="44640"/>
                </a:lnTo>
                <a:lnTo>
                  <a:pt x="44280" y="57240"/>
                </a:lnTo>
                <a:lnTo>
                  <a:pt x="37800" y="76320"/>
                </a:lnTo>
                <a:lnTo>
                  <a:pt x="31680" y="120600"/>
                </a:lnTo>
                <a:lnTo>
                  <a:pt x="31680" y="139680"/>
                </a:lnTo>
                <a:lnTo>
                  <a:pt x="18720" y="184320"/>
                </a:lnTo>
                <a:lnTo>
                  <a:pt x="18720" y="203400"/>
                </a:lnTo>
                <a:lnTo>
                  <a:pt x="12600" y="216000"/>
                </a:lnTo>
                <a:lnTo>
                  <a:pt x="12600" y="235080"/>
                </a:lnTo>
                <a:lnTo>
                  <a:pt x="6120" y="247680"/>
                </a:lnTo>
                <a:lnTo>
                  <a:pt x="6120" y="260280"/>
                </a:lnTo>
                <a:lnTo>
                  <a:pt x="0" y="279360"/>
                </a:lnTo>
                <a:lnTo>
                  <a:pt x="0" y="285840"/>
                </a:lnTo>
                <a:lnTo>
                  <a:pt x="0" y="291960"/>
                </a:lnTo>
                <a:lnTo>
                  <a:pt x="6120" y="291960"/>
                </a:lnTo>
                <a:lnTo>
                  <a:pt x="12600" y="285840"/>
                </a:lnTo>
                <a:lnTo>
                  <a:pt x="12600" y="279360"/>
                </a:lnTo>
                <a:lnTo>
                  <a:pt x="18720" y="266760"/>
                </a:lnTo>
                <a:lnTo>
                  <a:pt x="18720" y="241200"/>
                </a:lnTo>
                <a:lnTo>
                  <a:pt x="25200" y="228600"/>
                </a:lnTo>
                <a:lnTo>
                  <a:pt x="25200" y="216000"/>
                </a:lnTo>
                <a:lnTo>
                  <a:pt x="25200" y="203400"/>
                </a:lnTo>
                <a:lnTo>
                  <a:pt x="25200" y="184320"/>
                </a:lnTo>
                <a:lnTo>
                  <a:pt x="31680" y="171360"/>
                </a:lnTo>
                <a:lnTo>
                  <a:pt x="31680" y="158760"/>
                </a:lnTo>
                <a:lnTo>
                  <a:pt x="31680" y="146160"/>
                </a:lnTo>
                <a:lnTo>
                  <a:pt x="37800" y="127080"/>
                </a:lnTo>
                <a:lnTo>
                  <a:pt x="44280" y="114480"/>
                </a:lnTo>
                <a:lnTo>
                  <a:pt x="50760" y="88920"/>
                </a:lnTo>
                <a:lnTo>
                  <a:pt x="50760" y="76320"/>
                </a:lnTo>
                <a:lnTo>
                  <a:pt x="56880" y="44640"/>
                </a:lnTo>
                <a:lnTo>
                  <a:pt x="56880" y="31680"/>
                </a:lnTo>
                <a:lnTo>
                  <a:pt x="56880" y="12600"/>
                </a:lnTo>
                <a:lnTo>
                  <a:pt x="56880" y="6480"/>
                </a:lnTo>
                <a:lnTo>
                  <a:pt x="56880" y="0"/>
                </a:lnTo>
                <a:lnTo>
                  <a:pt x="56880" y="6480"/>
                </a:lnTo>
                <a:lnTo>
                  <a:pt x="56880" y="12600"/>
                </a:lnTo>
                <a:lnTo>
                  <a:pt x="56880" y="25560"/>
                </a:lnTo>
                <a:lnTo>
                  <a:pt x="56880" y="31680"/>
                </a:lnTo>
                <a:lnTo>
                  <a:pt x="56880" y="44640"/>
                </a:lnTo>
                <a:lnTo>
                  <a:pt x="50760" y="57240"/>
                </a:lnTo>
                <a:lnTo>
                  <a:pt x="50760" y="69840"/>
                </a:lnTo>
                <a:lnTo>
                  <a:pt x="44280" y="88920"/>
                </a:lnTo>
                <a:lnTo>
                  <a:pt x="37800" y="108000"/>
                </a:lnTo>
                <a:lnTo>
                  <a:pt x="37800" y="127080"/>
                </a:lnTo>
                <a:lnTo>
                  <a:pt x="31680" y="146160"/>
                </a:lnTo>
                <a:lnTo>
                  <a:pt x="25200" y="165240"/>
                </a:lnTo>
                <a:lnTo>
                  <a:pt x="18720" y="209520"/>
                </a:lnTo>
                <a:lnTo>
                  <a:pt x="12600" y="222120"/>
                </a:lnTo>
                <a:lnTo>
                  <a:pt x="6120" y="247680"/>
                </a:lnTo>
                <a:lnTo>
                  <a:pt x="6120" y="254160"/>
                </a:lnTo>
                <a:lnTo>
                  <a:pt x="6120" y="260280"/>
                </a:lnTo>
                <a:lnTo>
                  <a:pt x="12600" y="254160"/>
                </a:lnTo>
                <a:lnTo>
                  <a:pt x="12600" y="247680"/>
                </a:lnTo>
                <a:lnTo>
                  <a:pt x="18720" y="235080"/>
                </a:lnTo>
                <a:lnTo>
                  <a:pt x="18720" y="222120"/>
                </a:lnTo>
                <a:lnTo>
                  <a:pt x="18720" y="209520"/>
                </a:lnTo>
                <a:lnTo>
                  <a:pt x="25200" y="196920"/>
                </a:lnTo>
                <a:lnTo>
                  <a:pt x="25200" y="177840"/>
                </a:lnTo>
                <a:lnTo>
                  <a:pt x="31680" y="158760"/>
                </a:lnTo>
                <a:lnTo>
                  <a:pt x="31680" y="139680"/>
                </a:lnTo>
                <a:lnTo>
                  <a:pt x="37800" y="127080"/>
                </a:lnTo>
                <a:lnTo>
                  <a:pt x="37800" y="108000"/>
                </a:lnTo>
                <a:lnTo>
                  <a:pt x="44280" y="88920"/>
                </a:lnTo>
                <a:lnTo>
                  <a:pt x="50760" y="63360"/>
                </a:lnTo>
                <a:lnTo>
                  <a:pt x="50760" y="50760"/>
                </a:lnTo>
                <a:lnTo>
                  <a:pt x="56880" y="38160"/>
                </a:lnTo>
                <a:lnTo>
                  <a:pt x="56880" y="31680"/>
                </a:lnTo>
                <a:lnTo>
                  <a:pt x="56880" y="25560"/>
                </a:lnTo>
                <a:lnTo>
                  <a:pt x="56880" y="19080"/>
                </a:lnTo>
                <a:lnTo>
                  <a:pt x="56880" y="12600"/>
                </a:lnTo>
                <a:lnTo>
                  <a:pt x="63360" y="12600"/>
                </a:lnTo>
                <a:lnTo>
                  <a:pt x="56880" y="12600"/>
                </a:lnTo>
                <a:lnTo>
                  <a:pt x="56880" y="19080"/>
                </a:lnTo>
                <a:lnTo>
                  <a:pt x="56880" y="31680"/>
                </a:lnTo>
                <a:lnTo>
                  <a:pt x="50760" y="38160"/>
                </a:lnTo>
                <a:lnTo>
                  <a:pt x="44280" y="57240"/>
                </a:lnTo>
                <a:lnTo>
                  <a:pt x="37800" y="82440"/>
                </a:lnTo>
                <a:lnTo>
                  <a:pt x="37800" y="101520"/>
                </a:lnTo>
                <a:lnTo>
                  <a:pt x="31680" y="114480"/>
                </a:lnTo>
                <a:lnTo>
                  <a:pt x="31680" y="133560"/>
                </a:lnTo>
                <a:lnTo>
                  <a:pt x="25200" y="146160"/>
                </a:lnTo>
                <a:lnTo>
                  <a:pt x="25200" y="158760"/>
                </a:lnTo>
                <a:lnTo>
                  <a:pt x="18720" y="171360"/>
                </a:lnTo>
                <a:lnTo>
                  <a:pt x="12600" y="184320"/>
                </a:lnTo>
                <a:lnTo>
                  <a:pt x="12600" y="190440"/>
                </a:lnTo>
                <a:lnTo>
                  <a:pt x="6120" y="203400"/>
                </a:lnTo>
                <a:lnTo>
                  <a:pt x="6120" y="209520"/>
                </a:lnTo>
                <a:lnTo>
                  <a:pt x="0" y="228600"/>
                </a:lnTo>
                <a:lnTo>
                  <a:pt x="0" y="235080"/>
                </a:lnTo>
                <a:lnTo>
                  <a:pt x="6120" y="235080"/>
                </a:lnTo>
                <a:lnTo>
                  <a:pt x="12600" y="235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56046" y="5245207"/>
            <a:ext cx="349250" cy="407034"/>
          </a:xfrm>
          <a:custGeom>
            <a:avLst/>
            <a:gdLst/>
            <a:ahLst/>
            <a:cxnLst/>
            <a:rect l="l" t="t" r="r" b="b"/>
            <a:pathLst>
              <a:path w="349250" h="407035">
                <a:moveTo>
                  <a:pt x="330120" y="31680"/>
                </a:moveTo>
                <a:lnTo>
                  <a:pt x="336600" y="31680"/>
                </a:lnTo>
                <a:lnTo>
                  <a:pt x="336600" y="25200"/>
                </a:lnTo>
                <a:lnTo>
                  <a:pt x="336600" y="19080"/>
                </a:lnTo>
                <a:lnTo>
                  <a:pt x="330120" y="19080"/>
                </a:lnTo>
                <a:lnTo>
                  <a:pt x="324000" y="19080"/>
                </a:lnTo>
                <a:lnTo>
                  <a:pt x="317520" y="12600"/>
                </a:lnTo>
                <a:lnTo>
                  <a:pt x="254160" y="12600"/>
                </a:lnTo>
                <a:lnTo>
                  <a:pt x="241200" y="6120"/>
                </a:lnTo>
                <a:lnTo>
                  <a:pt x="228600" y="6120"/>
                </a:lnTo>
                <a:lnTo>
                  <a:pt x="216000" y="6120"/>
                </a:lnTo>
                <a:lnTo>
                  <a:pt x="203040" y="0"/>
                </a:lnTo>
                <a:lnTo>
                  <a:pt x="38160" y="0"/>
                </a:lnTo>
                <a:lnTo>
                  <a:pt x="31680" y="6120"/>
                </a:lnTo>
                <a:lnTo>
                  <a:pt x="25560" y="6120"/>
                </a:lnTo>
                <a:lnTo>
                  <a:pt x="19080" y="6120"/>
                </a:lnTo>
                <a:lnTo>
                  <a:pt x="19080" y="12600"/>
                </a:lnTo>
                <a:lnTo>
                  <a:pt x="12600" y="12600"/>
                </a:lnTo>
                <a:lnTo>
                  <a:pt x="6480" y="12600"/>
                </a:lnTo>
                <a:lnTo>
                  <a:pt x="6480" y="19080"/>
                </a:lnTo>
                <a:lnTo>
                  <a:pt x="0" y="19080"/>
                </a:lnTo>
                <a:lnTo>
                  <a:pt x="0" y="25200"/>
                </a:lnTo>
                <a:lnTo>
                  <a:pt x="6480" y="25200"/>
                </a:lnTo>
                <a:lnTo>
                  <a:pt x="6480" y="31680"/>
                </a:lnTo>
                <a:lnTo>
                  <a:pt x="12600" y="38160"/>
                </a:lnTo>
                <a:lnTo>
                  <a:pt x="12600" y="44280"/>
                </a:lnTo>
                <a:lnTo>
                  <a:pt x="19080" y="50760"/>
                </a:lnTo>
                <a:lnTo>
                  <a:pt x="19080" y="56880"/>
                </a:lnTo>
                <a:lnTo>
                  <a:pt x="25560" y="63360"/>
                </a:lnTo>
                <a:lnTo>
                  <a:pt x="25560" y="75960"/>
                </a:lnTo>
                <a:lnTo>
                  <a:pt x="31680" y="88920"/>
                </a:lnTo>
                <a:lnTo>
                  <a:pt x="31680" y="95040"/>
                </a:lnTo>
                <a:lnTo>
                  <a:pt x="31680" y="108000"/>
                </a:lnTo>
                <a:lnTo>
                  <a:pt x="38160" y="127080"/>
                </a:lnTo>
                <a:lnTo>
                  <a:pt x="38160" y="139680"/>
                </a:lnTo>
                <a:lnTo>
                  <a:pt x="38160" y="152280"/>
                </a:lnTo>
                <a:lnTo>
                  <a:pt x="44640" y="171360"/>
                </a:lnTo>
                <a:lnTo>
                  <a:pt x="44640" y="183960"/>
                </a:lnTo>
                <a:lnTo>
                  <a:pt x="44640" y="203040"/>
                </a:lnTo>
                <a:lnTo>
                  <a:pt x="50760" y="222120"/>
                </a:lnTo>
                <a:lnTo>
                  <a:pt x="57240" y="234720"/>
                </a:lnTo>
                <a:lnTo>
                  <a:pt x="57240" y="253800"/>
                </a:lnTo>
                <a:lnTo>
                  <a:pt x="63360" y="266760"/>
                </a:lnTo>
                <a:lnTo>
                  <a:pt x="63360" y="279360"/>
                </a:lnTo>
                <a:lnTo>
                  <a:pt x="69840" y="291960"/>
                </a:lnTo>
                <a:lnTo>
                  <a:pt x="69840" y="304560"/>
                </a:lnTo>
                <a:lnTo>
                  <a:pt x="69840" y="311040"/>
                </a:lnTo>
                <a:lnTo>
                  <a:pt x="69840" y="323640"/>
                </a:lnTo>
                <a:lnTo>
                  <a:pt x="76320" y="330120"/>
                </a:lnTo>
                <a:lnTo>
                  <a:pt x="76320" y="387360"/>
                </a:lnTo>
                <a:lnTo>
                  <a:pt x="69840" y="393480"/>
                </a:lnTo>
                <a:lnTo>
                  <a:pt x="69840" y="399960"/>
                </a:lnTo>
                <a:lnTo>
                  <a:pt x="76320" y="399960"/>
                </a:lnTo>
                <a:lnTo>
                  <a:pt x="82440" y="399960"/>
                </a:lnTo>
                <a:lnTo>
                  <a:pt x="88920" y="399960"/>
                </a:lnTo>
                <a:lnTo>
                  <a:pt x="95400" y="393480"/>
                </a:lnTo>
                <a:lnTo>
                  <a:pt x="101520" y="393480"/>
                </a:lnTo>
                <a:lnTo>
                  <a:pt x="108000" y="393480"/>
                </a:lnTo>
                <a:lnTo>
                  <a:pt x="108000" y="387360"/>
                </a:lnTo>
                <a:lnTo>
                  <a:pt x="114480" y="387360"/>
                </a:lnTo>
                <a:lnTo>
                  <a:pt x="120600" y="387360"/>
                </a:lnTo>
                <a:lnTo>
                  <a:pt x="127080" y="380880"/>
                </a:lnTo>
                <a:lnTo>
                  <a:pt x="133200" y="380880"/>
                </a:lnTo>
                <a:lnTo>
                  <a:pt x="139680" y="380880"/>
                </a:lnTo>
                <a:lnTo>
                  <a:pt x="146160" y="380880"/>
                </a:lnTo>
                <a:lnTo>
                  <a:pt x="152280" y="387360"/>
                </a:lnTo>
                <a:lnTo>
                  <a:pt x="165240" y="387360"/>
                </a:lnTo>
                <a:lnTo>
                  <a:pt x="171360" y="387360"/>
                </a:lnTo>
                <a:lnTo>
                  <a:pt x="184320" y="387360"/>
                </a:lnTo>
                <a:lnTo>
                  <a:pt x="190440" y="393480"/>
                </a:lnTo>
                <a:lnTo>
                  <a:pt x="298440" y="393480"/>
                </a:lnTo>
                <a:lnTo>
                  <a:pt x="304920" y="399960"/>
                </a:lnTo>
                <a:lnTo>
                  <a:pt x="311040" y="406440"/>
                </a:lnTo>
                <a:lnTo>
                  <a:pt x="317520" y="406440"/>
                </a:lnTo>
                <a:lnTo>
                  <a:pt x="324000" y="406440"/>
                </a:lnTo>
                <a:lnTo>
                  <a:pt x="324000" y="399960"/>
                </a:lnTo>
                <a:lnTo>
                  <a:pt x="330120" y="393480"/>
                </a:lnTo>
                <a:lnTo>
                  <a:pt x="330120" y="387360"/>
                </a:lnTo>
                <a:lnTo>
                  <a:pt x="330120" y="330120"/>
                </a:lnTo>
                <a:lnTo>
                  <a:pt x="324000" y="323640"/>
                </a:lnTo>
                <a:lnTo>
                  <a:pt x="324000" y="120600"/>
                </a:lnTo>
                <a:lnTo>
                  <a:pt x="330120" y="114120"/>
                </a:lnTo>
                <a:lnTo>
                  <a:pt x="330120" y="101520"/>
                </a:lnTo>
                <a:lnTo>
                  <a:pt x="330120" y="95040"/>
                </a:lnTo>
                <a:lnTo>
                  <a:pt x="336600" y="88920"/>
                </a:lnTo>
                <a:lnTo>
                  <a:pt x="343080" y="82440"/>
                </a:lnTo>
                <a:lnTo>
                  <a:pt x="343080" y="75960"/>
                </a:lnTo>
                <a:lnTo>
                  <a:pt x="349200" y="75960"/>
                </a:lnTo>
                <a:lnTo>
                  <a:pt x="349200" y="38160"/>
                </a:lnTo>
                <a:lnTo>
                  <a:pt x="343080" y="38160"/>
                </a:lnTo>
                <a:lnTo>
                  <a:pt x="336600" y="38160"/>
                </a:lnTo>
                <a:lnTo>
                  <a:pt x="330120" y="31680"/>
                </a:lnTo>
                <a:lnTo>
                  <a:pt x="304920" y="31680"/>
                </a:lnTo>
                <a:lnTo>
                  <a:pt x="82440" y="31680"/>
                </a:lnTo>
                <a:lnTo>
                  <a:pt x="31680" y="38160"/>
                </a:lnTo>
                <a:lnTo>
                  <a:pt x="12600" y="44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832287" y="4044966"/>
            <a:ext cx="286385" cy="375285"/>
          </a:xfrm>
          <a:custGeom>
            <a:avLst/>
            <a:gdLst/>
            <a:ahLst/>
            <a:cxnLst/>
            <a:rect l="l" t="t" r="r" b="b"/>
            <a:pathLst>
              <a:path w="286385" h="375285">
                <a:moveTo>
                  <a:pt x="279360" y="25560"/>
                </a:moveTo>
                <a:lnTo>
                  <a:pt x="279360" y="19080"/>
                </a:lnTo>
                <a:lnTo>
                  <a:pt x="273240" y="19080"/>
                </a:lnTo>
                <a:lnTo>
                  <a:pt x="273240" y="12600"/>
                </a:lnTo>
                <a:lnTo>
                  <a:pt x="266760" y="12600"/>
                </a:lnTo>
                <a:lnTo>
                  <a:pt x="266760" y="6480"/>
                </a:lnTo>
                <a:lnTo>
                  <a:pt x="260280" y="6480"/>
                </a:lnTo>
                <a:lnTo>
                  <a:pt x="254160" y="6480"/>
                </a:lnTo>
                <a:lnTo>
                  <a:pt x="247680" y="6480"/>
                </a:lnTo>
                <a:lnTo>
                  <a:pt x="241200" y="6480"/>
                </a:lnTo>
                <a:lnTo>
                  <a:pt x="235080" y="0"/>
                </a:lnTo>
                <a:lnTo>
                  <a:pt x="228600" y="0"/>
                </a:lnTo>
                <a:lnTo>
                  <a:pt x="222480" y="0"/>
                </a:lnTo>
                <a:lnTo>
                  <a:pt x="209520" y="0"/>
                </a:lnTo>
                <a:lnTo>
                  <a:pt x="203400" y="0"/>
                </a:lnTo>
                <a:lnTo>
                  <a:pt x="190440" y="6480"/>
                </a:lnTo>
                <a:lnTo>
                  <a:pt x="63720" y="6480"/>
                </a:lnTo>
                <a:lnTo>
                  <a:pt x="50760" y="0"/>
                </a:lnTo>
                <a:lnTo>
                  <a:pt x="44640" y="0"/>
                </a:lnTo>
                <a:lnTo>
                  <a:pt x="31680" y="0"/>
                </a:lnTo>
                <a:lnTo>
                  <a:pt x="19080" y="6480"/>
                </a:lnTo>
                <a:lnTo>
                  <a:pt x="12600" y="6480"/>
                </a:lnTo>
                <a:lnTo>
                  <a:pt x="19080" y="12600"/>
                </a:lnTo>
                <a:lnTo>
                  <a:pt x="19080" y="19080"/>
                </a:lnTo>
                <a:lnTo>
                  <a:pt x="19080" y="25560"/>
                </a:lnTo>
                <a:lnTo>
                  <a:pt x="12600" y="25560"/>
                </a:lnTo>
                <a:lnTo>
                  <a:pt x="6480" y="25560"/>
                </a:lnTo>
                <a:lnTo>
                  <a:pt x="6480" y="31680"/>
                </a:lnTo>
                <a:lnTo>
                  <a:pt x="6480" y="38160"/>
                </a:lnTo>
                <a:lnTo>
                  <a:pt x="0" y="44280"/>
                </a:lnTo>
                <a:lnTo>
                  <a:pt x="0" y="158760"/>
                </a:lnTo>
                <a:lnTo>
                  <a:pt x="6480" y="171360"/>
                </a:lnTo>
                <a:lnTo>
                  <a:pt x="6480" y="235080"/>
                </a:lnTo>
                <a:lnTo>
                  <a:pt x="0" y="241200"/>
                </a:lnTo>
                <a:lnTo>
                  <a:pt x="0" y="336600"/>
                </a:lnTo>
                <a:lnTo>
                  <a:pt x="6480" y="342720"/>
                </a:lnTo>
                <a:lnTo>
                  <a:pt x="12600" y="342720"/>
                </a:lnTo>
                <a:lnTo>
                  <a:pt x="19080" y="342720"/>
                </a:lnTo>
                <a:lnTo>
                  <a:pt x="25560" y="342720"/>
                </a:lnTo>
                <a:lnTo>
                  <a:pt x="31680" y="349200"/>
                </a:lnTo>
                <a:lnTo>
                  <a:pt x="82800" y="349200"/>
                </a:lnTo>
                <a:lnTo>
                  <a:pt x="88920" y="355680"/>
                </a:lnTo>
                <a:lnTo>
                  <a:pt x="101520" y="361800"/>
                </a:lnTo>
                <a:lnTo>
                  <a:pt x="114480" y="361800"/>
                </a:lnTo>
                <a:lnTo>
                  <a:pt x="120600" y="368280"/>
                </a:lnTo>
                <a:lnTo>
                  <a:pt x="127080" y="368280"/>
                </a:lnTo>
                <a:lnTo>
                  <a:pt x="139680" y="368280"/>
                </a:lnTo>
                <a:lnTo>
                  <a:pt x="152640" y="374760"/>
                </a:lnTo>
                <a:lnTo>
                  <a:pt x="260280" y="374760"/>
                </a:lnTo>
                <a:lnTo>
                  <a:pt x="260280" y="368280"/>
                </a:lnTo>
                <a:lnTo>
                  <a:pt x="260280" y="291960"/>
                </a:lnTo>
                <a:lnTo>
                  <a:pt x="254160" y="279360"/>
                </a:lnTo>
                <a:lnTo>
                  <a:pt x="254160" y="171360"/>
                </a:lnTo>
                <a:lnTo>
                  <a:pt x="260280" y="165240"/>
                </a:lnTo>
                <a:lnTo>
                  <a:pt x="260280" y="152280"/>
                </a:lnTo>
                <a:lnTo>
                  <a:pt x="260280" y="139680"/>
                </a:lnTo>
                <a:lnTo>
                  <a:pt x="266760" y="127080"/>
                </a:lnTo>
                <a:lnTo>
                  <a:pt x="273240" y="101520"/>
                </a:lnTo>
                <a:lnTo>
                  <a:pt x="273240" y="95400"/>
                </a:lnTo>
                <a:lnTo>
                  <a:pt x="279360" y="82440"/>
                </a:lnTo>
                <a:lnTo>
                  <a:pt x="279360" y="76320"/>
                </a:lnTo>
                <a:lnTo>
                  <a:pt x="279360" y="63360"/>
                </a:lnTo>
                <a:lnTo>
                  <a:pt x="279360" y="57240"/>
                </a:lnTo>
                <a:lnTo>
                  <a:pt x="285840" y="50760"/>
                </a:lnTo>
                <a:lnTo>
                  <a:pt x="285840" y="44280"/>
                </a:lnTo>
                <a:lnTo>
                  <a:pt x="279360" y="44280"/>
                </a:lnTo>
                <a:lnTo>
                  <a:pt x="279360" y="38160"/>
                </a:lnTo>
                <a:lnTo>
                  <a:pt x="279360" y="31680"/>
                </a:lnTo>
                <a:lnTo>
                  <a:pt x="273240" y="31680"/>
                </a:lnTo>
                <a:lnTo>
                  <a:pt x="260280" y="25560"/>
                </a:lnTo>
                <a:lnTo>
                  <a:pt x="254160" y="25560"/>
                </a:lnTo>
                <a:lnTo>
                  <a:pt x="247680" y="25560"/>
                </a:lnTo>
                <a:lnTo>
                  <a:pt x="247680" y="19080"/>
                </a:lnTo>
                <a:lnTo>
                  <a:pt x="241200" y="19080"/>
                </a:lnTo>
                <a:lnTo>
                  <a:pt x="235080" y="19080"/>
                </a:lnTo>
                <a:lnTo>
                  <a:pt x="222480" y="12600"/>
                </a:lnTo>
                <a:lnTo>
                  <a:pt x="209520" y="12600"/>
                </a:lnTo>
                <a:lnTo>
                  <a:pt x="203400" y="12600"/>
                </a:lnTo>
                <a:lnTo>
                  <a:pt x="177840" y="6480"/>
                </a:lnTo>
                <a:lnTo>
                  <a:pt x="57240" y="6480"/>
                </a:lnTo>
                <a:lnTo>
                  <a:pt x="44640" y="12600"/>
                </a:lnTo>
                <a:lnTo>
                  <a:pt x="38160" y="12600"/>
                </a:lnTo>
                <a:lnTo>
                  <a:pt x="19080" y="25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26167" y="4692606"/>
            <a:ext cx="318135" cy="318135"/>
          </a:xfrm>
          <a:custGeom>
            <a:avLst/>
            <a:gdLst/>
            <a:ahLst/>
            <a:cxnLst/>
            <a:rect l="l" t="t" r="r" b="b"/>
            <a:pathLst>
              <a:path w="318135" h="318135">
                <a:moveTo>
                  <a:pt x="260280" y="38160"/>
                </a:moveTo>
                <a:lnTo>
                  <a:pt x="253800" y="38160"/>
                </a:lnTo>
                <a:lnTo>
                  <a:pt x="253800" y="31680"/>
                </a:lnTo>
                <a:lnTo>
                  <a:pt x="253800" y="25560"/>
                </a:lnTo>
                <a:lnTo>
                  <a:pt x="196560" y="25560"/>
                </a:lnTo>
                <a:lnTo>
                  <a:pt x="183960" y="19080"/>
                </a:lnTo>
                <a:lnTo>
                  <a:pt x="171360" y="19080"/>
                </a:lnTo>
                <a:lnTo>
                  <a:pt x="158760" y="19080"/>
                </a:lnTo>
                <a:lnTo>
                  <a:pt x="145800" y="19080"/>
                </a:lnTo>
                <a:lnTo>
                  <a:pt x="139680" y="12600"/>
                </a:lnTo>
                <a:lnTo>
                  <a:pt x="126720" y="12600"/>
                </a:lnTo>
                <a:lnTo>
                  <a:pt x="114120" y="6480"/>
                </a:lnTo>
                <a:lnTo>
                  <a:pt x="95040" y="0"/>
                </a:lnTo>
                <a:lnTo>
                  <a:pt x="56880" y="0"/>
                </a:lnTo>
                <a:lnTo>
                  <a:pt x="50760" y="6480"/>
                </a:lnTo>
                <a:lnTo>
                  <a:pt x="44280" y="6480"/>
                </a:lnTo>
                <a:lnTo>
                  <a:pt x="31680" y="12600"/>
                </a:lnTo>
                <a:lnTo>
                  <a:pt x="25200" y="12600"/>
                </a:lnTo>
                <a:lnTo>
                  <a:pt x="25200" y="19080"/>
                </a:lnTo>
                <a:lnTo>
                  <a:pt x="18720" y="19080"/>
                </a:lnTo>
                <a:lnTo>
                  <a:pt x="12600" y="19080"/>
                </a:lnTo>
                <a:lnTo>
                  <a:pt x="12600" y="25560"/>
                </a:lnTo>
                <a:lnTo>
                  <a:pt x="6120" y="25560"/>
                </a:lnTo>
                <a:lnTo>
                  <a:pt x="0" y="31680"/>
                </a:lnTo>
                <a:lnTo>
                  <a:pt x="6120" y="31680"/>
                </a:lnTo>
                <a:lnTo>
                  <a:pt x="6120" y="38160"/>
                </a:lnTo>
                <a:lnTo>
                  <a:pt x="12600" y="44640"/>
                </a:lnTo>
                <a:lnTo>
                  <a:pt x="12600" y="50760"/>
                </a:lnTo>
                <a:lnTo>
                  <a:pt x="12600" y="57240"/>
                </a:lnTo>
                <a:lnTo>
                  <a:pt x="12600" y="63720"/>
                </a:lnTo>
                <a:lnTo>
                  <a:pt x="18720" y="69840"/>
                </a:lnTo>
                <a:lnTo>
                  <a:pt x="18720" y="82440"/>
                </a:lnTo>
                <a:lnTo>
                  <a:pt x="18720" y="95400"/>
                </a:lnTo>
                <a:lnTo>
                  <a:pt x="18720" y="108000"/>
                </a:lnTo>
                <a:lnTo>
                  <a:pt x="18720" y="133560"/>
                </a:lnTo>
                <a:lnTo>
                  <a:pt x="25200" y="146160"/>
                </a:lnTo>
                <a:lnTo>
                  <a:pt x="25200" y="158760"/>
                </a:lnTo>
                <a:lnTo>
                  <a:pt x="25200" y="171360"/>
                </a:lnTo>
                <a:lnTo>
                  <a:pt x="25200" y="184320"/>
                </a:lnTo>
                <a:lnTo>
                  <a:pt x="31680" y="196920"/>
                </a:lnTo>
                <a:lnTo>
                  <a:pt x="31680" y="285840"/>
                </a:lnTo>
                <a:lnTo>
                  <a:pt x="25200" y="292320"/>
                </a:lnTo>
                <a:lnTo>
                  <a:pt x="25200" y="298440"/>
                </a:lnTo>
                <a:lnTo>
                  <a:pt x="18720" y="298440"/>
                </a:lnTo>
                <a:lnTo>
                  <a:pt x="18720" y="304920"/>
                </a:lnTo>
                <a:lnTo>
                  <a:pt x="25200" y="304920"/>
                </a:lnTo>
                <a:lnTo>
                  <a:pt x="25200" y="311040"/>
                </a:lnTo>
                <a:lnTo>
                  <a:pt x="31680" y="311040"/>
                </a:lnTo>
                <a:lnTo>
                  <a:pt x="279360" y="311040"/>
                </a:lnTo>
                <a:lnTo>
                  <a:pt x="298440" y="317520"/>
                </a:lnTo>
                <a:lnTo>
                  <a:pt x="304560" y="317520"/>
                </a:lnTo>
                <a:lnTo>
                  <a:pt x="311040" y="317520"/>
                </a:lnTo>
                <a:lnTo>
                  <a:pt x="317520" y="311040"/>
                </a:lnTo>
                <a:lnTo>
                  <a:pt x="317520" y="304920"/>
                </a:lnTo>
                <a:lnTo>
                  <a:pt x="317520" y="298440"/>
                </a:lnTo>
                <a:lnTo>
                  <a:pt x="311040" y="292320"/>
                </a:lnTo>
                <a:lnTo>
                  <a:pt x="311040" y="285840"/>
                </a:lnTo>
                <a:lnTo>
                  <a:pt x="304560" y="273240"/>
                </a:lnTo>
                <a:lnTo>
                  <a:pt x="304560" y="266760"/>
                </a:lnTo>
                <a:lnTo>
                  <a:pt x="304560" y="260280"/>
                </a:lnTo>
                <a:lnTo>
                  <a:pt x="298440" y="247680"/>
                </a:lnTo>
                <a:lnTo>
                  <a:pt x="298440" y="228600"/>
                </a:lnTo>
                <a:lnTo>
                  <a:pt x="298440" y="216000"/>
                </a:lnTo>
                <a:lnTo>
                  <a:pt x="304560" y="203400"/>
                </a:lnTo>
                <a:lnTo>
                  <a:pt x="304560" y="190440"/>
                </a:lnTo>
                <a:lnTo>
                  <a:pt x="304560" y="171360"/>
                </a:lnTo>
                <a:lnTo>
                  <a:pt x="304560" y="158760"/>
                </a:lnTo>
                <a:lnTo>
                  <a:pt x="311040" y="146160"/>
                </a:lnTo>
                <a:lnTo>
                  <a:pt x="311040" y="12600"/>
                </a:lnTo>
                <a:lnTo>
                  <a:pt x="304560" y="12600"/>
                </a:lnTo>
                <a:lnTo>
                  <a:pt x="298440" y="12600"/>
                </a:lnTo>
                <a:lnTo>
                  <a:pt x="291960" y="12600"/>
                </a:lnTo>
                <a:lnTo>
                  <a:pt x="285480" y="19080"/>
                </a:lnTo>
                <a:lnTo>
                  <a:pt x="279360" y="19080"/>
                </a:lnTo>
                <a:lnTo>
                  <a:pt x="279360" y="25560"/>
                </a:lnTo>
                <a:lnTo>
                  <a:pt x="272880" y="25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188131" y="4051446"/>
            <a:ext cx="407034" cy="444500"/>
          </a:xfrm>
          <a:custGeom>
            <a:avLst/>
            <a:gdLst/>
            <a:ahLst/>
            <a:cxnLst/>
            <a:rect l="l" t="t" r="r" b="b"/>
            <a:pathLst>
              <a:path w="407034" h="444500">
                <a:moveTo>
                  <a:pt x="387360" y="25200"/>
                </a:moveTo>
                <a:lnTo>
                  <a:pt x="393840" y="19080"/>
                </a:lnTo>
                <a:lnTo>
                  <a:pt x="399960" y="12600"/>
                </a:lnTo>
                <a:lnTo>
                  <a:pt x="406440" y="12600"/>
                </a:lnTo>
                <a:lnTo>
                  <a:pt x="399960" y="12600"/>
                </a:lnTo>
                <a:lnTo>
                  <a:pt x="399960" y="19080"/>
                </a:lnTo>
                <a:lnTo>
                  <a:pt x="393840" y="19080"/>
                </a:lnTo>
                <a:lnTo>
                  <a:pt x="298440" y="19080"/>
                </a:lnTo>
                <a:lnTo>
                  <a:pt x="266760" y="12600"/>
                </a:lnTo>
                <a:lnTo>
                  <a:pt x="247680" y="12600"/>
                </a:lnTo>
                <a:lnTo>
                  <a:pt x="228600" y="12600"/>
                </a:lnTo>
                <a:lnTo>
                  <a:pt x="209520" y="12600"/>
                </a:lnTo>
                <a:lnTo>
                  <a:pt x="190440" y="6120"/>
                </a:lnTo>
                <a:lnTo>
                  <a:pt x="82800" y="6120"/>
                </a:lnTo>
                <a:lnTo>
                  <a:pt x="69840" y="0"/>
                </a:lnTo>
                <a:lnTo>
                  <a:pt x="63720" y="0"/>
                </a:lnTo>
                <a:lnTo>
                  <a:pt x="57240" y="0"/>
                </a:lnTo>
                <a:lnTo>
                  <a:pt x="50760" y="0"/>
                </a:lnTo>
                <a:lnTo>
                  <a:pt x="50760" y="6120"/>
                </a:lnTo>
                <a:lnTo>
                  <a:pt x="50760" y="19080"/>
                </a:lnTo>
                <a:lnTo>
                  <a:pt x="50760" y="25200"/>
                </a:lnTo>
                <a:lnTo>
                  <a:pt x="44640" y="31680"/>
                </a:lnTo>
                <a:lnTo>
                  <a:pt x="44640" y="37800"/>
                </a:lnTo>
                <a:lnTo>
                  <a:pt x="38160" y="37800"/>
                </a:lnTo>
                <a:lnTo>
                  <a:pt x="38160" y="44280"/>
                </a:lnTo>
                <a:lnTo>
                  <a:pt x="31680" y="44280"/>
                </a:lnTo>
                <a:lnTo>
                  <a:pt x="25560" y="44280"/>
                </a:lnTo>
                <a:lnTo>
                  <a:pt x="25560" y="50760"/>
                </a:lnTo>
                <a:lnTo>
                  <a:pt x="25560" y="63360"/>
                </a:lnTo>
                <a:lnTo>
                  <a:pt x="25560" y="69840"/>
                </a:lnTo>
                <a:lnTo>
                  <a:pt x="25560" y="75960"/>
                </a:lnTo>
                <a:lnTo>
                  <a:pt x="19080" y="82440"/>
                </a:lnTo>
                <a:lnTo>
                  <a:pt x="19080" y="253800"/>
                </a:lnTo>
                <a:lnTo>
                  <a:pt x="12960" y="266400"/>
                </a:lnTo>
                <a:lnTo>
                  <a:pt x="12960" y="285480"/>
                </a:lnTo>
                <a:lnTo>
                  <a:pt x="12960" y="298440"/>
                </a:lnTo>
                <a:lnTo>
                  <a:pt x="6480" y="311040"/>
                </a:lnTo>
                <a:lnTo>
                  <a:pt x="6480" y="323640"/>
                </a:lnTo>
                <a:lnTo>
                  <a:pt x="6480" y="336240"/>
                </a:lnTo>
                <a:lnTo>
                  <a:pt x="6480" y="349200"/>
                </a:lnTo>
                <a:lnTo>
                  <a:pt x="0" y="361800"/>
                </a:lnTo>
                <a:lnTo>
                  <a:pt x="0" y="368280"/>
                </a:lnTo>
                <a:lnTo>
                  <a:pt x="0" y="380880"/>
                </a:lnTo>
                <a:lnTo>
                  <a:pt x="0" y="387360"/>
                </a:lnTo>
                <a:lnTo>
                  <a:pt x="6480" y="393480"/>
                </a:lnTo>
                <a:lnTo>
                  <a:pt x="6480" y="406440"/>
                </a:lnTo>
                <a:lnTo>
                  <a:pt x="6480" y="412560"/>
                </a:lnTo>
                <a:lnTo>
                  <a:pt x="12960" y="412560"/>
                </a:lnTo>
                <a:lnTo>
                  <a:pt x="12960" y="419040"/>
                </a:lnTo>
                <a:lnTo>
                  <a:pt x="19080" y="425160"/>
                </a:lnTo>
                <a:lnTo>
                  <a:pt x="25560" y="425160"/>
                </a:lnTo>
                <a:lnTo>
                  <a:pt x="31680" y="431640"/>
                </a:lnTo>
                <a:lnTo>
                  <a:pt x="38160" y="438120"/>
                </a:lnTo>
                <a:lnTo>
                  <a:pt x="44640" y="438120"/>
                </a:lnTo>
                <a:lnTo>
                  <a:pt x="50760" y="438120"/>
                </a:lnTo>
                <a:lnTo>
                  <a:pt x="57240" y="444240"/>
                </a:lnTo>
                <a:lnTo>
                  <a:pt x="76320" y="444240"/>
                </a:lnTo>
                <a:lnTo>
                  <a:pt x="82800" y="444240"/>
                </a:lnTo>
                <a:lnTo>
                  <a:pt x="95400" y="444240"/>
                </a:lnTo>
                <a:lnTo>
                  <a:pt x="108000" y="438120"/>
                </a:lnTo>
                <a:lnTo>
                  <a:pt x="120600" y="438120"/>
                </a:lnTo>
                <a:lnTo>
                  <a:pt x="133560" y="431640"/>
                </a:lnTo>
                <a:lnTo>
                  <a:pt x="146160" y="431640"/>
                </a:lnTo>
                <a:lnTo>
                  <a:pt x="158760" y="425160"/>
                </a:lnTo>
                <a:lnTo>
                  <a:pt x="171360" y="425160"/>
                </a:lnTo>
                <a:lnTo>
                  <a:pt x="184320" y="419040"/>
                </a:lnTo>
                <a:lnTo>
                  <a:pt x="196920" y="419040"/>
                </a:lnTo>
                <a:lnTo>
                  <a:pt x="317520" y="419040"/>
                </a:lnTo>
                <a:lnTo>
                  <a:pt x="330120" y="412560"/>
                </a:lnTo>
                <a:lnTo>
                  <a:pt x="336600" y="412560"/>
                </a:lnTo>
                <a:lnTo>
                  <a:pt x="349200" y="412560"/>
                </a:lnTo>
                <a:lnTo>
                  <a:pt x="355680" y="419040"/>
                </a:lnTo>
                <a:lnTo>
                  <a:pt x="362160" y="419040"/>
                </a:lnTo>
                <a:lnTo>
                  <a:pt x="368280" y="419040"/>
                </a:lnTo>
                <a:lnTo>
                  <a:pt x="374760" y="425160"/>
                </a:lnTo>
                <a:lnTo>
                  <a:pt x="381240" y="431640"/>
                </a:lnTo>
                <a:lnTo>
                  <a:pt x="387360" y="431640"/>
                </a:lnTo>
                <a:lnTo>
                  <a:pt x="393840" y="438120"/>
                </a:lnTo>
                <a:lnTo>
                  <a:pt x="393840" y="387360"/>
                </a:lnTo>
                <a:lnTo>
                  <a:pt x="399960" y="374400"/>
                </a:lnTo>
                <a:lnTo>
                  <a:pt x="399960" y="209520"/>
                </a:lnTo>
                <a:lnTo>
                  <a:pt x="393840" y="177840"/>
                </a:lnTo>
                <a:lnTo>
                  <a:pt x="393840" y="152280"/>
                </a:lnTo>
                <a:lnTo>
                  <a:pt x="393840" y="126720"/>
                </a:lnTo>
                <a:lnTo>
                  <a:pt x="393840" y="101520"/>
                </a:lnTo>
                <a:lnTo>
                  <a:pt x="381240" y="56880"/>
                </a:lnTo>
                <a:lnTo>
                  <a:pt x="381240" y="37800"/>
                </a:lnTo>
                <a:lnTo>
                  <a:pt x="374760" y="25200"/>
                </a:lnTo>
                <a:lnTo>
                  <a:pt x="374760" y="19080"/>
                </a:lnTo>
                <a:lnTo>
                  <a:pt x="368280" y="12600"/>
                </a:lnTo>
                <a:lnTo>
                  <a:pt x="368280" y="19080"/>
                </a:lnTo>
                <a:lnTo>
                  <a:pt x="368280" y="25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62851" y="4051446"/>
            <a:ext cx="464184" cy="407034"/>
          </a:xfrm>
          <a:custGeom>
            <a:avLst/>
            <a:gdLst/>
            <a:ahLst/>
            <a:cxnLst/>
            <a:rect l="l" t="t" r="r" b="b"/>
            <a:pathLst>
              <a:path w="464184" h="407035">
                <a:moveTo>
                  <a:pt x="412920" y="6120"/>
                </a:moveTo>
                <a:lnTo>
                  <a:pt x="406440" y="6120"/>
                </a:lnTo>
                <a:lnTo>
                  <a:pt x="406440" y="0"/>
                </a:lnTo>
                <a:lnTo>
                  <a:pt x="399960" y="0"/>
                </a:lnTo>
                <a:lnTo>
                  <a:pt x="393840" y="0"/>
                </a:lnTo>
                <a:lnTo>
                  <a:pt x="374760" y="0"/>
                </a:lnTo>
                <a:lnTo>
                  <a:pt x="362160" y="6120"/>
                </a:lnTo>
                <a:lnTo>
                  <a:pt x="349200" y="6120"/>
                </a:lnTo>
                <a:lnTo>
                  <a:pt x="336600" y="6120"/>
                </a:lnTo>
                <a:lnTo>
                  <a:pt x="317520" y="12600"/>
                </a:lnTo>
                <a:lnTo>
                  <a:pt x="298440" y="12600"/>
                </a:lnTo>
                <a:lnTo>
                  <a:pt x="279360" y="19080"/>
                </a:lnTo>
                <a:lnTo>
                  <a:pt x="235080" y="19080"/>
                </a:lnTo>
                <a:lnTo>
                  <a:pt x="209520" y="19080"/>
                </a:lnTo>
                <a:lnTo>
                  <a:pt x="184320" y="19080"/>
                </a:lnTo>
                <a:lnTo>
                  <a:pt x="158760" y="19080"/>
                </a:lnTo>
                <a:lnTo>
                  <a:pt x="114480" y="19080"/>
                </a:lnTo>
                <a:lnTo>
                  <a:pt x="95400" y="12600"/>
                </a:lnTo>
                <a:lnTo>
                  <a:pt x="76320" y="12600"/>
                </a:lnTo>
                <a:lnTo>
                  <a:pt x="63720" y="12600"/>
                </a:lnTo>
                <a:lnTo>
                  <a:pt x="57240" y="12600"/>
                </a:lnTo>
                <a:lnTo>
                  <a:pt x="50760" y="6120"/>
                </a:lnTo>
                <a:lnTo>
                  <a:pt x="44640" y="6120"/>
                </a:lnTo>
                <a:lnTo>
                  <a:pt x="38160" y="6120"/>
                </a:lnTo>
                <a:lnTo>
                  <a:pt x="38160" y="12600"/>
                </a:lnTo>
                <a:lnTo>
                  <a:pt x="38160" y="25200"/>
                </a:lnTo>
                <a:lnTo>
                  <a:pt x="38160" y="31680"/>
                </a:lnTo>
                <a:lnTo>
                  <a:pt x="38160" y="44280"/>
                </a:lnTo>
                <a:lnTo>
                  <a:pt x="44640" y="63360"/>
                </a:lnTo>
                <a:lnTo>
                  <a:pt x="44640" y="75960"/>
                </a:lnTo>
                <a:lnTo>
                  <a:pt x="44640" y="88920"/>
                </a:lnTo>
                <a:lnTo>
                  <a:pt x="44640" y="101520"/>
                </a:lnTo>
                <a:lnTo>
                  <a:pt x="38160" y="120600"/>
                </a:lnTo>
                <a:lnTo>
                  <a:pt x="38160" y="139680"/>
                </a:lnTo>
                <a:lnTo>
                  <a:pt x="31680" y="177840"/>
                </a:lnTo>
                <a:lnTo>
                  <a:pt x="25560" y="196560"/>
                </a:lnTo>
                <a:lnTo>
                  <a:pt x="19080" y="222120"/>
                </a:lnTo>
                <a:lnTo>
                  <a:pt x="12600" y="241200"/>
                </a:lnTo>
                <a:lnTo>
                  <a:pt x="6480" y="285480"/>
                </a:lnTo>
                <a:lnTo>
                  <a:pt x="6480" y="304560"/>
                </a:lnTo>
                <a:lnTo>
                  <a:pt x="6480" y="317520"/>
                </a:lnTo>
                <a:lnTo>
                  <a:pt x="0" y="336240"/>
                </a:lnTo>
                <a:lnTo>
                  <a:pt x="0" y="349200"/>
                </a:lnTo>
                <a:lnTo>
                  <a:pt x="0" y="374400"/>
                </a:lnTo>
                <a:lnTo>
                  <a:pt x="0" y="380880"/>
                </a:lnTo>
                <a:lnTo>
                  <a:pt x="6480" y="387360"/>
                </a:lnTo>
                <a:lnTo>
                  <a:pt x="6480" y="393480"/>
                </a:lnTo>
                <a:lnTo>
                  <a:pt x="12600" y="399960"/>
                </a:lnTo>
                <a:lnTo>
                  <a:pt x="31680" y="406440"/>
                </a:lnTo>
                <a:lnTo>
                  <a:pt x="50760" y="406440"/>
                </a:lnTo>
                <a:lnTo>
                  <a:pt x="57240" y="399960"/>
                </a:lnTo>
                <a:lnTo>
                  <a:pt x="63720" y="399960"/>
                </a:lnTo>
                <a:lnTo>
                  <a:pt x="76320" y="399960"/>
                </a:lnTo>
                <a:lnTo>
                  <a:pt x="82440" y="399960"/>
                </a:lnTo>
                <a:lnTo>
                  <a:pt x="95400" y="393480"/>
                </a:lnTo>
                <a:lnTo>
                  <a:pt x="108000" y="393480"/>
                </a:lnTo>
                <a:lnTo>
                  <a:pt x="120600" y="393480"/>
                </a:lnTo>
                <a:lnTo>
                  <a:pt x="133560" y="393480"/>
                </a:lnTo>
                <a:lnTo>
                  <a:pt x="152640" y="393480"/>
                </a:lnTo>
                <a:lnTo>
                  <a:pt x="190440" y="399960"/>
                </a:lnTo>
                <a:lnTo>
                  <a:pt x="209520" y="399960"/>
                </a:lnTo>
                <a:lnTo>
                  <a:pt x="228600" y="399960"/>
                </a:lnTo>
                <a:lnTo>
                  <a:pt x="254160" y="399960"/>
                </a:lnTo>
                <a:lnTo>
                  <a:pt x="273240" y="399960"/>
                </a:lnTo>
                <a:lnTo>
                  <a:pt x="292320" y="393480"/>
                </a:lnTo>
                <a:lnTo>
                  <a:pt x="336600" y="393480"/>
                </a:lnTo>
                <a:lnTo>
                  <a:pt x="362160" y="387360"/>
                </a:lnTo>
                <a:lnTo>
                  <a:pt x="381240" y="387360"/>
                </a:lnTo>
                <a:lnTo>
                  <a:pt x="393840" y="387360"/>
                </a:lnTo>
                <a:lnTo>
                  <a:pt x="412920" y="387360"/>
                </a:lnTo>
                <a:lnTo>
                  <a:pt x="432000" y="387360"/>
                </a:lnTo>
                <a:lnTo>
                  <a:pt x="457200" y="393480"/>
                </a:lnTo>
                <a:lnTo>
                  <a:pt x="463680" y="393480"/>
                </a:lnTo>
                <a:lnTo>
                  <a:pt x="463680" y="387360"/>
                </a:lnTo>
                <a:lnTo>
                  <a:pt x="463680" y="374400"/>
                </a:lnTo>
                <a:lnTo>
                  <a:pt x="463680" y="368280"/>
                </a:lnTo>
                <a:lnTo>
                  <a:pt x="457200" y="342720"/>
                </a:lnTo>
                <a:lnTo>
                  <a:pt x="457200" y="323640"/>
                </a:lnTo>
                <a:lnTo>
                  <a:pt x="457200" y="177840"/>
                </a:lnTo>
                <a:lnTo>
                  <a:pt x="451080" y="145800"/>
                </a:lnTo>
                <a:lnTo>
                  <a:pt x="451080" y="120600"/>
                </a:lnTo>
                <a:lnTo>
                  <a:pt x="444600" y="95040"/>
                </a:lnTo>
                <a:lnTo>
                  <a:pt x="444600" y="75960"/>
                </a:lnTo>
                <a:lnTo>
                  <a:pt x="438120" y="56880"/>
                </a:lnTo>
                <a:lnTo>
                  <a:pt x="432000" y="44280"/>
                </a:lnTo>
                <a:lnTo>
                  <a:pt x="432000" y="37800"/>
                </a:lnTo>
                <a:lnTo>
                  <a:pt x="425520" y="37800"/>
                </a:lnTo>
                <a:lnTo>
                  <a:pt x="425520" y="31680"/>
                </a:lnTo>
                <a:lnTo>
                  <a:pt x="425520" y="25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86245" y="1123921"/>
            <a:ext cx="19685" cy="267335"/>
          </a:xfrm>
          <a:custGeom>
            <a:avLst/>
            <a:gdLst/>
            <a:ahLst/>
            <a:cxnLst/>
            <a:rect l="l" t="t" r="r" b="b"/>
            <a:pathLst>
              <a:path w="19685" h="267334">
                <a:moveTo>
                  <a:pt x="0" y="6480"/>
                </a:moveTo>
                <a:lnTo>
                  <a:pt x="0" y="0"/>
                </a:lnTo>
                <a:lnTo>
                  <a:pt x="0" y="6480"/>
                </a:lnTo>
                <a:lnTo>
                  <a:pt x="0" y="31680"/>
                </a:lnTo>
                <a:lnTo>
                  <a:pt x="0" y="120600"/>
                </a:lnTo>
                <a:lnTo>
                  <a:pt x="6120" y="139680"/>
                </a:lnTo>
                <a:lnTo>
                  <a:pt x="6120" y="152280"/>
                </a:lnTo>
                <a:lnTo>
                  <a:pt x="6120" y="171360"/>
                </a:lnTo>
                <a:lnTo>
                  <a:pt x="6120" y="184320"/>
                </a:lnTo>
                <a:lnTo>
                  <a:pt x="12600" y="196920"/>
                </a:lnTo>
                <a:lnTo>
                  <a:pt x="12600" y="254160"/>
                </a:lnTo>
                <a:lnTo>
                  <a:pt x="19080" y="260280"/>
                </a:lnTo>
                <a:lnTo>
                  <a:pt x="19080" y="266760"/>
                </a:lnTo>
                <a:lnTo>
                  <a:pt x="19080" y="260280"/>
                </a:lnTo>
                <a:lnTo>
                  <a:pt x="12600" y="260280"/>
                </a:lnTo>
                <a:lnTo>
                  <a:pt x="6120" y="260280"/>
                </a:lnTo>
                <a:lnTo>
                  <a:pt x="6120" y="254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81319" y="1298716"/>
            <a:ext cx="215971" cy="1522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18048" y="1434962"/>
            <a:ext cx="26034" cy="298450"/>
          </a:xfrm>
          <a:custGeom>
            <a:avLst/>
            <a:gdLst/>
            <a:ahLst/>
            <a:cxnLst/>
            <a:rect l="l" t="t" r="r" b="b"/>
            <a:pathLst>
              <a:path w="26035" h="298450">
                <a:moveTo>
                  <a:pt x="0" y="12960"/>
                </a:moveTo>
                <a:lnTo>
                  <a:pt x="0" y="6480"/>
                </a:lnTo>
                <a:lnTo>
                  <a:pt x="6480" y="6480"/>
                </a:lnTo>
                <a:lnTo>
                  <a:pt x="6480" y="0"/>
                </a:lnTo>
                <a:lnTo>
                  <a:pt x="6480" y="82800"/>
                </a:lnTo>
                <a:lnTo>
                  <a:pt x="12960" y="108000"/>
                </a:lnTo>
                <a:lnTo>
                  <a:pt x="12960" y="127080"/>
                </a:lnTo>
                <a:lnTo>
                  <a:pt x="12960" y="146160"/>
                </a:lnTo>
                <a:lnTo>
                  <a:pt x="19080" y="158760"/>
                </a:lnTo>
                <a:lnTo>
                  <a:pt x="19080" y="196920"/>
                </a:lnTo>
                <a:lnTo>
                  <a:pt x="25560" y="209520"/>
                </a:lnTo>
                <a:lnTo>
                  <a:pt x="25560" y="228600"/>
                </a:lnTo>
                <a:lnTo>
                  <a:pt x="25560" y="292320"/>
                </a:lnTo>
                <a:lnTo>
                  <a:pt x="25560" y="298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851643" y="1647916"/>
            <a:ext cx="183931" cy="1270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337612" y="1778042"/>
            <a:ext cx="31750" cy="305435"/>
          </a:xfrm>
          <a:custGeom>
            <a:avLst/>
            <a:gdLst/>
            <a:ahLst/>
            <a:cxnLst/>
            <a:rect l="l" t="t" r="r" b="b"/>
            <a:pathLst>
              <a:path w="31750" h="305435">
                <a:moveTo>
                  <a:pt x="6480" y="6480"/>
                </a:moveTo>
                <a:lnTo>
                  <a:pt x="6480" y="0"/>
                </a:lnTo>
                <a:lnTo>
                  <a:pt x="0" y="0"/>
                </a:lnTo>
                <a:lnTo>
                  <a:pt x="0" y="6480"/>
                </a:lnTo>
                <a:lnTo>
                  <a:pt x="0" y="12600"/>
                </a:lnTo>
                <a:lnTo>
                  <a:pt x="0" y="25200"/>
                </a:lnTo>
                <a:lnTo>
                  <a:pt x="0" y="38160"/>
                </a:lnTo>
                <a:lnTo>
                  <a:pt x="0" y="76320"/>
                </a:lnTo>
                <a:lnTo>
                  <a:pt x="6480" y="95040"/>
                </a:lnTo>
                <a:lnTo>
                  <a:pt x="6480" y="120600"/>
                </a:lnTo>
                <a:lnTo>
                  <a:pt x="6480" y="139680"/>
                </a:lnTo>
                <a:lnTo>
                  <a:pt x="12600" y="165240"/>
                </a:lnTo>
                <a:lnTo>
                  <a:pt x="12600" y="190440"/>
                </a:lnTo>
                <a:lnTo>
                  <a:pt x="19080" y="209520"/>
                </a:lnTo>
                <a:lnTo>
                  <a:pt x="25200" y="241200"/>
                </a:lnTo>
                <a:lnTo>
                  <a:pt x="25200" y="253800"/>
                </a:lnTo>
                <a:lnTo>
                  <a:pt x="25200" y="266760"/>
                </a:lnTo>
                <a:lnTo>
                  <a:pt x="31680" y="279360"/>
                </a:lnTo>
                <a:lnTo>
                  <a:pt x="31680" y="285840"/>
                </a:lnTo>
                <a:lnTo>
                  <a:pt x="31680" y="291960"/>
                </a:lnTo>
                <a:lnTo>
                  <a:pt x="25200" y="298440"/>
                </a:lnTo>
                <a:lnTo>
                  <a:pt x="19080" y="304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273892" y="1968482"/>
            <a:ext cx="241935" cy="171450"/>
          </a:xfrm>
          <a:custGeom>
            <a:avLst/>
            <a:gdLst/>
            <a:ahLst/>
            <a:cxnLst/>
            <a:rect l="l" t="t" r="r" b="b"/>
            <a:pathLst>
              <a:path w="241934" h="171450">
                <a:moveTo>
                  <a:pt x="0" y="69840"/>
                </a:moveTo>
                <a:lnTo>
                  <a:pt x="6480" y="69840"/>
                </a:lnTo>
                <a:lnTo>
                  <a:pt x="12960" y="76320"/>
                </a:lnTo>
                <a:lnTo>
                  <a:pt x="12960" y="82440"/>
                </a:lnTo>
                <a:lnTo>
                  <a:pt x="19080" y="88920"/>
                </a:lnTo>
                <a:lnTo>
                  <a:pt x="25560" y="95400"/>
                </a:lnTo>
                <a:lnTo>
                  <a:pt x="32040" y="108000"/>
                </a:lnTo>
                <a:lnTo>
                  <a:pt x="38160" y="120600"/>
                </a:lnTo>
                <a:lnTo>
                  <a:pt x="44640" y="133200"/>
                </a:lnTo>
                <a:lnTo>
                  <a:pt x="51120" y="139680"/>
                </a:lnTo>
                <a:lnTo>
                  <a:pt x="51120" y="152280"/>
                </a:lnTo>
                <a:lnTo>
                  <a:pt x="57240" y="158760"/>
                </a:lnTo>
                <a:lnTo>
                  <a:pt x="63720" y="165240"/>
                </a:lnTo>
                <a:lnTo>
                  <a:pt x="70200" y="165240"/>
                </a:lnTo>
                <a:lnTo>
                  <a:pt x="82800" y="171360"/>
                </a:lnTo>
                <a:lnTo>
                  <a:pt x="88920" y="171360"/>
                </a:lnTo>
                <a:lnTo>
                  <a:pt x="101880" y="165240"/>
                </a:lnTo>
                <a:lnTo>
                  <a:pt x="108000" y="158760"/>
                </a:lnTo>
                <a:lnTo>
                  <a:pt x="120960" y="152280"/>
                </a:lnTo>
                <a:lnTo>
                  <a:pt x="133560" y="139680"/>
                </a:lnTo>
                <a:lnTo>
                  <a:pt x="146160" y="127080"/>
                </a:lnTo>
                <a:lnTo>
                  <a:pt x="177840" y="95400"/>
                </a:lnTo>
                <a:lnTo>
                  <a:pt x="196920" y="76320"/>
                </a:lnTo>
                <a:lnTo>
                  <a:pt x="209880" y="57240"/>
                </a:lnTo>
                <a:lnTo>
                  <a:pt x="222480" y="44640"/>
                </a:lnTo>
                <a:lnTo>
                  <a:pt x="228600" y="25560"/>
                </a:lnTo>
                <a:lnTo>
                  <a:pt x="235080" y="19080"/>
                </a:lnTo>
                <a:lnTo>
                  <a:pt x="241560" y="6480"/>
                </a:lnTo>
                <a:lnTo>
                  <a:pt x="2415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82918" y="3787760"/>
            <a:ext cx="120571" cy="196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86076" y="3248119"/>
            <a:ext cx="133171" cy="139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07047" y="3746525"/>
            <a:ext cx="19685" cy="228600"/>
          </a:xfrm>
          <a:custGeom>
            <a:avLst/>
            <a:gdLst/>
            <a:ahLst/>
            <a:cxnLst/>
            <a:rect l="l" t="t" r="r" b="b"/>
            <a:pathLst>
              <a:path w="19685" h="228600">
                <a:moveTo>
                  <a:pt x="6480" y="31680"/>
                </a:moveTo>
                <a:lnTo>
                  <a:pt x="6480" y="25560"/>
                </a:lnTo>
                <a:lnTo>
                  <a:pt x="12600" y="25560"/>
                </a:lnTo>
                <a:lnTo>
                  <a:pt x="12600" y="19080"/>
                </a:lnTo>
                <a:lnTo>
                  <a:pt x="19080" y="12600"/>
                </a:lnTo>
                <a:lnTo>
                  <a:pt x="19080" y="6480"/>
                </a:lnTo>
                <a:lnTo>
                  <a:pt x="19080" y="0"/>
                </a:lnTo>
                <a:lnTo>
                  <a:pt x="19080" y="6480"/>
                </a:lnTo>
                <a:lnTo>
                  <a:pt x="19080" y="12600"/>
                </a:lnTo>
                <a:lnTo>
                  <a:pt x="19080" y="19080"/>
                </a:lnTo>
                <a:lnTo>
                  <a:pt x="19080" y="31680"/>
                </a:lnTo>
                <a:lnTo>
                  <a:pt x="12600" y="38160"/>
                </a:lnTo>
                <a:lnTo>
                  <a:pt x="12600" y="50760"/>
                </a:lnTo>
                <a:lnTo>
                  <a:pt x="12600" y="63360"/>
                </a:lnTo>
                <a:lnTo>
                  <a:pt x="6480" y="76320"/>
                </a:lnTo>
                <a:lnTo>
                  <a:pt x="6480" y="108000"/>
                </a:lnTo>
                <a:lnTo>
                  <a:pt x="0" y="120600"/>
                </a:lnTo>
                <a:lnTo>
                  <a:pt x="0" y="139680"/>
                </a:lnTo>
                <a:lnTo>
                  <a:pt x="0" y="152280"/>
                </a:lnTo>
                <a:lnTo>
                  <a:pt x="0" y="165240"/>
                </a:lnTo>
                <a:lnTo>
                  <a:pt x="0" y="177840"/>
                </a:lnTo>
                <a:lnTo>
                  <a:pt x="0" y="190440"/>
                </a:lnTo>
                <a:lnTo>
                  <a:pt x="6480" y="203040"/>
                </a:lnTo>
                <a:lnTo>
                  <a:pt x="6480" y="209520"/>
                </a:lnTo>
                <a:lnTo>
                  <a:pt x="6480" y="216000"/>
                </a:lnTo>
                <a:lnTo>
                  <a:pt x="6480" y="222120"/>
                </a:lnTo>
                <a:lnTo>
                  <a:pt x="6480" y="228600"/>
                </a:lnTo>
                <a:lnTo>
                  <a:pt x="0" y="228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11647" y="3879725"/>
            <a:ext cx="248285" cy="114935"/>
          </a:xfrm>
          <a:custGeom>
            <a:avLst/>
            <a:gdLst/>
            <a:ahLst/>
            <a:cxnLst/>
            <a:rect l="l" t="t" r="r" b="b"/>
            <a:pathLst>
              <a:path w="248285" h="114935">
                <a:moveTo>
                  <a:pt x="0" y="0"/>
                </a:moveTo>
                <a:lnTo>
                  <a:pt x="0" y="6480"/>
                </a:lnTo>
                <a:lnTo>
                  <a:pt x="0" y="12960"/>
                </a:lnTo>
                <a:lnTo>
                  <a:pt x="6480" y="25560"/>
                </a:lnTo>
                <a:lnTo>
                  <a:pt x="12960" y="38160"/>
                </a:lnTo>
                <a:lnTo>
                  <a:pt x="19080" y="50760"/>
                </a:lnTo>
                <a:lnTo>
                  <a:pt x="25560" y="69840"/>
                </a:lnTo>
                <a:lnTo>
                  <a:pt x="32040" y="82800"/>
                </a:lnTo>
                <a:lnTo>
                  <a:pt x="38160" y="95400"/>
                </a:lnTo>
                <a:lnTo>
                  <a:pt x="44640" y="101880"/>
                </a:lnTo>
                <a:lnTo>
                  <a:pt x="57240" y="108000"/>
                </a:lnTo>
                <a:lnTo>
                  <a:pt x="82800" y="114480"/>
                </a:lnTo>
                <a:lnTo>
                  <a:pt x="95400" y="114480"/>
                </a:lnTo>
                <a:lnTo>
                  <a:pt x="114480" y="108000"/>
                </a:lnTo>
                <a:lnTo>
                  <a:pt x="133560" y="101880"/>
                </a:lnTo>
                <a:lnTo>
                  <a:pt x="165240" y="82800"/>
                </a:lnTo>
                <a:lnTo>
                  <a:pt x="184320" y="69840"/>
                </a:lnTo>
                <a:lnTo>
                  <a:pt x="216000" y="44640"/>
                </a:lnTo>
                <a:lnTo>
                  <a:pt x="228600" y="32040"/>
                </a:lnTo>
                <a:lnTo>
                  <a:pt x="241560" y="19080"/>
                </a:lnTo>
                <a:lnTo>
                  <a:pt x="247680" y="6480"/>
                </a:lnTo>
                <a:lnTo>
                  <a:pt x="24768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30362" y="3124084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23882" y="3117964"/>
            <a:ext cx="26034" cy="311150"/>
          </a:xfrm>
          <a:custGeom>
            <a:avLst/>
            <a:gdLst/>
            <a:ahLst/>
            <a:cxnLst/>
            <a:rect l="l" t="t" r="r" b="b"/>
            <a:pathLst>
              <a:path w="26034" h="311150">
                <a:moveTo>
                  <a:pt x="6480" y="6120"/>
                </a:moveTo>
                <a:lnTo>
                  <a:pt x="12960" y="6120"/>
                </a:lnTo>
                <a:lnTo>
                  <a:pt x="12960" y="0"/>
                </a:lnTo>
                <a:lnTo>
                  <a:pt x="12960" y="6120"/>
                </a:lnTo>
                <a:lnTo>
                  <a:pt x="12960" y="25200"/>
                </a:lnTo>
                <a:lnTo>
                  <a:pt x="12960" y="44280"/>
                </a:lnTo>
                <a:lnTo>
                  <a:pt x="12960" y="56880"/>
                </a:lnTo>
                <a:lnTo>
                  <a:pt x="6480" y="82440"/>
                </a:lnTo>
                <a:lnTo>
                  <a:pt x="6480" y="101520"/>
                </a:lnTo>
                <a:lnTo>
                  <a:pt x="6480" y="126720"/>
                </a:lnTo>
                <a:lnTo>
                  <a:pt x="6480" y="152280"/>
                </a:lnTo>
                <a:lnTo>
                  <a:pt x="0" y="177840"/>
                </a:lnTo>
                <a:lnTo>
                  <a:pt x="0" y="222120"/>
                </a:lnTo>
                <a:lnTo>
                  <a:pt x="0" y="241200"/>
                </a:lnTo>
                <a:lnTo>
                  <a:pt x="0" y="260280"/>
                </a:lnTo>
                <a:lnTo>
                  <a:pt x="0" y="272880"/>
                </a:lnTo>
                <a:lnTo>
                  <a:pt x="6480" y="285480"/>
                </a:lnTo>
                <a:lnTo>
                  <a:pt x="12960" y="298440"/>
                </a:lnTo>
                <a:lnTo>
                  <a:pt x="12960" y="304560"/>
                </a:lnTo>
                <a:lnTo>
                  <a:pt x="19080" y="311040"/>
                </a:lnTo>
                <a:lnTo>
                  <a:pt x="25560" y="311040"/>
                </a:lnTo>
                <a:lnTo>
                  <a:pt x="25560" y="304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67002" y="3073324"/>
            <a:ext cx="425450" cy="470534"/>
          </a:xfrm>
          <a:custGeom>
            <a:avLst/>
            <a:gdLst/>
            <a:ahLst/>
            <a:cxnLst/>
            <a:rect l="l" t="t" r="r" b="b"/>
            <a:pathLst>
              <a:path w="425450" h="470535">
                <a:moveTo>
                  <a:pt x="50760" y="19080"/>
                </a:moveTo>
                <a:lnTo>
                  <a:pt x="63360" y="12960"/>
                </a:lnTo>
                <a:lnTo>
                  <a:pt x="50760" y="19080"/>
                </a:lnTo>
                <a:lnTo>
                  <a:pt x="69840" y="12960"/>
                </a:lnTo>
                <a:lnTo>
                  <a:pt x="95040" y="6480"/>
                </a:lnTo>
                <a:lnTo>
                  <a:pt x="101520" y="6480"/>
                </a:lnTo>
                <a:lnTo>
                  <a:pt x="114120" y="6480"/>
                </a:lnTo>
                <a:lnTo>
                  <a:pt x="126720" y="6480"/>
                </a:lnTo>
                <a:lnTo>
                  <a:pt x="139680" y="6480"/>
                </a:lnTo>
                <a:lnTo>
                  <a:pt x="152280" y="0"/>
                </a:lnTo>
                <a:lnTo>
                  <a:pt x="279360" y="0"/>
                </a:lnTo>
                <a:lnTo>
                  <a:pt x="291960" y="6480"/>
                </a:lnTo>
                <a:lnTo>
                  <a:pt x="311040" y="6480"/>
                </a:lnTo>
                <a:lnTo>
                  <a:pt x="323640" y="6480"/>
                </a:lnTo>
                <a:lnTo>
                  <a:pt x="336240" y="12960"/>
                </a:lnTo>
                <a:lnTo>
                  <a:pt x="349200" y="12960"/>
                </a:lnTo>
                <a:lnTo>
                  <a:pt x="361800" y="12960"/>
                </a:lnTo>
                <a:lnTo>
                  <a:pt x="368280" y="19080"/>
                </a:lnTo>
                <a:lnTo>
                  <a:pt x="419040" y="19080"/>
                </a:lnTo>
                <a:lnTo>
                  <a:pt x="419040" y="25560"/>
                </a:lnTo>
                <a:lnTo>
                  <a:pt x="425160" y="25560"/>
                </a:lnTo>
                <a:lnTo>
                  <a:pt x="425160" y="31680"/>
                </a:lnTo>
                <a:lnTo>
                  <a:pt x="425160" y="38160"/>
                </a:lnTo>
                <a:lnTo>
                  <a:pt x="425160" y="260280"/>
                </a:lnTo>
                <a:lnTo>
                  <a:pt x="419040" y="279360"/>
                </a:lnTo>
                <a:lnTo>
                  <a:pt x="419040" y="362160"/>
                </a:lnTo>
                <a:lnTo>
                  <a:pt x="425160" y="387360"/>
                </a:lnTo>
                <a:lnTo>
                  <a:pt x="425160" y="438120"/>
                </a:lnTo>
                <a:lnTo>
                  <a:pt x="419040" y="438120"/>
                </a:lnTo>
                <a:lnTo>
                  <a:pt x="412560" y="438120"/>
                </a:lnTo>
                <a:lnTo>
                  <a:pt x="399960" y="438120"/>
                </a:lnTo>
                <a:lnTo>
                  <a:pt x="393480" y="438120"/>
                </a:lnTo>
                <a:lnTo>
                  <a:pt x="380880" y="444600"/>
                </a:lnTo>
                <a:lnTo>
                  <a:pt x="368280" y="444600"/>
                </a:lnTo>
                <a:lnTo>
                  <a:pt x="349200" y="451080"/>
                </a:lnTo>
                <a:lnTo>
                  <a:pt x="330120" y="451080"/>
                </a:lnTo>
                <a:lnTo>
                  <a:pt x="311040" y="457200"/>
                </a:lnTo>
                <a:lnTo>
                  <a:pt x="291960" y="457200"/>
                </a:lnTo>
                <a:lnTo>
                  <a:pt x="266400" y="463680"/>
                </a:lnTo>
                <a:lnTo>
                  <a:pt x="241200" y="463680"/>
                </a:lnTo>
                <a:lnTo>
                  <a:pt x="190440" y="470160"/>
                </a:lnTo>
                <a:lnTo>
                  <a:pt x="158760" y="470160"/>
                </a:lnTo>
                <a:lnTo>
                  <a:pt x="133200" y="463680"/>
                </a:lnTo>
                <a:lnTo>
                  <a:pt x="107640" y="463680"/>
                </a:lnTo>
                <a:lnTo>
                  <a:pt x="82440" y="463680"/>
                </a:lnTo>
                <a:lnTo>
                  <a:pt x="63360" y="457200"/>
                </a:lnTo>
                <a:lnTo>
                  <a:pt x="44280" y="457200"/>
                </a:lnTo>
                <a:lnTo>
                  <a:pt x="31680" y="451080"/>
                </a:lnTo>
                <a:lnTo>
                  <a:pt x="12600" y="451080"/>
                </a:lnTo>
                <a:lnTo>
                  <a:pt x="0" y="451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24765" y="3622519"/>
            <a:ext cx="184291" cy="2667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79321" y="2184483"/>
            <a:ext cx="108585" cy="1371600"/>
          </a:xfrm>
          <a:custGeom>
            <a:avLst/>
            <a:gdLst/>
            <a:ahLst/>
            <a:cxnLst/>
            <a:rect l="l" t="t" r="r" b="b"/>
            <a:pathLst>
              <a:path w="108584" h="1371600">
                <a:moveTo>
                  <a:pt x="0" y="6120"/>
                </a:moveTo>
                <a:lnTo>
                  <a:pt x="0" y="0"/>
                </a:lnTo>
                <a:lnTo>
                  <a:pt x="0" y="6120"/>
                </a:lnTo>
                <a:lnTo>
                  <a:pt x="0" y="12600"/>
                </a:lnTo>
                <a:lnTo>
                  <a:pt x="0" y="120600"/>
                </a:lnTo>
                <a:lnTo>
                  <a:pt x="6480" y="133200"/>
                </a:lnTo>
                <a:lnTo>
                  <a:pt x="6480" y="152280"/>
                </a:lnTo>
                <a:lnTo>
                  <a:pt x="6480" y="164880"/>
                </a:lnTo>
                <a:lnTo>
                  <a:pt x="12960" y="183960"/>
                </a:lnTo>
                <a:lnTo>
                  <a:pt x="12960" y="203040"/>
                </a:lnTo>
                <a:lnTo>
                  <a:pt x="12960" y="222120"/>
                </a:lnTo>
                <a:lnTo>
                  <a:pt x="19080" y="241200"/>
                </a:lnTo>
                <a:lnTo>
                  <a:pt x="19080" y="279360"/>
                </a:lnTo>
                <a:lnTo>
                  <a:pt x="25560" y="298440"/>
                </a:lnTo>
                <a:lnTo>
                  <a:pt x="25560" y="317520"/>
                </a:lnTo>
                <a:lnTo>
                  <a:pt x="25560" y="336600"/>
                </a:lnTo>
                <a:lnTo>
                  <a:pt x="32040" y="361800"/>
                </a:lnTo>
                <a:lnTo>
                  <a:pt x="32040" y="380880"/>
                </a:lnTo>
                <a:lnTo>
                  <a:pt x="32040" y="514440"/>
                </a:lnTo>
                <a:lnTo>
                  <a:pt x="25560" y="539640"/>
                </a:lnTo>
                <a:lnTo>
                  <a:pt x="25560" y="558720"/>
                </a:lnTo>
                <a:lnTo>
                  <a:pt x="25560" y="603000"/>
                </a:lnTo>
                <a:lnTo>
                  <a:pt x="25560" y="622080"/>
                </a:lnTo>
                <a:lnTo>
                  <a:pt x="25560" y="641160"/>
                </a:lnTo>
                <a:lnTo>
                  <a:pt x="32040" y="660240"/>
                </a:lnTo>
                <a:lnTo>
                  <a:pt x="32040" y="685801"/>
                </a:lnTo>
                <a:lnTo>
                  <a:pt x="38160" y="704881"/>
                </a:lnTo>
                <a:lnTo>
                  <a:pt x="38160" y="730081"/>
                </a:lnTo>
                <a:lnTo>
                  <a:pt x="38160" y="749161"/>
                </a:lnTo>
                <a:lnTo>
                  <a:pt x="44640" y="793801"/>
                </a:lnTo>
                <a:lnTo>
                  <a:pt x="44640" y="819001"/>
                </a:lnTo>
                <a:lnTo>
                  <a:pt x="44640" y="838081"/>
                </a:lnTo>
                <a:lnTo>
                  <a:pt x="44640" y="863641"/>
                </a:lnTo>
                <a:lnTo>
                  <a:pt x="50760" y="882721"/>
                </a:lnTo>
                <a:lnTo>
                  <a:pt x="50760" y="901801"/>
                </a:lnTo>
                <a:lnTo>
                  <a:pt x="50760" y="920521"/>
                </a:lnTo>
                <a:lnTo>
                  <a:pt x="50760" y="958681"/>
                </a:lnTo>
                <a:lnTo>
                  <a:pt x="57240" y="977761"/>
                </a:lnTo>
                <a:lnTo>
                  <a:pt x="57240" y="996841"/>
                </a:lnTo>
                <a:lnTo>
                  <a:pt x="57240" y="1015921"/>
                </a:lnTo>
                <a:lnTo>
                  <a:pt x="63720" y="1035001"/>
                </a:lnTo>
                <a:lnTo>
                  <a:pt x="63720" y="1060201"/>
                </a:lnTo>
                <a:lnTo>
                  <a:pt x="76320" y="1104841"/>
                </a:lnTo>
                <a:lnTo>
                  <a:pt x="76320" y="1123921"/>
                </a:lnTo>
                <a:lnTo>
                  <a:pt x="82800" y="1143001"/>
                </a:lnTo>
                <a:lnTo>
                  <a:pt x="82800" y="1168201"/>
                </a:lnTo>
                <a:lnTo>
                  <a:pt x="88920" y="1187281"/>
                </a:lnTo>
                <a:lnTo>
                  <a:pt x="88920" y="1212841"/>
                </a:lnTo>
                <a:lnTo>
                  <a:pt x="95400" y="1231921"/>
                </a:lnTo>
                <a:lnTo>
                  <a:pt x="95400" y="1251001"/>
                </a:lnTo>
                <a:lnTo>
                  <a:pt x="101880" y="1282681"/>
                </a:lnTo>
                <a:lnTo>
                  <a:pt x="101880" y="1301761"/>
                </a:lnTo>
                <a:lnTo>
                  <a:pt x="101880" y="1314361"/>
                </a:lnTo>
                <a:lnTo>
                  <a:pt x="101880" y="1326962"/>
                </a:lnTo>
                <a:lnTo>
                  <a:pt x="101880" y="1339922"/>
                </a:lnTo>
                <a:lnTo>
                  <a:pt x="101880" y="1346042"/>
                </a:lnTo>
                <a:lnTo>
                  <a:pt x="108000" y="1352522"/>
                </a:lnTo>
                <a:lnTo>
                  <a:pt x="108000" y="1359002"/>
                </a:lnTo>
                <a:lnTo>
                  <a:pt x="108000" y="1365122"/>
                </a:lnTo>
                <a:lnTo>
                  <a:pt x="108000" y="1371602"/>
                </a:lnTo>
                <a:lnTo>
                  <a:pt x="108000" y="1365122"/>
                </a:lnTo>
                <a:lnTo>
                  <a:pt x="108000" y="1359002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60240" y="2139843"/>
            <a:ext cx="1410335" cy="38735"/>
          </a:xfrm>
          <a:custGeom>
            <a:avLst/>
            <a:gdLst/>
            <a:ahLst/>
            <a:cxnLst/>
            <a:rect l="l" t="t" r="r" b="b"/>
            <a:pathLst>
              <a:path w="1410335" h="38735">
                <a:moveTo>
                  <a:pt x="0" y="25560"/>
                </a:moveTo>
                <a:lnTo>
                  <a:pt x="0" y="19080"/>
                </a:lnTo>
                <a:lnTo>
                  <a:pt x="6480" y="12960"/>
                </a:lnTo>
                <a:lnTo>
                  <a:pt x="19080" y="19080"/>
                </a:lnTo>
                <a:lnTo>
                  <a:pt x="25560" y="19080"/>
                </a:lnTo>
                <a:lnTo>
                  <a:pt x="44640" y="25560"/>
                </a:lnTo>
                <a:lnTo>
                  <a:pt x="266760" y="25560"/>
                </a:lnTo>
                <a:lnTo>
                  <a:pt x="311400" y="32040"/>
                </a:lnTo>
                <a:lnTo>
                  <a:pt x="336600" y="32040"/>
                </a:lnTo>
                <a:lnTo>
                  <a:pt x="368640" y="38160"/>
                </a:lnTo>
                <a:lnTo>
                  <a:pt x="393840" y="38160"/>
                </a:lnTo>
                <a:lnTo>
                  <a:pt x="425520" y="38160"/>
                </a:lnTo>
                <a:lnTo>
                  <a:pt x="457200" y="38160"/>
                </a:lnTo>
                <a:lnTo>
                  <a:pt x="489240" y="38160"/>
                </a:lnTo>
                <a:lnTo>
                  <a:pt x="520920" y="32040"/>
                </a:lnTo>
                <a:lnTo>
                  <a:pt x="552600" y="32040"/>
                </a:lnTo>
                <a:lnTo>
                  <a:pt x="615960" y="25560"/>
                </a:lnTo>
                <a:lnTo>
                  <a:pt x="679681" y="19080"/>
                </a:lnTo>
                <a:lnTo>
                  <a:pt x="704881" y="12960"/>
                </a:lnTo>
                <a:lnTo>
                  <a:pt x="736921" y="12960"/>
                </a:lnTo>
                <a:lnTo>
                  <a:pt x="768601" y="6480"/>
                </a:lnTo>
                <a:lnTo>
                  <a:pt x="800281" y="6480"/>
                </a:lnTo>
                <a:lnTo>
                  <a:pt x="831961" y="0"/>
                </a:lnTo>
                <a:lnTo>
                  <a:pt x="857521" y="0"/>
                </a:lnTo>
                <a:lnTo>
                  <a:pt x="1054441" y="0"/>
                </a:lnTo>
                <a:lnTo>
                  <a:pt x="1079641" y="6480"/>
                </a:lnTo>
                <a:lnTo>
                  <a:pt x="1105201" y="6480"/>
                </a:lnTo>
                <a:lnTo>
                  <a:pt x="1124281" y="6480"/>
                </a:lnTo>
                <a:lnTo>
                  <a:pt x="1143001" y="12960"/>
                </a:lnTo>
                <a:lnTo>
                  <a:pt x="1301761" y="12960"/>
                </a:lnTo>
                <a:lnTo>
                  <a:pt x="1314721" y="19080"/>
                </a:lnTo>
                <a:lnTo>
                  <a:pt x="1403642" y="19080"/>
                </a:lnTo>
                <a:lnTo>
                  <a:pt x="1403642" y="25560"/>
                </a:lnTo>
                <a:lnTo>
                  <a:pt x="1409762" y="25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063883" y="2133723"/>
            <a:ext cx="57150" cy="1391285"/>
          </a:xfrm>
          <a:custGeom>
            <a:avLst/>
            <a:gdLst/>
            <a:ahLst/>
            <a:cxnLst/>
            <a:rect l="l" t="t" r="r" b="b"/>
            <a:pathLst>
              <a:path w="57150" h="1391285">
                <a:moveTo>
                  <a:pt x="0" y="6120"/>
                </a:moveTo>
                <a:lnTo>
                  <a:pt x="0" y="0"/>
                </a:lnTo>
                <a:lnTo>
                  <a:pt x="0" y="6120"/>
                </a:lnTo>
                <a:lnTo>
                  <a:pt x="0" y="12600"/>
                </a:lnTo>
                <a:lnTo>
                  <a:pt x="0" y="19080"/>
                </a:lnTo>
                <a:lnTo>
                  <a:pt x="6120" y="25200"/>
                </a:lnTo>
                <a:lnTo>
                  <a:pt x="6120" y="38160"/>
                </a:lnTo>
                <a:lnTo>
                  <a:pt x="12600" y="63360"/>
                </a:lnTo>
                <a:lnTo>
                  <a:pt x="19080" y="95040"/>
                </a:lnTo>
                <a:lnTo>
                  <a:pt x="19080" y="120600"/>
                </a:lnTo>
                <a:lnTo>
                  <a:pt x="19080" y="145800"/>
                </a:lnTo>
                <a:lnTo>
                  <a:pt x="25200" y="171360"/>
                </a:lnTo>
                <a:lnTo>
                  <a:pt x="25200" y="361800"/>
                </a:lnTo>
                <a:lnTo>
                  <a:pt x="31680" y="431640"/>
                </a:lnTo>
                <a:lnTo>
                  <a:pt x="31680" y="469800"/>
                </a:lnTo>
                <a:lnTo>
                  <a:pt x="31680" y="501480"/>
                </a:lnTo>
                <a:lnTo>
                  <a:pt x="31680" y="533160"/>
                </a:lnTo>
                <a:lnTo>
                  <a:pt x="31680" y="565200"/>
                </a:lnTo>
                <a:lnTo>
                  <a:pt x="25200" y="628560"/>
                </a:lnTo>
                <a:lnTo>
                  <a:pt x="19080" y="660240"/>
                </a:lnTo>
                <a:lnTo>
                  <a:pt x="19080" y="691921"/>
                </a:lnTo>
                <a:lnTo>
                  <a:pt x="12600" y="723961"/>
                </a:lnTo>
                <a:lnTo>
                  <a:pt x="12600" y="755641"/>
                </a:lnTo>
                <a:lnTo>
                  <a:pt x="6120" y="819001"/>
                </a:lnTo>
                <a:lnTo>
                  <a:pt x="6120" y="850681"/>
                </a:lnTo>
                <a:lnTo>
                  <a:pt x="6120" y="1054081"/>
                </a:lnTo>
                <a:lnTo>
                  <a:pt x="12600" y="1073161"/>
                </a:lnTo>
                <a:lnTo>
                  <a:pt x="12600" y="1092241"/>
                </a:lnTo>
                <a:lnTo>
                  <a:pt x="12600" y="1110961"/>
                </a:lnTo>
                <a:lnTo>
                  <a:pt x="19080" y="1130041"/>
                </a:lnTo>
                <a:lnTo>
                  <a:pt x="19080" y="1263601"/>
                </a:lnTo>
                <a:lnTo>
                  <a:pt x="25200" y="1276201"/>
                </a:lnTo>
                <a:lnTo>
                  <a:pt x="31680" y="1295281"/>
                </a:lnTo>
                <a:lnTo>
                  <a:pt x="37800" y="1301761"/>
                </a:lnTo>
                <a:lnTo>
                  <a:pt x="37800" y="1314361"/>
                </a:lnTo>
                <a:lnTo>
                  <a:pt x="44280" y="1320841"/>
                </a:lnTo>
                <a:lnTo>
                  <a:pt x="44280" y="1326962"/>
                </a:lnTo>
                <a:lnTo>
                  <a:pt x="44280" y="1346042"/>
                </a:lnTo>
                <a:lnTo>
                  <a:pt x="44280" y="1384202"/>
                </a:lnTo>
                <a:lnTo>
                  <a:pt x="50760" y="1384202"/>
                </a:lnTo>
                <a:lnTo>
                  <a:pt x="50760" y="1390682"/>
                </a:lnTo>
                <a:lnTo>
                  <a:pt x="56880" y="1390682"/>
                </a:lnTo>
                <a:lnTo>
                  <a:pt x="56880" y="1384202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06401" y="3530525"/>
            <a:ext cx="1188085" cy="69850"/>
          </a:xfrm>
          <a:custGeom>
            <a:avLst/>
            <a:gdLst/>
            <a:ahLst/>
            <a:cxnLst/>
            <a:rect l="l" t="t" r="r" b="b"/>
            <a:pathLst>
              <a:path w="1188085" h="69850">
                <a:moveTo>
                  <a:pt x="0" y="63720"/>
                </a:moveTo>
                <a:lnTo>
                  <a:pt x="0" y="69840"/>
                </a:lnTo>
                <a:lnTo>
                  <a:pt x="6480" y="69840"/>
                </a:lnTo>
                <a:lnTo>
                  <a:pt x="12600" y="69840"/>
                </a:lnTo>
                <a:lnTo>
                  <a:pt x="25560" y="69840"/>
                </a:lnTo>
                <a:lnTo>
                  <a:pt x="31680" y="69840"/>
                </a:lnTo>
                <a:lnTo>
                  <a:pt x="44640" y="69840"/>
                </a:lnTo>
                <a:lnTo>
                  <a:pt x="57240" y="69840"/>
                </a:lnTo>
                <a:lnTo>
                  <a:pt x="76320" y="63720"/>
                </a:lnTo>
                <a:lnTo>
                  <a:pt x="279360" y="63720"/>
                </a:lnTo>
                <a:lnTo>
                  <a:pt x="317520" y="57240"/>
                </a:lnTo>
                <a:lnTo>
                  <a:pt x="362160" y="57240"/>
                </a:lnTo>
                <a:lnTo>
                  <a:pt x="457200" y="50760"/>
                </a:lnTo>
                <a:lnTo>
                  <a:pt x="507960" y="50760"/>
                </a:lnTo>
                <a:lnTo>
                  <a:pt x="565200" y="44640"/>
                </a:lnTo>
                <a:lnTo>
                  <a:pt x="622440" y="31680"/>
                </a:lnTo>
                <a:lnTo>
                  <a:pt x="679681" y="25560"/>
                </a:lnTo>
                <a:lnTo>
                  <a:pt x="793801" y="12960"/>
                </a:lnTo>
                <a:lnTo>
                  <a:pt x="844561" y="12960"/>
                </a:lnTo>
                <a:lnTo>
                  <a:pt x="895321" y="6480"/>
                </a:lnTo>
                <a:lnTo>
                  <a:pt x="939961" y="0"/>
                </a:lnTo>
                <a:lnTo>
                  <a:pt x="978121" y="0"/>
                </a:lnTo>
                <a:lnTo>
                  <a:pt x="1047961" y="0"/>
                </a:lnTo>
                <a:lnTo>
                  <a:pt x="1079641" y="0"/>
                </a:lnTo>
                <a:lnTo>
                  <a:pt x="1104841" y="6480"/>
                </a:lnTo>
                <a:lnTo>
                  <a:pt x="1123921" y="6480"/>
                </a:lnTo>
                <a:lnTo>
                  <a:pt x="1136881" y="12960"/>
                </a:lnTo>
                <a:lnTo>
                  <a:pt x="1149481" y="19080"/>
                </a:lnTo>
                <a:lnTo>
                  <a:pt x="1162081" y="19080"/>
                </a:lnTo>
                <a:lnTo>
                  <a:pt x="1168561" y="19080"/>
                </a:lnTo>
                <a:lnTo>
                  <a:pt x="1174681" y="25560"/>
                </a:lnTo>
                <a:lnTo>
                  <a:pt x="1181161" y="25560"/>
                </a:lnTo>
                <a:lnTo>
                  <a:pt x="1187641" y="25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082963" y="356220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12600" y="0"/>
                </a:lnTo>
                <a:lnTo>
                  <a:pt x="18720" y="0"/>
                </a:lnTo>
                <a:lnTo>
                  <a:pt x="0" y="0"/>
                </a:lnTo>
                <a:lnTo>
                  <a:pt x="25200" y="0"/>
                </a:lnTo>
                <a:lnTo>
                  <a:pt x="3168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111321" y="6095889"/>
            <a:ext cx="159385" cy="330835"/>
          </a:xfrm>
          <a:custGeom>
            <a:avLst/>
            <a:gdLst/>
            <a:ahLst/>
            <a:cxnLst/>
            <a:rect l="l" t="t" r="r" b="b"/>
            <a:pathLst>
              <a:path w="159384" h="330835">
                <a:moveTo>
                  <a:pt x="0" y="50760"/>
                </a:moveTo>
                <a:lnTo>
                  <a:pt x="0" y="44640"/>
                </a:lnTo>
                <a:lnTo>
                  <a:pt x="0" y="50760"/>
                </a:lnTo>
                <a:lnTo>
                  <a:pt x="0" y="38160"/>
                </a:lnTo>
                <a:lnTo>
                  <a:pt x="0" y="44640"/>
                </a:lnTo>
                <a:lnTo>
                  <a:pt x="6120" y="44640"/>
                </a:lnTo>
                <a:lnTo>
                  <a:pt x="6120" y="57240"/>
                </a:lnTo>
                <a:lnTo>
                  <a:pt x="12600" y="69840"/>
                </a:lnTo>
                <a:lnTo>
                  <a:pt x="12600" y="82800"/>
                </a:lnTo>
                <a:lnTo>
                  <a:pt x="19080" y="101880"/>
                </a:lnTo>
                <a:lnTo>
                  <a:pt x="25200" y="146160"/>
                </a:lnTo>
                <a:lnTo>
                  <a:pt x="25200" y="177840"/>
                </a:lnTo>
                <a:lnTo>
                  <a:pt x="25200" y="209520"/>
                </a:lnTo>
                <a:lnTo>
                  <a:pt x="25200" y="241560"/>
                </a:lnTo>
                <a:lnTo>
                  <a:pt x="25200" y="273240"/>
                </a:lnTo>
                <a:lnTo>
                  <a:pt x="25200" y="292320"/>
                </a:lnTo>
                <a:lnTo>
                  <a:pt x="25200" y="317520"/>
                </a:lnTo>
                <a:lnTo>
                  <a:pt x="25200" y="311400"/>
                </a:lnTo>
                <a:lnTo>
                  <a:pt x="25200" y="298440"/>
                </a:lnTo>
                <a:lnTo>
                  <a:pt x="19080" y="279360"/>
                </a:lnTo>
                <a:lnTo>
                  <a:pt x="19080" y="254160"/>
                </a:lnTo>
                <a:lnTo>
                  <a:pt x="12600" y="235080"/>
                </a:lnTo>
                <a:lnTo>
                  <a:pt x="6120" y="209520"/>
                </a:lnTo>
                <a:lnTo>
                  <a:pt x="0" y="165240"/>
                </a:lnTo>
                <a:lnTo>
                  <a:pt x="0" y="120600"/>
                </a:lnTo>
                <a:lnTo>
                  <a:pt x="0" y="95400"/>
                </a:lnTo>
                <a:lnTo>
                  <a:pt x="0" y="76320"/>
                </a:lnTo>
                <a:lnTo>
                  <a:pt x="6120" y="57240"/>
                </a:lnTo>
                <a:lnTo>
                  <a:pt x="19080" y="38160"/>
                </a:lnTo>
                <a:lnTo>
                  <a:pt x="25200" y="25560"/>
                </a:lnTo>
                <a:lnTo>
                  <a:pt x="38160" y="12960"/>
                </a:lnTo>
                <a:lnTo>
                  <a:pt x="50760" y="6480"/>
                </a:lnTo>
                <a:lnTo>
                  <a:pt x="57240" y="0"/>
                </a:lnTo>
                <a:lnTo>
                  <a:pt x="75960" y="0"/>
                </a:lnTo>
                <a:lnTo>
                  <a:pt x="82440" y="12960"/>
                </a:lnTo>
                <a:lnTo>
                  <a:pt x="95040" y="19080"/>
                </a:lnTo>
                <a:lnTo>
                  <a:pt x="108000" y="57240"/>
                </a:lnTo>
                <a:lnTo>
                  <a:pt x="108000" y="76320"/>
                </a:lnTo>
                <a:lnTo>
                  <a:pt x="114120" y="101880"/>
                </a:lnTo>
                <a:lnTo>
                  <a:pt x="120600" y="152640"/>
                </a:lnTo>
                <a:lnTo>
                  <a:pt x="127080" y="177840"/>
                </a:lnTo>
                <a:lnTo>
                  <a:pt x="127080" y="209520"/>
                </a:lnTo>
                <a:lnTo>
                  <a:pt x="133200" y="241560"/>
                </a:lnTo>
                <a:lnTo>
                  <a:pt x="139680" y="266760"/>
                </a:lnTo>
                <a:lnTo>
                  <a:pt x="139680" y="292320"/>
                </a:lnTo>
                <a:lnTo>
                  <a:pt x="146160" y="304920"/>
                </a:lnTo>
                <a:lnTo>
                  <a:pt x="152280" y="317520"/>
                </a:lnTo>
                <a:lnTo>
                  <a:pt x="152280" y="330480"/>
                </a:lnTo>
                <a:lnTo>
                  <a:pt x="158760" y="330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162081" y="6299289"/>
            <a:ext cx="63500" cy="6350"/>
          </a:xfrm>
          <a:custGeom>
            <a:avLst/>
            <a:gdLst/>
            <a:ahLst/>
            <a:cxnLst/>
            <a:rect l="l" t="t" r="r" b="b"/>
            <a:pathLst>
              <a:path w="63500" h="6350">
                <a:moveTo>
                  <a:pt x="0" y="0"/>
                </a:moveTo>
                <a:lnTo>
                  <a:pt x="12600" y="0"/>
                </a:lnTo>
                <a:lnTo>
                  <a:pt x="0" y="0"/>
                </a:lnTo>
                <a:lnTo>
                  <a:pt x="38160" y="6120"/>
                </a:lnTo>
                <a:lnTo>
                  <a:pt x="50760" y="6120"/>
                </a:lnTo>
                <a:lnTo>
                  <a:pt x="63360" y="6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292236" y="6302363"/>
            <a:ext cx="152251" cy="120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441442" y="6121449"/>
            <a:ext cx="139700" cy="323850"/>
          </a:xfrm>
          <a:custGeom>
            <a:avLst/>
            <a:gdLst/>
            <a:ahLst/>
            <a:cxnLst/>
            <a:rect l="l" t="t" r="r" b="b"/>
            <a:pathLst>
              <a:path w="139700" h="323850">
                <a:moveTo>
                  <a:pt x="38160" y="222120"/>
                </a:moveTo>
                <a:lnTo>
                  <a:pt x="31680" y="228600"/>
                </a:lnTo>
                <a:lnTo>
                  <a:pt x="25560" y="241200"/>
                </a:lnTo>
                <a:lnTo>
                  <a:pt x="38160" y="222120"/>
                </a:lnTo>
                <a:lnTo>
                  <a:pt x="25560" y="253800"/>
                </a:lnTo>
                <a:lnTo>
                  <a:pt x="25560" y="272880"/>
                </a:lnTo>
                <a:lnTo>
                  <a:pt x="25560" y="285840"/>
                </a:lnTo>
                <a:lnTo>
                  <a:pt x="25560" y="298440"/>
                </a:lnTo>
                <a:lnTo>
                  <a:pt x="31680" y="311040"/>
                </a:lnTo>
                <a:lnTo>
                  <a:pt x="38160" y="317520"/>
                </a:lnTo>
                <a:lnTo>
                  <a:pt x="44640" y="323640"/>
                </a:lnTo>
                <a:lnTo>
                  <a:pt x="63360" y="323640"/>
                </a:lnTo>
                <a:lnTo>
                  <a:pt x="69840" y="323640"/>
                </a:lnTo>
                <a:lnTo>
                  <a:pt x="82440" y="317520"/>
                </a:lnTo>
                <a:lnTo>
                  <a:pt x="101520" y="291960"/>
                </a:lnTo>
                <a:lnTo>
                  <a:pt x="108000" y="279360"/>
                </a:lnTo>
                <a:lnTo>
                  <a:pt x="108000" y="266760"/>
                </a:lnTo>
                <a:lnTo>
                  <a:pt x="114480" y="253800"/>
                </a:lnTo>
                <a:lnTo>
                  <a:pt x="114480" y="235080"/>
                </a:lnTo>
                <a:lnTo>
                  <a:pt x="108000" y="216000"/>
                </a:lnTo>
                <a:lnTo>
                  <a:pt x="108000" y="196920"/>
                </a:lnTo>
                <a:lnTo>
                  <a:pt x="95400" y="177840"/>
                </a:lnTo>
                <a:lnTo>
                  <a:pt x="82440" y="139680"/>
                </a:lnTo>
                <a:lnTo>
                  <a:pt x="69840" y="114120"/>
                </a:lnTo>
                <a:lnTo>
                  <a:pt x="57240" y="95040"/>
                </a:lnTo>
                <a:lnTo>
                  <a:pt x="44640" y="69840"/>
                </a:lnTo>
                <a:lnTo>
                  <a:pt x="31680" y="50760"/>
                </a:lnTo>
                <a:lnTo>
                  <a:pt x="12600" y="19080"/>
                </a:lnTo>
                <a:lnTo>
                  <a:pt x="6480" y="12600"/>
                </a:lnTo>
                <a:lnTo>
                  <a:pt x="0" y="6480"/>
                </a:lnTo>
                <a:lnTo>
                  <a:pt x="0" y="0"/>
                </a:lnTo>
                <a:lnTo>
                  <a:pt x="12600" y="31680"/>
                </a:lnTo>
                <a:lnTo>
                  <a:pt x="19080" y="50760"/>
                </a:lnTo>
                <a:lnTo>
                  <a:pt x="25560" y="69840"/>
                </a:lnTo>
                <a:lnTo>
                  <a:pt x="38160" y="88920"/>
                </a:lnTo>
                <a:lnTo>
                  <a:pt x="57240" y="133200"/>
                </a:lnTo>
                <a:lnTo>
                  <a:pt x="63360" y="158760"/>
                </a:lnTo>
                <a:lnTo>
                  <a:pt x="76320" y="177840"/>
                </a:lnTo>
                <a:lnTo>
                  <a:pt x="82440" y="196920"/>
                </a:lnTo>
                <a:lnTo>
                  <a:pt x="95400" y="209520"/>
                </a:lnTo>
                <a:lnTo>
                  <a:pt x="101520" y="228600"/>
                </a:lnTo>
                <a:lnTo>
                  <a:pt x="114480" y="235080"/>
                </a:lnTo>
                <a:lnTo>
                  <a:pt x="133200" y="247680"/>
                </a:lnTo>
                <a:lnTo>
                  <a:pt x="139680" y="2538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587602" y="6356529"/>
            <a:ext cx="38735" cy="44450"/>
          </a:xfrm>
          <a:custGeom>
            <a:avLst/>
            <a:gdLst/>
            <a:ahLst/>
            <a:cxnLst/>
            <a:rect l="l" t="t" r="r" b="b"/>
            <a:pathLst>
              <a:path w="38735" h="44450">
                <a:moveTo>
                  <a:pt x="0" y="0"/>
                </a:moveTo>
                <a:lnTo>
                  <a:pt x="6120" y="12600"/>
                </a:lnTo>
                <a:lnTo>
                  <a:pt x="0" y="0"/>
                </a:lnTo>
                <a:lnTo>
                  <a:pt x="12600" y="25200"/>
                </a:lnTo>
                <a:lnTo>
                  <a:pt x="19080" y="44280"/>
                </a:lnTo>
                <a:lnTo>
                  <a:pt x="25200" y="44280"/>
                </a:lnTo>
                <a:lnTo>
                  <a:pt x="31680" y="44280"/>
                </a:lnTo>
                <a:lnTo>
                  <a:pt x="38160" y="44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06682" y="6267609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0"/>
                </a:moveTo>
                <a:lnTo>
                  <a:pt x="12600" y="6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73116" y="6314963"/>
            <a:ext cx="107971" cy="1209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184483" y="6261129"/>
            <a:ext cx="368300" cy="38735"/>
          </a:xfrm>
          <a:custGeom>
            <a:avLst/>
            <a:gdLst/>
            <a:ahLst/>
            <a:cxnLst/>
            <a:rect l="l" t="t" r="r" b="b"/>
            <a:pathLst>
              <a:path w="368300" h="38735">
                <a:moveTo>
                  <a:pt x="6120" y="0"/>
                </a:moveTo>
                <a:lnTo>
                  <a:pt x="0" y="0"/>
                </a:lnTo>
                <a:lnTo>
                  <a:pt x="6120" y="0"/>
                </a:lnTo>
                <a:lnTo>
                  <a:pt x="19080" y="6480"/>
                </a:lnTo>
                <a:lnTo>
                  <a:pt x="38160" y="6480"/>
                </a:lnTo>
                <a:lnTo>
                  <a:pt x="50760" y="12600"/>
                </a:lnTo>
                <a:lnTo>
                  <a:pt x="69840" y="12600"/>
                </a:lnTo>
                <a:lnTo>
                  <a:pt x="114120" y="12600"/>
                </a:lnTo>
                <a:lnTo>
                  <a:pt x="145800" y="12600"/>
                </a:lnTo>
                <a:lnTo>
                  <a:pt x="171360" y="19080"/>
                </a:lnTo>
                <a:lnTo>
                  <a:pt x="203040" y="19080"/>
                </a:lnTo>
                <a:lnTo>
                  <a:pt x="228600" y="19080"/>
                </a:lnTo>
                <a:lnTo>
                  <a:pt x="253800" y="19080"/>
                </a:lnTo>
                <a:lnTo>
                  <a:pt x="279360" y="19080"/>
                </a:lnTo>
                <a:lnTo>
                  <a:pt x="304560" y="25560"/>
                </a:lnTo>
                <a:lnTo>
                  <a:pt x="323640" y="25560"/>
                </a:lnTo>
                <a:lnTo>
                  <a:pt x="336600" y="31680"/>
                </a:lnTo>
                <a:lnTo>
                  <a:pt x="349200" y="31680"/>
                </a:lnTo>
                <a:lnTo>
                  <a:pt x="361800" y="31680"/>
                </a:lnTo>
                <a:lnTo>
                  <a:pt x="368280" y="31680"/>
                </a:lnTo>
                <a:lnTo>
                  <a:pt x="368280" y="38160"/>
                </a:lnTo>
                <a:lnTo>
                  <a:pt x="361800" y="38160"/>
                </a:lnTo>
                <a:lnTo>
                  <a:pt x="355680" y="31680"/>
                </a:lnTo>
                <a:lnTo>
                  <a:pt x="349200" y="31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441718" y="6175283"/>
            <a:ext cx="247651" cy="2415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594408" y="5981768"/>
            <a:ext cx="133350" cy="241300"/>
          </a:xfrm>
          <a:custGeom>
            <a:avLst/>
            <a:gdLst/>
            <a:ahLst/>
            <a:cxnLst/>
            <a:rect l="l" t="t" r="r" b="b"/>
            <a:pathLst>
              <a:path w="133350" h="241300">
                <a:moveTo>
                  <a:pt x="0" y="6120"/>
                </a:moveTo>
                <a:lnTo>
                  <a:pt x="0" y="12600"/>
                </a:lnTo>
                <a:lnTo>
                  <a:pt x="6480" y="19080"/>
                </a:lnTo>
                <a:lnTo>
                  <a:pt x="6480" y="31680"/>
                </a:lnTo>
                <a:lnTo>
                  <a:pt x="12600" y="44280"/>
                </a:lnTo>
                <a:lnTo>
                  <a:pt x="19080" y="63360"/>
                </a:lnTo>
                <a:lnTo>
                  <a:pt x="25200" y="82440"/>
                </a:lnTo>
                <a:lnTo>
                  <a:pt x="25200" y="101520"/>
                </a:lnTo>
                <a:lnTo>
                  <a:pt x="31680" y="120600"/>
                </a:lnTo>
                <a:lnTo>
                  <a:pt x="38160" y="164880"/>
                </a:lnTo>
                <a:lnTo>
                  <a:pt x="38160" y="183960"/>
                </a:lnTo>
                <a:lnTo>
                  <a:pt x="38160" y="222120"/>
                </a:lnTo>
                <a:lnTo>
                  <a:pt x="38160" y="228600"/>
                </a:lnTo>
                <a:lnTo>
                  <a:pt x="38160" y="234720"/>
                </a:lnTo>
                <a:lnTo>
                  <a:pt x="31680" y="241200"/>
                </a:lnTo>
                <a:lnTo>
                  <a:pt x="25200" y="234720"/>
                </a:lnTo>
                <a:lnTo>
                  <a:pt x="25200" y="222120"/>
                </a:lnTo>
                <a:lnTo>
                  <a:pt x="19080" y="209520"/>
                </a:lnTo>
                <a:lnTo>
                  <a:pt x="19080" y="190440"/>
                </a:lnTo>
                <a:lnTo>
                  <a:pt x="12600" y="171360"/>
                </a:lnTo>
                <a:lnTo>
                  <a:pt x="12600" y="133200"/>
                </a:lnTo>
                <a:lnTo>
                  <a:pt x="19080" y="108000"/>
                </a:lnTo>
                <a:lnTo>
                  <a:pt x="19080" y="88920"/>
                </a:lnTo>
                <a:lnTo>
                  <a:pt x="25200" y="63360"/>
                </a:lnTo>
                <a:lnTo>
                  <a:pt x="31680" y="44280"/>
                </a:lnTo>
                <a:lnTo>
                  <a:pt x="44280" y="25200"/>
                </a:lnTo>
                <a:lnTo>
                  <a:pt x="57240" y="12600"/>
                </a:lnTo>
                <a:lnTo>
                  <a:pt x="69840" y="0"/>
                </a:lnTo>
                <a:lnTo>
                  <a:pt x="82440" y="0"/>
                </a:lnTo>
                <a:lnTo>
                  <a:pt x="95040" y="0"/>
                </a:lnTo>
                <a:lnTo>
                  <a:pt x="108000" y="0"/>
                </a:lnTo>
                <a:lnTo>
                  <a:pt x="127080" y="12600"/>
                </a:lnTo>
                <a:lnTo>
                  <a:pt x="127080" y="25200"/>
                </a:lnTo>
                <a:lnTo>
                  <a:pt x="133200" y="31680"/>
                </a:lnTo>
                <a:lnTo>
                  <a:pt x="133200" y="50760"/>
                </a:lnTo>
                <a:lnTo>
                  <a:pt x="127080" y="63360"/>
                </a:lnTo>
                <a:lnTo>
                  <a:pt x="120600" y="82440"/>
                </a:lnTo>
                <a:lnTo>
                  <a:pt x="114120" y="95040"/>
                </a:lnTo>
                <a:lnTo>
                  <a:pt x="108000" y="101520"/>
                </a:lnTo>
                <a:lnTo>
                  <a:pt x="88920" y="120600"/>
                </a:lnTo>
                <a:lnTo>
                  <a:pt x="82440" y="120600"/>
                </a:lnTo>
                <a:lnTo>
                  <a:pt x="76320" y="127080"/>
                </a:lnTo>
                <a:lnTo>
                  <a:pt x="69840" y="127080"/>
                </a:lnTo>
                <a:lnTo>
                  <a:pt x="63360" y="120600"/>
                </a:lnTo>
                <a:lnTo>
                  <a:pt x="69840" y="114120"/>
                </a:lnTo>
                <a:lnTo>
                  <a:pt x="69840" y="1080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49762" y="6016523"/>
            <a:ext cx="209851" cy="2224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991323" y="6143603"/>
            <a:ext cx="88891" cy="1079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76809" y="6159609"/>
            <a:ext cx="267335" cy="89535"/>
          </a:xfrm>
          <a:custGeom>
            <a:avLst/>
            <a:gdLst/>
            <a:ahLst/>
            <a:cxnLst/>
            <a:rect l="l" t="t" r="r" b="b"/>
            <a:pathLst>
              <a:path w="267335" h="89535">
                <a:moveTo>
                  <a:pt x="38160" y="44280"/>
                </a:moveTo>
                <a:lnTo>
                  <a:pt x="44640" y="50760"/>
                </a:lnTo>
                <a:lnTo>
                  <a:pt x="38160" y="44280"/>
                </a:lnTo>
                <a:lnTo>
                  <a:pt x="51120" y="50760"/>
                </a:lnTo>
                <a:lnTo>
                  <a:pt x="57240" y="50760"/>
                </a:lnTo>
                <a:lnTo>
                  <a:pt x="76320" y="44280"/>
                </a:lnTo>
                <a:lnTo>
                  <a:pt x="76320" y="38160"/>
                </a:lnTo>
                <a:lnTo>
                  <a:pt x="82800" y="38160"/>
                </a:lnTo>
                <a:lnTo>
                  <a:pt x="88920" y="31680"/>
                </a:lnTo>
                <a:lnTo>
                  <a:pt x="88920" y="25200"/>
                </a:lnTo>
                <a:lnTo>
                  <a:pt x="88920" y="19080"/>
                </a:lnTo>
                <a:lnTo>
                  <a:pt x="82800" y="12600"/>
                </a:lnTo>
                <a:lnTo>
                  <a:pt x="76320" y="6120"/>
                </a:lnTo>
                <a:lnTo>
                  <a:pt x="63720" y="0"/>
                </a:lnTo>
                <a:lnTo>
                  <a:pt x="51120" y="0"/>
                </a:lnTo>
                <a:lnTo>
                  <a:pt x="44640" y="6120"/>
                </a:lnTo>
                <a:lnTo>
                  <a:pt x="32040" y="6120"/>
                </a:lnTo>
                <a:lnTo>
                  <a:pt x="19080" y="12600"/>
                </a:lnTo>
                <a:lnTo>
                  <a:pt x="12960" y="19080"/>
                </a:lnTo>
                <a:lnTo>
                  <a:pt x="6480" y="25200"/>
                </a:lnTo>
                <a:lnTo>
                  <a:pt x="6480" y="31680"/>
                </a:lnTo>
                <a:lnTo>
                  <a:pt x="0" y="38160"/>
                </a:lnTo>
                <a:lnTo>
                  <a:pt x="0" y="44280"/>
                </a:lnTo>
                <a:lnTo>
                  <a:pt x="6480" y="50760"/>
                </a:lnTo>
                <a:lnTo>
                  <a:pt x="12960" y="56880"/>
                </a:lnTo>
                <a:lnTo>
                  <a:pt x="19080" y="63360"/>
                </a:lnTo>
                <a:lnTo>
                  <a:pt x="44640" y="69840"/>
                </a:lnTo>
                <a:lnTo>
                  <a:pt x="57240" y="69840"/>
                </a:lnTo>
                <a:lnTo>
                  <a:pt x="69840" y="69840"/>
                </a:lnTo>
                <a:lnTo>
                  <a:pt x="95400" y="69840"/>
                </a:lnTo>
                <a:lnTo>
                  <a:pt x="101880" y="63360"/>
                </a:lnTo>
                <a:lnTo>
                  <a:pt x="108000" y="63360"/>
                </a:lnTo>
                <a:lnTo>
                  <a:pt x="114480" y="56880"/>
                </a:lnTo>
                <a:lnTo>
                  <a:pt x="120960" y="50760"/>
                </a:lnTo>
                <a:lnTo>
                  <a:pt x="120960" y="44280"/>
                </a:lnTo>
                <a:lnTo>
                  <a:pt x="114480" y="44280"/>
                </a:lnTo>
                <a:lnTo>
                  <a:pt x="108000" y="38160"/>
                </a:lnTo>
                <a:lnTo>
                  <a:pt x="108000" y="44280"/>
                </a:lnTo>
                <a:lnTo>
                  <a:pt x="127080" y="56880"/>
                </a:lnTo>
                <a:lnTo>
                  <a:pt x="127080" y="63360"/>
                </a:lnTo>
                <a:lnTo>
                  <a:pt x="133560" y="63360"/>
                </a:lnTo>
                <a:lnTo>
                  <a:pt x="139680" y="63360"/>
                </a:lnTo>
                <a:lnTo>
                  <a:pt x="146160" y="63360"/>
                </a:lnTo>
                <a:lnTo>
                  <a:pt x="152640" y="63360"/>
                </a:lnTo>
                <a:lnTo>
                  <a:pt x="146160" y="56880"/>
                </a:lnTo>
                <a:lnTo>
                  <a:pt x="133560" y="44280"/>
                </a:lnTo>
                <a:lnTo>
                  <a:pt x="133560" y="38160"/>
                </a:lnTo>
                <a:lnTo>
                  <a:pt x="139680" y="38160"/>
                </a:lnTo>
                <a:lnTo>
                  <a:pt x="146160" y="38160"/>
                </a:lnTo>
                <a:lnTo>
                  <a:pt x="152640" y="38160"/>
                </a:lnTo>
                <a:lnTo>
                  <a:pt x="158760" y="44280"/>
                </a:lnTo>
                <a:lnTo>
                  <a:pt x="171720" y="44280"/>
                </a:lnTo>
                <a:lnTo>
                  <a:pt x="177840" y="50760"/>
                </a:lnTo>
                <a:lnTo>
                  <a:pt x="184320" y="56880"/>
                </a:lnTo>
                <a:lnTo>
                  <a:pt x="190800" y="56880"/>
                </a:lnTo>
                <a:lnTo>
                  <a:pt x="190800" y="50760"/>
                </a:lnTo>
                <a:lnTo>
                  <a:pt x="190800" y="44280"/>
                </a:lnTo>
                <a:lnTo>
                  <a:pt x="196920" y="38160"/>
                </a:lnTo>
                <a:lnTo>
                  <a:pt x="203400" y="31680"/>
                </a:lnTo>
                <a:lnTo>
                  <a:pt x="209880" y="31680"/>
                </a:lnTo>
                <a:lnTo>
                  <a:pt x="216000" y="38160"/>
                </a:lnTo>
                <a:lnTo>
                  <a:pt x="222480" y="38160"/>
                </a:lnTo>
                <a:lnTo>
                  <a:pt x="228600" y="44280"/>
                </a:lnTo>
                <a:lnTo>
                  <a:pt x="235080" y="50760"/>
                </a:lnTo>
                <a:lnTo>
                  <a:pt x="235080" y="56880"/>
                </a:lnTo>
                <a:lnTo>
                  <a:pt x="241560" y="56880"/>
                </a:lnTo>
                <a:lnTo>
                  <a:pt x="247680" y="69840"/>
                </a:lnTo>
                <a:lnTo>
                  <a:pt x="254160" y="75960"/>
                </a:lnTo>
                <a:lnTo>
                  <a:pt x="254160" y="82440"/>
                </a:lnTo>
                <a:lnTo>
                  <a:pt x="260640" y="88920"/>
                </a:lnTo>
                <a:lnTo>
                  <a:pt x="266760" y="88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72204" y="6143603"/>
            <a:ext cx="222451" cy="1587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27642" y="6442043"/>
            <a:ext cx="152611" cy="1904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981768" y="6426369"/>
            <a:ext cx="133350" cy="241300"/>
          </a:xfrm>
          <a:custGeom>
            <a:avLst/>
            <a:gdLst/>
            <a:ahLst/>
            <a:cxnLst/>
            <a:rect l="l" t="t" r="r" b="b"/>
            <a:pathLst>
              <a:path w="133350" h="241300">
                <a:moveTo>
                  <a:pt x="6120" y="203040"/>
                </a:moveTo>
                <a:lnTo>
                  <a:pt x="0" y="196560"/>
                </a:lnTo>
                <a:lnTo>
                  <a:pt x="0" y="190440"/>
                </a:lnTo>
                <a:lnTo>
                  <a:pt x="0" y="183960"/>
                </a:lnTo>
                <a:lnTo>
                  <a:pt x="0" y="171360"/>
                </a:lnTo>
                <a:lnTo>
                  <a:pt x="0" y="164880"/>
                </a:lnTo>
                <a:lnTo>
                  <a:pt x="6120" y="152280"/>
                </a:lnTo>
                <a:lnTo>
                  <a:pt x="6120" y="139680"/>
                </a:lnTo>
                <a:lnTo>
                  <a:pt x="6120" y="120600"/>
                </a:lnTo>
                <a:lnTo>
                  <a:pt x="12600" y="107640"/>
                </a:lnTo>
                <a:lnTo>
                  <a:pt x="12600" y="75960"/>
                </a:lnTo>
                <a:lnTo>
                  <a:pt x="19080" y="63360"/>
                </a:lnTo>
                <a:lnTo>
                  <a:pt x="19080" y="50760"/>
                </a:lnTo>
                <a:lnTo>
                  <a:pt x="25200" y="37800"/>
                </a:lnTo>
                <a:lnTo>
                  <a:pt x="31680" y="25200"/>
                </a:lnTo>
                <a:lnTo>
                  <a:pt x="38160" y="18720"/>
                </a:lnTo>
                <a:lnTo>
                  <a:pt x="44280" y="12600"/>
                </a:lnTo>
                <a:lnTo>
                  <a:pt x="50760" y="6120"/>
                </a:lnTo>
                <a:lnTo>
                  <a:pt x="50760" y="0"/>
                </a:lnTo>
                <a:lnTo>
                  <a:pt x="57240" y="0"/>
                </a:lnTo>
                <a:lnTo>
                  <a:pt x="69840" y="12600"/>
                </a:lnTo>
                <a:lnTo>
                  <a:pt x="69840" y="18720"/>
                </a:lnTo>
                <a:lnTo>
                  <a:pt x="76320" y="37800"/>
                </a:lnTo>
                <a:lnTo>
                  <a:pt x="82440" y="56880"/>
                </a:lnTo>
                <a:lnTo>
                  <a:pt x="88920" y="82440"/>
                </a:lnTo>
                <a:lnTo>
                  <a:pt x="95040" y="101520"/>
                </a:lnTo>
                <a:lnTo>
                  <a:pt x="101520" y="126720"/>
                </a:lnTo>
                <a:lnTo>
                  <a:pt x="108000" y="171360"/>
                </a:lnTo>
                <a:lnTo>
                  <a:pt x="114120" y="190440"/>
                </a:lnTo>
                <a:lnTo>
                  <a:pt x="120600" y="203040"/>
                </a:lnTo>
                <a:lnTo>
                  <a:pt x="127080" y="215640"/>
                </a:lnTo>
                <a:lnTo>
                  <a:pt x="127080" y="228600"/>
                </a:lnTo>
                <a:lnTo>
                  <a:pt x="133200" y="234720"/>
                </a:lnTo>
                <a:lnTo>
                  <a:pt x="133200" y="241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019929" y="6553089"/>
            <a:ext cx="50800" cy="6985"/>
          </a:xfrm>
          <a:custGeom>
            <a:avLst/>
            <a:gdLst/>
            <a:ahLst/>
            <a:cxnLst/>
            <a:rect l="l" t="t" r="r" b="b"/>
            <a:pathLst>
              <a:path w="50800" h="6984">
                <a:moveTo>
                  <a:pt x="0" y="0"/>
                </a:moveTo>
                <a:lnTo>
                  <a:pt x="6120" y="0"/>
                </a:lnTo>
                <a:lnTo>
                  <a:pt x="12600" y="6480"/>
                </a:lnTo>
                <a:lnTo>
                  <a:pt x="19080" y="6480"/>
                </a:lnTo>
                <a:lnTo>
                  <a:pt x="31680" y="6480"/>
                </a:lnTo>
                <a:lnTo>
                  <a:pt x="44280" y="6480"/>
                </a:lnTo>
                <a:lnTo>
                  <a:pt x="5076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53123" y="6454644"/>
            <a:ext cx="215971" cy="1968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896170" y="6184809"/>
            <a:ext cx="375285" cy="31750"/>
          </a:xfrm>
          <a:custGeom>
            <a:avLst/>
            <a:gdLst/>
            <a:ahLst/>
            <a:cxnLst/>
            <a:rect l="l" t="t" r="r" b="b"/>
            <a:pathLst>
              <a:path w="375284" h="31750">
                <a:moveTo>
                  <a:pt x="0" y="19080"/>
                </a:moveTo>
                <a:lnTo>
                  <a:pt x="0" y="25560"/>
                </a:lnTo>
                <a:lnTo>
                  <a:pt x="6120" y="25560"/>
                </a:lnTo>
                <a:lnTo>
                  <a:pt x="25200" y="25560"/>
                </a:lnTo>
                <a:lnTo>
                  <a:pt x="44280" y="25560"/>
                </a:lnTo>
                <a:lnTo>
                  <a:pt x="63360" y="25560"/>
                </a:lnTo>
                <a:lnTo>
                  <a:pt x="88920" y="25560"/>
                </a:lnTo>
                <a:lnTo>
                  <a:pt x="108000" y="31680"/>
                </a:lnTo>
                <a:lnTo>
                  <a:pt x="133200" y="31680"/>
                </a:lnTo>
                <a:lnTo>
                  <a:pt x="158760" y="25560"/>
                </a:lnTo>
                <a:lnTo>
                  <a:pt x="183960" y="25560"/>
                </a:lnTo>
                <a:lnTo>
                  <a:pt x="209520" y="25560"/>
                </a:lnTo>
                <a:lnTo>
                  <a:pt x="234720" y="25560"/>
                </a:lnTo>
                <a:lnTo>
                  <a:pt x="279360" y="25560"/>
                </a:lnTo>
                <a:lnTo>
                  <a:pt x="298440" y="25560"/>
                </a:lnTo>
                <a:lnTo>
                  <a:pt x="330120" y="19080"/>
                </a:lnTo>
                <a:lnTo>
                  <a:pt x="342720" y="19080"/>
                </a:lnTo>
                <a:lnTo>
                  <a:pt x="355680" y="19080"/>
                </a:lnTo>
                <a:lnTo>
                  <a:pt x="361800" y="19080"/>
                </a:lnTo>
                <a:lnTo>
                  <a:pt x="368280" y="12960"/>
                </a:lnTo>
                <a:lnTo>
                  <a:pt x="374760" y="12960"/>
                </a:lnTo>
                <a:lnTo>
                  <a:pt x="368280" y="6480"/>
                </a:lnTo>
                <a:lnTo>
                  <a:pt x="3618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172485" y="6118403"/>
            <a:ext cx="234691" cy="183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616725" y="6067283"/>
            <a:ext cx="247651" cy="2476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896086" y="6054683"/>
            <a:ext cx="431971" cy="2602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559732" y="6178689"/>
            <a:ext cx="413384" cy="19685"/>
          </a:xfrm>
          <a:custGeom>
            <a:avLst/>
            <a:gdLst/>
            <a:ahLst/>
            <a:cxnLst/>
            <a:rect l="l" t="t" r="r" b="b"/>
            <a:pathLst>
              <a:path w="413384" h="19685">
                <a:moveTo>
                  <a:pt x="0" y="19080"/>
                </a:moveTo>
                <a:lnTo>
                  <a:pt x="0" y="19080"/>
                </a:lnTo>
                <a:lnTo>
                  <a:pt x="260280" y="19080"/>
                </a:lnTo>
                <a:lnTo>
                  <a:pt x="285840" y="12600"/>
                </a:lnTo>
                <a:lnTo>
                  <a:pt x="317520" y="12600"/>
                </a:lnTo>
                <a:lnTo>
                  <a:pt x="343080" y="12600"/>
                </a:lnTo>
                <a:lnTo>
                  <a:pt x="381240" y="6120"/>
                </a:lnTo>
                <a:lnTo>
                  <a:pt x="399960" y="6120"/>
                </a:lnTo>
                <a:lnTo>
                  <a:pt x="406440" y="6120"/>
                </a:lnTo>
                <a:lnTo>
                  <a:pt x="412920" y="6120"/>
                </a:lnTo>
                <a:lnTo>
                  <a:pt x="41292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861607" y="6111923"/>
            <a:ext cx="196531" cy="15225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182173" y="6039009"/>
            <a:ext cx="216535" cy="222250"/>
          </a:xfrm>
          <a:custGeom>
            <a:avLst/>
            <a:gdLst/>
            <a:ahLst/>
            <a:cxnLst/>
            <a:rect l="l" t="t" r="r" b="b"/>
            <a:pathLst>
              <a:path w="216534" h="222250">
                <a:moveTo>
                  <a:pt x="164880" y="6120"/>
                </a:moveTo>
                <a:lnTo>
                  <a:pt x="146160" y="0"/>
                </a:lnTo>
                <a:lnTo>
                  <a:pt x="127080" y="0"/>
                </a:lnTo>
                <a:lnTo>
                  <a:pt x="88920" y="12600"/>
                </a:lnTo>
                <a:lnTo>
                  <a:pt x="63360" y="19080"/>
                </a:lnTo>
                <a:lnTo>
                  <a:pt x="44280" y="25200"/>
                </a:lnTo>
                <a:lnTo>
                  <a:pt x="25200" y="37800"/>
                </a:lnTo>
                <a:lnTo>
                  <a:pt x="12600" y="44280"/>
                </a:lnTo>
                <a:lnTo>
                  <a:pt x="6120" y="56880"/>
                </a:lnTo>
                <a:lnTo>
                  <a:pt x="0" y="69840"/>
                </a:lnTo>
                <a:lnTo>
                  <a:pt x="0" y="82440"/>
                </a:lnTo>
                <a:lnTo>
                  <a:pt x="12600" y="88920"/>
                </a:lnTo>
                <a:lnTo>
                  <a:pt x="38160" y="114120"/>
                </a:lnTo>
                <a:lnTo>
                  <a:pt x="63360" y="120600"/>
                </a:lnTo>
                <a:lnTo>
                  <a:pt x="82440" y="126720"/>
                </a:lnTo>
                <a:lnTo>
                  <a:pt x="108000" y="133200"/>
                </a:lnTo>
                <a:lnTo>
                  <a:pt x="133200" y="145800"/>
                </a:lnTo>
                <a:lnTo>
                  <a:pt x="171360" y="158760"/>
                </a:lnTo>
                <a:lnTo>
                  <a:pt x="190440" y="164880"/>
                </a:lnTo>
                <a:lnTo>
                  <a:pt x="203040" y="171360"/>
                </a:lnTo>
                <a:lnTo>
                  <a:pt x="209520" y="177480"/>
                </a:lnTo>
                <a:lnTo>
                  <a:pt x="216000" y="183960"/>
                </a:lnTo>
                <a:lnTo>
                  <a:pt x="216000" y="190440"/>
                </a:lnTo>
                <a:lnTo>
                  <a:pt x="209520" y="196560"/>
                </a:lnTo>
                <a:lnTo>
                  <a:pt x="203040" y="196560"/>
                </a:lnTo>
                <a:lnTo>
                  <a:pt x="190440" y="203040"/>
                </a:lnTo>
                <a:lnTo>
                  <a:pt x="164880" y="209520"/>
                </a:lnTo>
                <a:lnTo>
                  <a:pt x="152280" y="215640"/>
                </a:lnTo>
                <a:lnTo>
                  <a:pt x="133200" y="215640"/>
                </a:lnTo>
                <a:lnTo>
                  <a:pt x="108000" y="222120"/>
                </a:lnTo>
                <a:lnTo>
                  <a:pt x="95040" y="222120"/>
                </a:lnTo>
                <a:lnTo>
                  <a:pt x="88920" y="222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410774" y="6172209"/>
            <a:ext cx="197485" cy="89535"/>
          </a:xfrm>
          <a:custGeom>
            <a:avLst/>
            <a:gdLst/>
            <a:ahLst/>
            <a:cxnLst/>
            <a:rect l="l" t="t" r="r" b="b"/>
            <a:pathLst>
              <a:path w="197484" h="89535">
                <a:moveTo>
                  <a:pt x="25200" y="69840"/>
                </a:moveTo>
                <a:lnTo>
                  <a:pt x="38160" y="63360"/>
                </a:lnTo>
                <a:lnTo>
                  <a:pt x="25200" y="69840"/>
                </a:lnTo>
                <a:lnTo>
                  <a:pt x="50760" y="57240"/>
                </a:lnTo>
                <a:lnTo>
                  <a:pt x="63360" y="44280"/>
                </a:lnTo>
                <a:lnTo>
                  <a:pt x="69840" y="38160"/>
                </a:lnTo>
                <a:lnTo>
                  <a:pt x="76320" y="31680"/>
                </a:lnTo>
                <a:lnTo>
                  <a:pt x="76320" y="25560"/>
                </a:lnTo>
                <a:lnTo>
                  <a:pt x="76320" y="19080"/>
                </a:lnTo>
                <a:lnTo>
                  <a:pt x="69840" y="12600"/>
                </a:lnTo>
                <a:lnTo>
                  <a:pt x="63360" y="6480"/>
                </a:lnTo>
                <a:lnTo>
                  <a:pt x="50760" y="6480"/>
                </a:lnTo>
                <a:lnTo>
                  <a:pt x="44280" y="0"/>
                </a:lnTo>
                <a:lnTo>
                  <a:pt x="38160" y="0"/>
                </a:lnTo>
                <a:lnTo>
                  <a:pt x="31680" y="0"/>
                </a:lnTo>
                <a:lnTo>
                  <a:pt x="19080" y="6480"/>
                </a:lnTo>
                <a:lnTo>
                  <a:pt x="12600" y="12600"/>
                </a:lnTo>
                <a:lnTo>
                  <a:pt x="6120" y="19080"/>
                </a:lnTo>
                <a:lnTo>
                  <a:pt x="0" y="31680"/>
                </a:lnTo>
                <a:lnTo>
                  <a:pt x="0" y="50760"/>
                </a:lnTo>
                <a:lnTo>
                  <a:pt x="0" y="57240"/>
                </a:lnTo>
                <a:lnTo>
                  <a:pt x="6120" y="69840"/>
                </a:lnTo>
                <a:lnTo>
                  <a:pt x="12600" y="76320"/>
                </a:lnTo>
                <a:lnTo>
                  <a:pt x="19080" y="82440"/>
                </a:lnTo>
                <a:lnTo>
                  <a:pt x="31680" y="88920"/>
                </a:lnTo>
                <a:lnTo>
                  <a:pt x="44280" y="88920"/>
                </a:lnTo>
                <a:lnTo>
                  <a:pt x="57240" y="88920"/>
                </a:lnTo>
                <a:lnTo>
                  <a:pt x="76320" y="88920"/>
                </a:lnTo>
                <a:lnTo>
                  <a:pt x="82440" y="88920"/>
                </a:lnTo>
                <a:lnTo>
                  <a:pt x="95040" y="88920"/>
                </a:lnTo>
                <a:lnTo>
                  <a:pt x="108000" y="76320"/>
                </a:lnTo>
                <a:lnTo>
                  <a:pt x="108000" y="69840"/>
                </a:lnTo>
                <a:lnTo>
                  <a:pt x="108000" y="63360"/>
                </a:lnTo>
                <a:lnTo>
                  <a:pt x="101520" y="63360"/>
                </a:lnTo>
                <a:lnTo>
                  <a:pt x="95040" y="69840"/>
                </a:lnTo>
                <a:lnTo>
                  <a:pt x="88920" y="69840"/>
                </a:lnTo>
                <a:lnTo>
                  <a:pt x="88920" y="76320"/>
                </a:lnTo>
                <a:lnTo>
                  <a:pt x="88920" y="82440"/>
                </a:lnTo>
                <a:lnTo>
                  <a:pt x="95040" y="82440"/>
                </a:lnTo>
                <a:lnTo>
                  <a:pt x="108000" y="82440"/>
                </a:lnTo>
                <a:lnTo>
                  <a:pt x="114120" y="76320"/>
                </a:lnTo>
                <a:lnTo>
                  <a:pt x="127080" y="69840"/>
                </a:lnTo>
                <a:lnTo>
                  <a:pt x="133200" y="63360"/>
                </a:lnTo>
                <a:lnTo>
                  <a:pt x="139680" y="57240"/>
                </a:lnTo>
                <a:lnTo>
                  <a:pt x="139680" y="50760"/>
                </a:lnTo>
                <a:lnTo>
                  <a:pt x="146160" y="44280"/>
                </a:lnTo>
                <a:lnTo>
                  <a:pt x="146160" y="38160"/>
                </a:lnTo>
                <a:lnTo>
                  <a:pt x="152280" y="38160"/>
                </a:lnTo>
                <a:lnTo>
                  <a:pt x="152280" y="31680"/>
                </a:lnTo>
                <a:lnTo>
                  <a:pt x="158760" y="31680"/>
                </a:lnTo>
                <a:lnTo>
                  <a:pt x="158760" y="38160"/>
                </a:lnTo>
                <a:lnTo>
                  <a:pt x="158760" y="44280"/>
                </a:lnTo>
                <a:lnTo>
                  <a:pt x="164880" y="50760"/>
                </a:lnTo>
                <a:lnTo>
                  <a:pt x="164880" y="63360"/>
                </a:lnTo>
                <a:lnTo>
                  <a:pt x="171360" y="69840"/>
                </a:lnTo>
                <a:lnTo>
                  <a:pt x="177840" y="82440"/>
                </a:lnTo>
                <a:lnTo>
                  <a:pt x="183960" y="88920"/>
                </a:lnTo>
                <a:lnTo>
                  <a:pt x="190440" y="88920"/>
                </a:lnTo>
                <a:lnTo>
                  <a:pt x="196920" y="88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620294" y="6127929"/>
            <a:ext cx="120650" cy="69850"/>
          </a:xfrm>
          <a:custGeom>
            <a:avLst/>
            <a:gdLst/>
            <a:ahLst/>
            <a:cxnLst/>
            <a:rect l="l" t="t" r="r" b="b"/>
            <a:pathLst>
              <a:path w="120650" h="69850">
                <a:moveTo>
                  <a:pt x="0" y="69840"/>
                </a:moveTo>
                <a:lnTo>
                  <a:pt x="6480" y="69840"/>
                </a:lnTo>
                <a:lnTo>
                  <a:pt x="12600" y="63360"/>
                </a:lnTo>
                <a:lnTo>
                  <a:pt x="19080" y="63360"/>
                </a:lnTo>
                <a:lnTo>
                  <a:pt x="25200" y="56880"/>
                </a:lnTo>
                <a:lnTo>
                  <a:pt x="44280" y="50760"/>
                </a:lnTo>
                <a:lnTo>
                  <a:pt x="63360" y="44280"/>
                </a:lnTo>
                <a:lnTo>
                  <a:pt x="76320" y="37800"/>
                </a:lnTo>
                <a:lnTo>
                  <a:pt x="88920" y="31680"/>
                </a:lnTo>
                <a:lnTo>
                  <a:pt x="101520" y="25200"/>
                </a:lnTo>
                <a:lnTo>
                  <a:pt x="114120" y="12600"/>
                </a:lnTo>
                <a:lnTo>
                  <a:pt x="120600" y="6120"/>
                </a:lnTo>
                <a:lnTo>
                  <a:pt x="120600" y="0"/>
                </a:lnTo>
                <a:lnTo>
                  <a:pt x="11412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639374" y="6070689"/>
            <a:ext cx="44450" cy="165100"/>
          </a:xfrm>
          <a:custGeom>
            <a:avLst/>
            <a:gdLst/>
            <a:ahLst/>
            <a:cxnLst/>
            <a:rect l="l" t="t" r="r" b="b"/>
            <a:pathLst>
              <a:path w="44450" h="165100">
                <a:moveTo>
                  <a:pt x="0" y="0"/>
                </a:moveTo>
                <a:lnTo>
                  <a:pt x="0" y="12600"/>
                </a:lnTo>
                <a:lnTo>
                  <a:pt x="0" y="0"/>
                </a:lnTo>
                <a:lnTo>
                  <a:pt x="6120" y="25200"/>
                </a:lnTo>
                <a:lnTo>
                  <a:pt x="12600" y="44280"/>
                </a:lnTo>
                <a:lnTo>
                  <a:pt x="12600" y="57240"/>
                </a:lnTo>
                <a:lnTo>
                  <a:pt x="19080" y="75960"/>
                </a:lnTo>
                <a:lnTo>
                  <a:pt x="19080" y="88920"/>
                </a:lnTo>
                <a:lnTo>
                  <a:pt x="25200" y="108000"/>
                </a:lnTo>
                <a:lnTo>
                  <a:pt x="31680" y="133200"/>
                </a:lnTo>
                <a:lnTo>
                  <a:pt x="31680" y="139680"/>
                </a:lnTo>
                <a:lnTo>
                  <a:pt x="38160" y="152280"/>
                </a:lnTo>
                <a:lnTo>
                  <a:pt x="38160" y="158760"/>
                </a:lnTo>
                <a:lnTo>
                  <a:pt x="44280" y="1648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728294" y="6178689"/>
            <a:ext cx="133350" cy="89535"/>
          </a:xfrm>
          <a:custGeom>
            <a:avLst/>
            <a:gdLst/>
            <a:ahLst/>
            <a:cxnLst/>
            <a:rect l="l" t="t" r="r" b="b"/>
            <a:pathLst>
              <a:path w="133350" h="89535">
                <a:moveTo>
                  <a:pt x="0" y="69840"/>
                </a:moveTo>
                <a:lnTo>
                  <a:pt x="6120" y="63360"/>
                </a:lnTo>
                <a:lnTo>
                  <a:pt x="19080" y="56880"/>
                </a:lnTo>
                <a:lnTo>
                  <a:pt x="0" y="69840"/>
                </a:lnTo>
                <a:lnTo>
                  <a:pt x="31680" y="50760"/>
                </a:lnTo>
                <a:lnTo>
                  <a:pt x="44280" y="44280"/>
                </a:lnTo>
                <a:lnTo>
                  <a:pt x="50760" y="37800"/>
                </a:lnTo>
                <a:lnTo>
                  <a:pt x="63360" y="31680"/>
                </a:lnTo>
                <a:lnTo>
                  <a:pt x="69840" y="25200"/>
                </a:lnTo>
                <a:lnTo>
                  <a:pt x="75960" y="12600"/>
                </a:lnTo>
                <a:lnTo>
                  <a:pt x="75960" y="6120"/>
                </a:lnTo>
                <a:lnTo>
                  <a:pt x="69840" y="0"/>
                </a:lnTo>
                <a:lnTo>
                  <a:pt x="57240" y="0"/>
                </a:lnTo>
                <a:lnTo>
                  <a:pt x="50760" y="0"/>
                </a:lnTo>
                <a:lnTo>
                  <a:pt x="38160" y="0"/>
                </a:lnTo>
                <a:lnTo>
                  <a:pt x="31680" y="6120"/>
                </a:lnTo>
                <a:lnTo>
                  <a:pt x="19080" y="6120"/>
                </a:lnTo>
                <a:lnTo>
                  <a:pt x="12600" y="12600"/>
                </a:lnTo>
                <a:lnTo>
                  <a:pt x="12600" y="19080"/>
                </a:lnTo>
                <a:lnTo>
                  <a:pt x="6120" y="25200"/>
                </a:lnTo>
                <a:lnTo>
                  <a:pt x="6120" y="31680"/>
                </a:lnTo>
                <a:lnTo>
                  <a:pt x="6120" y="37800"/>
                </a:lnTo>
                <a:lnTo>
                  <a:pt x="12600" y="50760"/>
                </a:lnTo>
                <a:lnTo>
                  <a:pt x="19080" y="56880"/>
                </a:lnTo>
                <a:lnTo>
                  <a:pt x="25200" y="63360"/>
                </a:lnTo>
                <a:lnTo>
                  <a:pt x="38160" y="69840"/>
                </a:lnTo>
                <a:lnTo>
                  <a:pt x="50760" y="75960"/>
                </a:lnTo>
                <a:lnTo>
                  <a:pt x="69840" y="82440"/>
                </a:lnTo>
                <a:lnTo>
                  <a:pt x="75960" y="88920"/>
                </a:lnTo>
                <a:lnTo>
                  <a:pt x="82440" y="88920"/>
                </a:lnTo>
                <a:lnTo>
                  <a:pt x="88920" y="82440"/>
                </a:lnTo>
                <a:lnTo>
                  <a:pt x="88920" y="75960"/>
                </a:lnTo>
                <a:lnTo>
                  <a:pt x="88920" y="69840"/>
                </a:lnTo>
                <a:lnTo>
                  <a:pt x="88920" y="63360"/>
                </a:lnTo>
                <a:lnTo>
                  <a:pt x="88920" y="56880"/>
                </a:lnTo>
                <a:lnTo>
                  <a:pt x="88920" y="50760"/>
                </a:lnTo>
                <a:lnTo>
                  <a:pt x="95040" y="50760"/>
                </a:lnTo>
                <a:lnTo>
                  <a:pt x="101520" y="44280"/>
                </a:lnTo>
                <a:lnTo>
                  <a:pt x="108000" y="37800"/>
                </a:lnTo>
                <a:lnTo>
                  <a:pt x="114120" y="37800"/>
                </a:lnTo>
                <a:lnTo>
                  <a:pt x="120600" y="37800"/>
                </a:lnTo>
                <a:lnTo>
                  <a:pt x="127080" y="37800"/>
                </a:lnTo>
                <a:lnTo>
                  <a:pt x="127080" y="44280"/>
                </a:lnTo>
                <a:lnTo>
                  <a:pt x="127080" y="50760"/>
                </a:lnTo>
                <a:lnTo>
                  <a:pt x="133200" y="56880"/>
                </a:lnTo>
                <a:lnTo>
                  <a:pt x="133200" y="63360"/>
                </a:lnTo>
                <a:lnTo>
                  <a:pt x="133200" y="69840"/>
                </a:lnTo>
                <a:lnTo>
                  <a:pt x="133200" y="75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9909209" y="6175283"/>
            <a:ext cx="203011" cy="1209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0210695" y="6013449"/>
            <a:ext cx="89535" cy="349250"/>
          </a:xfrm>
          <a:custGeom>
            <a:avLst/>
            <a:gdLst/>
            <a:ahLst/>
            <a:cxnLst/>
            <a:rect l="l" t="t" r="r" b="b"/>
            <a:pathLst>
              <a:path w="89534" h="349250">
                <a:moveTo>
                  <a:pt x="88920" y="0"/>
                </a:moveTo>
                <a:lnTo>
                  <a:pt x="82800" y="0"/>
                </a:lnTo>
                <a:lnTo>
                  <a:pt x="76320" y="6480"/>
                </a:lnTo>
                <a:lnTo>
                  <a:pt x="63720" y="19080"/>
                </a:lnTo>
                <a:lnTo>
                  <a:pt x="44640" y="63360"/>
                </a:lnTo>
                <a:lnTo>
                  <a:pt x="38160" y="95400"/>
                </a:lnTo>
                <a:lnTo>
                  <a:pt x="32040" y="127080"/>
                </a:lnTo>
                <a:lnTo>
                  <a:pt x="25560" y="158760"/>
                </a:lnTo>
                <a:lnTo>
                  <a:pt x="12960" y="190440"/>
                </a:lnTo>
                <a:lnTo>
                  <a:pt x="6480" y="222120"/>
                </a:lnTo>
                <a:lnTo>
                  <a:pt x="0" y="247680"/>
                </a:lnTo>
                <a:lnTo>
                  <a:pt x="0" y="298440"/>
                </a:lnTo>
                <a:lnTo>
                  <a:pt x="0" y="317520"/>
                </a:lnTo>
                <a:lnTo>
                  <a:pt x="6480" y="330120"/>
                </a:lnTo>
                <a:lnTo>
                  <a:pt x="6480" y="343080"/>
                </a:lnTo>
                <a:lnTo>
                  <a:pt x="6480" y="349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277214" y="6451569"/>
            <a:ext cx="114935" cy="292735"/>
          </a:xfrm>
          <a:custGeom>
            <a:avLst/>
            <a:gdLst/>
            <a:ahLst/>
            <a:cxnLst/>
            <a:rect l="l" t="t" r="r" b="b"/>
            <a:pathLst>
              <a:path w="114934" h="292734">
                <a:moveTo>
                  <a:pt x="6480" y="63720"/>
                </a:moveTo>
                <a:lnTo>
                  <a:pt x="0" y="76320"/>
                </a:lnTo>
                <a:lnTo>
                  <a:pt x="0" y="120600"/>
                </a:lnTo>
                <a:lnTo>
                  <a:pt x="6480" y="146160"/>
                </a:lnTo>
                <a:lnTo>
                  <a:pt x="6480" y="171360"/>
                </a:lnTo>
                <a:lnTo>
                  <a:pt x="12960" y="196920"/>
                </a:lnTo>
                <a:lnTo>
                  <a:pt x="12960" y="222120"/>
                </a:lnTo>
                <a:lnTo>
                  <a:pt x="19080" y="241200"/>
                </a:lnTo>
                <a:lnTo>
                  <a:pt x="25560" y="260280"/>
                </a:lnTo>
                <a:lnTo>
                  <a:pt x="32040" y="273240"/>
                </a:lnTo>
                <a:lnTo>
                  <a:pt x="32040" y="285840"/>
                </a:lnTo>
                <a:lnTo>
                  <a:pt x="32040" y="292320"/>
                </a:lnTo>
                <a:lnTo>
                  <a:pt x="32040" y="285840"/>
                </a:lnTo>
                <a:lnTo>
                  <a:pt x="32040" y="279360"/>
                </a:lnTo>
                <a:lnTo>
                  <a:pt x="32040" y="266760"/>
                </a:lnTo>
                <a:lnTo>
                  <a:pt x="25560" y="247680"/>
                </a:lnTo>
                <a:lnTo>
                  <a:pt x="19080" y="228600"/>
                </a:lnTo>
                <a:lnTo>
                  <a:pt x="19080" y="203400"/>
                </a:lnTo>
                <a:lnTo>
                  <a:pt x="12960" y="177840"/>
                </a:lnTo>
                <a:lnTo>
                  <a:pt x="12960" y="152280"/>
                </a:lnTo>
                <a:lnTo>
                  <a:pt x="6480" y="101520"/>
                </a:lnTo>
                <a:lnTo>
                  <a:pt x="12960" y="76320"/>
                </a:lnTo>
                <a:lnTo>
                  <a:pt x="19080" y="50760"/>
                </a:lnTo>
                <a:lnTo>
                  <a:pt x="25560" y="31680"/>
                </a:lnTo>
                <a:lnTo>
                  <a:pt x="32040" y="12600"/>
                </a:lnTo>
                <a:lnTo>
                  <a:pt x="44640" y="0"/>
                </a:lnTo>
                <a:lnTo>
                  <a:pt x="57240" y="0"/>
                </a:lnTo>
                <a:lnTo>
                  <a:pt x="69840" y="0"/>
                </a:lnTo>
                <a:lnTo>
                  <a:pt x="82800" y="6480"/>
                </a:lnTo>
                <a:lnTo>
                  <a:pt x="101880" y="31680"/>
                </a:lnTo>
                <a:lnTo>
                  <a:pt x="108000" y="50760"/>
                </a:lnTo>
                <a:lnTo>
                  <a:pt x="114480" y="76320"/>
                </a:lnTo>
                <a:lnTo>
                  <a:pt x="114480" y="95400"/>
                </a:lnTo>
                <a:lnTo>
                  <a:pt x="108000" y="114480"/>
                </a:lnTo>
                <a:lnTo>
                  <a:pt x="101880" y="133560"/>
                </a:lnTo>
                <a:lnTo>
                  <a:pt x="88920" y="158760"/>
                </a:lnTo>
                <a:lnTo>
                  <a:pt x="82800" y="171360"/>
                </a:lnTo>
                <a:lnTo>
                  <a:pt x="76320" y="171360"/>
                </a:lnTo>
                <a:lnTo>
                  <a:pt x="69840" y="171360"/>
                </a:lnTo>
                <a:lnTo>
                  <a:pt x="69840" y="152280"/>
                </a:lnTo>
                <a:lnTo>
                  <a:pt x="69840" y="139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9455053" y="6432489"/>
            <a:ext cx="114935" cy="216535"/>
          </a:xfrm>
          <a:custGeom>
            <a:avLst/>
            <a:gdLst/>
            <a:ahLst/>
            <a:cxnLst/>
            <a:rect l="l" t="t" r="r" b="b"/>
            <a:pathLst>
              <a:path w="114934" h="216534">
                <a:moveTo>
                  <a:pt x="0" y="0"/>
                </a:moveTo>
                <a:lnTo>
                  <a:pt x="0" y="19080"/>
                </a:lnTo>
                <a:lnTo>
                  <a:pt x="0" y="0"/>
                </a:lnTo>
                <a:lnTo>
                  <a:pt x="0" y="38160"/>
                </a:lnTo>
                <a:lnTo>
                  <a:pt x="6480" y="57240"/>
                </a:lnTo>
                <a:lnTo>
                  <a:pt x="12960" y="82800"/>
                </a:lnTo>
                <a:lnTo>
                  <a:pt x="12960" y="108000"/>
                </a:lnTo>
                <a:lnTo>
                  <a:pt x="25560" y="152640"/>
                </a:lnTo>
                <a:lnTo>
                  <a:pt x="32040" y="171360"/>
                </a:lnTo>
                <a:lnTo>
                  <a:pt x="32040" y="184320"/>
                </a:lnTo>
                <a:lnTo>
                  <a:pt x="38160" y="196920"/>
                </a:lnTo>
                <a:lnTo>
                  <a:pt x="38160" y="203400"/>
                </a:lnTo>
                <a:lnTo>
                  <a:pt x="38160" y="209520"/>
                </a:lnTo>
                <a:lnTo>
                  <a:pt x="44640" y="216000"/>
                </a:lnTo>
                <a:lnTo>
                  <a:pt x="44640" y="139680"/>
                </a:lnTo>
                <a:lnTo>
                  <a:pt x="57240" y="127080"/>
                </a:lnTo>
                <a:lnTo>
                  <a:pt x="63720" y="127080"/>
                </a:lnTo>
                <a:lnTo>
                  <a:pt x="69840" y="133560"/>
                </a:lnTo>
                <a:lnTo>
                  <a:pt x="76320" y="139680"/>
                </a:lnTo>
                <a:lnTo>
                  <a:pt x="82800" y="146160"/>
                </a:lnTo>
                <a:lnTo>
                  <a:pt x="88920" y="152640"/>
                </a:lnTo>
                <a:lnTo>
                  <a:pt x="88920" y="165240"/>
                </a:lnTo>
                <a:lnTo>
                  <a:pt x="95400" y="171360"/>
                </a:lnTo>
                <a:lnTo>
                  <a:pt x="101880" y="177840"/>
                </a:lnTo>
                <a:lnTo>
                  <a:pt x="108000" y="184320"/>
                </a:lnTo>
                <a:lnTo>
                  <a:pt x="108000" y="190440"/>
                </a:lnTo>
                <a:lnTo>
                  <a:pt x="114480" y="196920"/>
                </a:lnTo>
                <a:lnTo>
                  <a:pt x="114480" y="2034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9594734" y="6559570"/>
            <a:ext cx="216535" cy="101600"/>
          </a:xfrm>
          <a:custGeom>
            <a:avLst/>
            <a:gdLst/>
            <a:ahLst/>
            <a:cxnLst/>
            <a:rect l="l" t="t" r="r" b="b"/>
            <a:pathLst>
              <a:path w="216534" h="101600">
                <a:moveTo>
                  <a:pt x="0" y="69840"/>
                </a:moveTo>
                <a:lnTo>
                  <a:pt x="6480" y="76320"/>
                </a:lnTo>
                <a:lnTo>
                  <a:pt x="0" y="69840"/>
                </a:lnTo>
                <a:lnTo>
                  <a:pt x="6480" y="82440"/>
                </a:lnTo>
                <a:lnTo>
                  <a:pt x="12960" y="82440"/>
                </a:lnTo>
                <a:lnTo>
                  <a:pt x="12960" y="76320"/>
                </a:lnTo>
                <a:lnTo>
                  <a:pt x="12960" y="69840"/>
                </a:lnTo>
                <a:lnTo>
                  <a:pt x="12960" y="63360"/>
                </a:lnTo>
                <a:lnTo>
                  <a:pt x="12960" y="50760"/>
                </a:lnTo>
                <a:lnTo>
                  <a:pt x="12960" y="44280"/>
                </a:lnTo>
                <a:lnTo>
                  <a:pt x="19080" y="31680"/>
                </a:lnTo>
                <a:lnTo>
                  <a:pt x="19080" y="19080"/>
                </a:lnTo>
                <a:lnTo>
                  <a:pt x="19080" y="12600"/>
                </a:lnTo>
                <a:lnTo>
                  <a:pt x="25560" y="0"/>
                </a:lnTo>
                <a:lnTo>
                  <a:pt x="88920" y="0"/>
                </a:lnTo>
                <a:lnTo>
                  <a:pt x="95400" y="6480"/>
                </a:lnTo>
                <a:lnTo>
                  <a:pt x="95400" y="12600"/>
                </a:lnTo>
                <a:lnTo>
                  <a:pt x="88920" y="19080"/>
                </a:lnTo>
                <a:lnTo>
                  <a:pt x="88920" y="25560"/>
                </a:lnTo>
                <a:lnTo>
                  <a:pt x="82800" y="31680"/>
                </a:lnTo>
                <a:lnTo>
                  <a:pt x="82800" y="44280"/>
                </a:lnTo>
                <a:lnTo>
                  <a:pt x="76320" y="63360"/>
                </a:lnTo>
                <a:lnTo>
                  <a:pt x="76320" y="82440"/>
                </a:lnTo>
                <a:lnTo>
                  <a:pt x="76320" y="88920"/>
                </a:lnTo>
                <a:lnTo>
                  <a:pt x="82800" y="95400"/>
                </a:lnTo>
                <a:lnTo>
                  <a:pt x="88920" y="95400"/>
                </a:lnTo>
                <a:lnTo>
                  <a:pt x="95400" y="95400"/>
                </a:lnTo>
                <a:lnTo>
                  <a:pt x="101880" y="95400"/>
                </a:lnTo>
                <a:lnTo>
                  <a:pt x="114480" y="88920"/>
                </a:lnTo>
                <a:lnTo>
                  <a:pt x="120960" y="82440"/>
                </a:lnTo>
                <a:lnTo>
                  <a:pt x="127080" y="76320"/>
                </a:lnTo>
                <a:lnTo>
                  <a:pt x="133560" y="69840"/>
                </a:lnTo>
                <a:lnTo>
                  <a:pt x="139680" y="50760"/>
                </a:lnTo>
                <a:lnTo>
                  <a:pt x="139680" y="44280"/>
                </a:lnTo>
                <a:lnTo>
                  <a:pt x="139680" y="31680"/>
                </a:lnTo>
                <a:lnTo>
                  <a:pt x="139680" y="25560"/>
                </a:lnTo>
                <a:lnTo>
                  <a:pt x="133560" y="25560"/>
                </a:lnTo>
                <a:lnTo>
                  <a:pt x="133560" y="19080"/>
                </a:lnTo>
                <a:lnTo>
                  <a:pt x="127080" y="12600"/>
                </a:lnTo>
                <a:lnTo>
                  <a:pt x="120960" y="12600"/>
                </a:lnTo>
                <a:lnTo>
                  <a:pt x="120960" y="19080"/>
                </a:lnTo>
                <a:lnTo>
                  <a:pt x="120960" y="25560"/>
                </a:lnTo>
                <a:lnTo>
                  <a:pt x="120960" y="31680"/>
                </a:lnTo>
                <a:lnTo>
                  <a:pt x="120960" y="38160"/>
                </a:lnTo>
                <a:lnTo>
                  <a:pt x="127080" y="44280"/>
                </a:lnTo>
                <a:lnTo>
                  <a:pt x="127080" y="50760"/>
                </a:lnTo>
                <a:lnTo>
                  <a:pt x="133560" y="50760"/>
                </a:lnTo>
                <a:lnTo>
                  <a:pt x="139680" y="57240"/>
                </a:lnTo>
                <a:lnTo>
                  <a:pt x="184320" y="57240"/>
                </a:lnTo>
                <a:lnTo>
                  <a:pt x="190800" y="50760"/>
                </a:lnTo>
                <a:lnTo>
                  <a:pt x="196920" y="50760"/>
                </a:lnTo>
                <a:lnTo>
                  <a:pt x="209520" y="57240"/>
                </a:lnTo>
                <a:lnTo>
                  <a:pt x="209520" y="63360"/>
                </a:lnTo>
                <a:lnTo>
                  <a:pt x="216000" y="69840"/>
                </a:lnTo>
                <a:lnTo>
                  <a:pt x="216000" y="76320"/>
                </a:lnTo>
                <a:lnTo>
                  <a:pt x="216000" y="82440"/>
                </a:lnTo>
                <a:lnTo>
                  <a:pt x="216000" y="88920"/>
                </a:lnTo>
                <a:lnTo>
                  <a:pt x="216000" y="95400"/>
                </a:lnTo>
                <a:lnTo>
                  <a:pt x="209520" y="95400"/>
                </a:lnTo>
                <a:lnTo>
                  <a:pt x="203400" y="101520"/>
                </a:lnTo>
                <a:lnTo>
                  <a:pt x="196920" y="101520"/>
                </a:lnTo>
                <a:lnTo>
                  <a:pt x="190800" y="101520"/>
                </a:lnTo>
                <a:lnTo>
                  <a:pt x="184320" y="101520"/>
                </a:lnTo>
                <a:lnTo>
                  <a:pt x="177840" y="95400"/>
                </a:lnTo>
                <a:lnTo>
                  <a:pt x="171720" y="88920"/>
                </a:lnTo>
                <a:lnTo>
                  <a:pt x="165240" y="82440"/>
                </a:lnTo>
                <a:lnTo>
                  <a:pt x="158760" y="76320"/>
                </a:lnTo>
                <a:lnTo>
                  <a:pt x="158760" y="69840"/>
                </a:lnTo>
                <a:lnTo>
                  <a:pt x="152640" y="63360"/>
                </a:lnTo>
                <a:lnTo>
                  <a:pt x="158760" y="63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9823334" y="6572170"/>
            <a:ext cx="146685" cy="127635"/>
          </a:xfrm>
          <a:custGeom>
            <a:avLst/>
            <a:gdLst/>
            <a:ahLst/>
            <a:cxnLst/>
            <a:rect l="l" t="t" r="r" b="b"/>
            <a:pathLst>
              <a:path w="146684" h="127634">
                <a:moveTo>
                  <a:pt x="0" y="63720"/>
                </a:moveTo>
                <a:lnTo>
                  <a:pt x="0" y="69840"/>
                </a:lnTo>
                <a:lnTo>
                  <a:pt x="6480" y="69840"/>
                </a:lnTo>
                <a:lnTo>
                  <a:pt x="0" y="63720"/>
                </a:lnTo>
                <a:lnTo>
                  <a:pt x="12960" y="69840"/>
                </a:lnTo>
                <a:lnTo>
                  <a:pt x="25560" y="69840"/>
                </a:lnTo>
                <a:lnTo>
                  <a:pt x="38160" y="63720"/>
                </a:lnTo>
                <a:lnTo>
                  <a:pt x="50760" y="63720"/>
                </a:lnTo>
                <a:lnTo>
                  <a:pt x="63720" y="57240"/>
                </a:lnTo>
                <a:lnTo>
                  <a:pt x="76320" y="44640"/>
                </a:lnTo>
                <a:lnTo>
                  <a:pt x="82800" y="38160"/>
                </a:lnTo>
                <a:lnTo>
                  <a:pt x="88920" y="31680"/>
                </a:lnTo>
                <a:lnTo>
                  <a:pt x="95400" y="12960"/>
                </a:lnTo>
                <a:lnTo>
                  <a:pt x="95400" y="6480"/>
                </a:lnTo>
                <a:lnTo>
                  <a:pt x="88920" y="0"/>
                </a:lnTo>
                <a:lnTo>
                  <a:pt x="82800" y="0"/>
                </a:lnTo>
                <a:lnTo>
                  <a:pt x="76320" y="0"/>
                </a:lnTo>
                <a:lnTo>
                  <a:pt x="63720" y="6480"/>
                </a:lnTo>
                <a:lnTo>
                  <a:pt x="57240" y="12960"/>
                </a:lnTo>
                <a:lnTo>
                  <a:pt x="38160" y="25560"/>
                </a:lnTo>
                <a:lnTo>
                  <a:pt x="38160" y="31680"/>
                </a:lnTo>
                <a:lnTo>
                  <a:pt x="32040" y="38160"/>
                </a:lnTo>
                <a:lnTo>
                  <a:pt x="32040" y="44640"/>
                </a:lnTo>
                <a:lnTo>
                  <a:pt x="32040" y="50760"/>
                </a:lnTo>
                <a:lnTo>
                  <a:pt x="32040" y="57240"/>
                </a:lnTo>
                <a:lnTo>
                  <a:pt x="38160" y="57240"/>
                </a:lnTo>
                <a:lnTo>
                  <a:pt x="44640" y="63720"/>
                </a:lnTo>
                <a:lnTo>
                  <a:pt x="50760" y="63720"/>
                </a:lnTo>
                <a:lnTo>
                  <a:pt x="69840" y="63720"/>
                </a:lnTo>
                <a:lnTo>
                  <a:pt x="76320" y="63720"/>
                </a:lnTo>
                <a:lnTo>
                  <a:pt x="88920" y="63720"/>
                </a:lnTo>
                <a:lnTo>
                  <a:pt x="95400" y="57240"/>
                </a:lnTo>
                <a:lnTo>
                  <a:pt x="133560" y="57240"/>
                </a:lnTo>
                <a:lnTo>
                  <a:pt x="133560" y="63720"/>
                </a:lnTo>
                <a:lnTo>
                  <a:pt x="139680" y="69840"/>
                </a:lnTo>
                <a:lnTo>
                  <a:pt x="146160" y="88920"/>
                </a:lnTo>
                <a:lnTo>
                  <a:pt x="146160" y="95400"/>
                </a:lnTo>
                <a:lnTo>
                  <a:pt x="146160" y="101520"/>
                </a:lnTo>
                <a:lnTo>
                  <a:pt x="139680" y="114480"/>
                </a:lnTo>
                <a:lnTo>
                  <a:pt x="139680" y="120600"/>
                </a:lnTo>
                <a:lnTo>
                  <a:pt x="133560" y="120600"/>
                </a:lnTo>
                <a:lnTo>
                  <a:pt x="133560" y="127080"/>
                </a:lnTo>
                <a:lnTo>
                  <a:pt x="127080" y="127080"/>
                </a:lnTo>
                <a:lnTo>
                  <a:pt x="120960" y="127080"/>
                </a:lnTo>
                <a:lnTo>
                  <a:pt x="114480" y="127080"/>
                </a:lnTo>
                <a:lnTo>
                  <a:pt x="101880" y="120600"/>
                </a:lnTo>
                <a:lnTo>
                  <a:pt x="88920" y="114480"/>
                </a:lnTo>
                <a:lnTo>
                  <a:pt x="82800" y="108000"/>
                </a:lnTo>
                <a:lnTo>
                  <a:pt x="76320" y="101520"/>
                </a:lnTo>
                <a:lnTo>
                  <a:pt x="76320" y="95400"/>
                </a:lnTo>
                <a:lnTo>
                  <a:pt x="69840" y="88920"/>
                </a:lnTo>
                <a:lnTo>
                  <a:pt x="63720" y="828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391008" y="5880248"/>
            <a:ext cx="1435735" cy="819150"/>
          </a:xfrm>
          <a:custGeom>
            <a:avLst/>
            <a:gdLst/>
            <a:ahLst/>
            <a:cxnLst/>
            <a:rect l="l" t="t" r="r" b="b"/>
            <a:pathLst>
              <a:path w="1435734" h="819150">
                <a:moveTo>
                  <a:pt x="63720" y="31680"/>
                </a:moveTo>
                <a:lnTo>
                  <a:pt x="57240" y="31680"/>
                </a:lnTo>
                <a:lnTo>
                  <a:pt x="57240" y="25200"/>
                </a:lnTo>
                <a:lnTo>
                  <a:pt x="57240" y="19080"/>
                </a:lnTo>
                <a:lnTo>
                  <a:pt x="51120" y="19080"/>
                </a:lnTo>
                <a:lnTo>
                  <a:pt x="51120" y="25200"/>
                </a:lnTo>
                <a:lnTo>
                  <a:pt x="51120" y="31680"/>
                </a:lnTo>
                <a:lnTo>
                  <a:pt x="51120" y="44280"/>
                </a:lnTo>
                <a:lnTo>
                  <a:pt x="44640" y="63360"/>
                </a:lnTo>
                <a:lnTo>
                  <a:pt x="44640" y="82440"/>
                </a:lnTo>
                <a:lnTo>
                  <a:pt x="44640" y="107640"/>
                </a:lnTo>
                <a:lnTo>
                  <a:pt x="44640" y="164880"/>
                </a:lnTo>
                <a:lnTo>
                  <a:pt x="38160" y="196560"/>
                </a:lnTo>
                <a:lnTo>
                  <a:pt x="38160" y="228600"/>
                </a:lnTo>
                <a:lnTo>
                  <a:pt x="38160" y="266400"/>
                </a:lnTo>
                <a:lnTo>
                  <a:pt x="32040" y="298440"/>
                </a:lnTo>
                <a:lnTo>
                  <a:pt x="32040" y="336240"/>
                </a:lnTo>
                <a:lnTo>
                  <a:pt x="25560" y="374400"/>
                </a:lnTo>
                <a:lnTo>
                  <a:pt x="19080" y="412560"/>
                </a:lnTo>
                <a:lnTo>
                  <a:pt x="19080" y="450720"/>
                </a:lnTo>
                <a:lnTo>
                  <a:pt x="12960" y="488880"/>
                </a:lnTo>
                <a:lnTo>
                  <a:pt x="6480" y="520560"/>
                </a:lnTo>
                <a:lnTo>
                  <a:pt x="0" y="583920"/>
                </a:lnTo>
                <a:lnTo>
                  <a:pt x="0" y="717481"/>
                </a:lnTo>
                <a:lnTo>
                  <a:pt x="6480" y="723601"/>
                </a:lnTo>
                <a:lnTo>
                  <a:pt x="6480" y="730081"/>
                </a:lnTo>
                <a:lnTo>
                  <a:pt x="19080" y="742681"/>
                </a:lnTo>
                <a:lnTo>
                  <a:pt x="25560" y="749161"/>
                </a:lnTo>
                <a:lnTo>
                  <a:pt x="38160" y="749161"/>
                </a:lnTo>
                <a:lnTo>
                  <a:pt x="44640" y="755641"/>
                </a:lnTo>
                <a:lnTo>
                  <a:pt x="57240" y="755641"/>
                </a:lnTo>
                <a:lnTo>
                  <a:pt x="76320" y="755641"/>
                </a:lnTo>
                <a:lnTo>
                  <a:pt x="88920" y="761761"/>
                </a:lnTo>
                <a:lnTo>
                  <a:pt x="108000" y="761761"/>
                </a:lnTo>
                <a:lnTo>
                  <a:pt x="127080" y="761761"/>
                </a:lnTo>
                <a:lnTo>
                  <a:pt x="152640" y="761761"/>
                </a:lnTo>
                <a:lnTo>
                  <a:pt x="177840" y="768241"/>
                </a:lnTo>
                <a:lnTo>
                  <a:pt x="235080" y="774721"/>
                </a:lnTo>
                <a:lnTo>
                  <a:pt x="266760" y="780841"/>
                </a:lnTo>
                <a:lnTo>
                  <a:pt x="336600" y="793441"/>
                </a:lnTo>
                <a:lnTo>
                  <a:pt x="368280" y="799921"/>
                </a:lnTo>
                <a:lnTo>
                  <a:pt x="412920" y="799921"/>
                </a:lnTo>
                <a:lnTo>
                  <a:pt x="451080" y="806401"/>
                </a:lnTo>
                <a:lnTo>
                  <a:pt x="489240" y="812521"/>
                </a:lnTo>
                <a:lnTo>
                  <a:pt x="533520" y="812521"/>
                </a:lnTo>
                <a:lnTo>
                  <a:pt x="578160" y="819001"/>
                </a:lnTo>
                <a:lnTo>
                  <a:pt x="1079641" y="819001"/>
                </a:lnTo>
                <a:lnTo>
                  <a:pt x="1117801" y="812521"/>
                </a:lnTo>
                <a:lnTo>
                  <a:pt x="1155961" y="812521"/>
                </a:lnTo>
                <a:lnTo>
                  <a:pt x="1187641" y="812521"/>
                </a:lnTo>
                <a:lnTo>
                  <a:pt x="1219321" y="806401"/>
                </a:lnTo>
                <a:lnTo>
                  <a:pt x="1244881" y="806401"/>
                </a:lnTo>
                <a:lnTo>
                  <a:pt x="1270081" y="806401"/>
                </a:lnTo>
                <a:lnTo>
                  <a:pt x="1289161" y="806401"/>
                </a:lnTo>
                <a:lnTo>
                  <a:pt x="1301761" y="806401"/>
                </a:lnTo>
                <a:lnTo>
                  <a:pt x="1320841" y="799921"/>
                </a:lnTo>
                <a:lnTo>
                  <a:pt x="1327322" y="799921"/>
                </a:lnTo>
                <a:lnTo>
                  <a:pt x="1346402" y="793441"/>
                </a:lnTo>
                <a:lnTo>
                  <a:pt x="1352882" y="793441"/>
                </a:lnTo>
                <a:lnTo>
                  <a:pt x="1359002" y="787321"/>
                </a:lnTo>
                <a:lnTo>
                  <a:pt x="1365482" y="780841"/>
                </a:lnTo>
                <a:lnTo>
                  <a:pt x="1371602" y="774721"/>
                </a:lnTo>
                <a:lnTo>
                  <a:pt x="1378082" y="768241"/>
                </a:lnTo>
                <a:lnTo>
                  <a:pt x="1384562" y="755641"/>
                </a:lnTo>
                <a:lnTo>
                  <a:pt x="1384562" y="742681"/>
                </a:lnTo>
                <a:lnTo>
                  <a:pt x="1390682" y="730081"/>
                </a:lnTo>
                <a:lnTo>
                  <a:pt x="1403642" y="685801"/>
                </a:lnTo>
                <a:lnTo>
                  <a:pt x="1409762" y="666721"/>
                </a:lnTo>
                <a:lnTo>
                  <a:pt x="1422722" y="609480"/>
                </a:lnTo>
                <a:lnTo>
                  <a:pt x="1428842" y="546120"/>
                </a:lnTo>
                <a:lnTo>
                  <a:pt x="1435322" y="507960"/>
                </a:lnTo>
                <a:lnTo>
                  <a:pt x="1435322" y="463320"/>
                </a:lnTo>
                <a:lnTo>
                  <a:pt x="1435322" y="425160"/>
                </a:lnTo>
                <a:lnTo>
                  <a:pt x="1428842" y="387360"/>
                </a:lnTo>
                <a:lnTo>
                  <a:pt x="1428842" y="342720"/>
                </a:lnTo>
                <a:lnTo>
                  <a:pt x="1422722" y="272880"/>
                </a:lnTo>
                <a:lnTo>
                  <a:pt x="1416242" y="234720"/>
                </a:lnTo>
                <a:lnTo>
                  <a:pt x="1409762" y="196560"/>
                </a:lnTo>
                <a:lnTo>
                  <a:pt x="1409762" y="164880"/>
                </a:lnTo>
                <a:lnTo>
                  <a:pt x="1409762" y="133200"/>
                </a:lnTo>
                <a:lnTo>
                  <a:pt x="1403642" y="107640"/>
                </a:lnTo>
                <a:lnTo>
                  <a:pt x="1403642" y="88920"/>
                </a:lnTo>
                <a:lnTo>
                  <a:pt x="1403642" y="69840"/>
                </a:lnTo>
                <a:lnTo>
                  <a:pt x="1397162" y="56880"/>
                </a:lnTo>
                <a:lnTo>
                  <a:pt x="1397162" y="50760"/>
                </a:lnTo>
                <a:lnTo>
                  <a:pt x="1390682" y="44280"/>
                </a:lnTo>
                <a:lnTo>
                  <a:pt x="1371602" y="31680"/>
                </a:lnTo>
                <a:lnTo>
                  <a:pt x="1359002" y="25200"/>
                </a:lnTo>
                <a:lnTo>
                  <a:pt x="1346402" y="19080"/>
                </a:lnTo>
                <a:lnTo>
                  <a:pt x="1327322" y="19080"/>
                </a:lnTo>
                <a:lnTo>
                  <a:pt x="1282681" y="12600"/>
                </a:lnTo>
                <a:lnTo>
                  <a:pt x="1251001" y="6120"/>
                </a:lnTo>
                <a:lnTo>
                  <a:pt x="1219321" y="6120"/>
                </a:lnTo>
                <a:lnTo>
                  <a:pt x="1181161" y="6120"/>
                </a:lnTo>
                <a:lnTo>
                  <a:pt x="1136881" y="0"/>
                </a:lnTo>
                <a:lnTo>
                  <a:pt x="1092241" y="0"/>
                </a:lnTo>
                <a:lnTo>
                  <a:pt x="984241" y="0"/>
                </a:lnTo>
                <a:lnTo>
                  <a:pt x="857521" y="0"/>
                </a:lnTo>
                <a:lnTo>
                  <a:pt x="787681" y="0"/>
                </a:lnTo>
                <a:lnTo>
                  <a:pt x="711361" y="0"/>
                </a:lnTo>
                <a:lnTo>
                  <a:pt x="641520" y="6120"/>
                </a:lnTo>
                <a:lnTo>
                  <a:pt x="571680" y="6120"/>
                </a:lnTo>
                <a:lnTo>
                  <a:pt x="501840" y="12600"/>
                </a:lnTo>
                <a:lnTo>
                  <a:pt x="438480" y="19080"/>
                </a:lnTo>
                <a:lnTo>
                  <a:pt x="381240" y="19080"/>
                </a:lnTo>
                <a:lnTo>
                  <a:pt x="324000" y="25200"/>
                </a:lnTo>
                <a:lnTo>
                  <a:pt x="279720" y="31680"/>
                </a:lnTo>
                <a:lnTo>
                  <a:pt x="235080" y="37800"/>
                </a:lnTo>
                <a:lnTo>
                  <a:pt x="190800" y="37800"/>
                </a:lnTo>
                <a:lnTo>
                  <a:pt x="158760" y="44280"/>
                </a:lnTo>
                <a:lnTo>
                  <a:pt x="133560" y="50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512131" y="5873768"/>
            <a:ext cx="869950" cy="705485"/>
          </a:xfrm>
          <a:custGeom>
            <a:avLst/>
            <a:gdLst/>
            <a:ahLst/>
            <a:cxnLst/>
            <a:rect l="l" t="t" r="r" b="b"/>
            <a:pathLst>
              <a:path w="869950" h="705484">
                <a:moveTo>
                  <a:pt x="88920" y="6480"/>
                </a:moveTo>
                <a:lnTo>
                  <a:pt x="82440" y="0"/>
                </a:lnTo>
                <a:lnTo>
                  <a:pt x="88920" y="6480"/>
                </a:lnTo>
                <a:lnTo>
                  <a:pt x="82440" y="6480"/>
                </a:lnTo>
                <a:lnTo>
                  <a:pt x="75960" y="12600"/>
                </a:lnTo>
                <a:lnTo>
                  <a:pt x="75960" y="25560"/>
                </a:lnTo>
                <a:lnTo>
                  <a:pt x="75960" y="38160"/>
                </a:lnTo>
                <a:lnTo>
                  <a:pt x="75960" y="50760"/>
                </a:lnTo>
                <a:lnTo>
                  <a:pt x="75960" y="76320"/>
                </a:lnTo>
                <a:lnTo>
                  <a:pt x="75960" y="101520"/>
                </a:lnTo>
                <a:lnTo>
                  <a:pt x="69840" y="165240"/>
                </a:lnTo>
                <a:lnTo>
                  <a:pt x="69840" y="196920"/>
                </a:lnTo>
                <a:lnTo>
                  <a:pt x="63360" y="235080"/>
                </a:lnTo>
                <a:lnTo>
                  <a:pt x="57240" y="272880"/>
                </a:lnTo>
                <a:lnTo>
                  <a:pt x="44280" y="304920"/>
                </a:lnTo>
                <a:lnTo>
                  <a:pt x="38160" y="342720"/>
                </a:lnTo>
                <a:lnTo>
                  <a:pt x="25200" y="374760"/>
                </a:lnTo>
                <a:lnTo>
                  <a:pt x="19080" y="412920"/>
                </a:lnTo>
                <a:lnTo>
                  <a:pt x="6120" y="444600"/>
                </a:lnTo>
                <a:lnTo>
                  <a:pt x="0" y="476280"/>
                </a:lnTo>
                <a:lnTo>
                  <a:pt x="0" y="527040"/>
                </a:lnTo>
                <a:lnTo>
                  <a:pt x="0" y="546120"/>
                </a:lnTo>
                <a:lnTo>
                  <a:pt x="6120" y="565200"/>
                </a:lnTo>
                <a:lnTo>
                  <a:pt x="50760" y="603360"/>
                </a:lnTo>
                <a:lnTo>
                  <a:pt x="88920" y="622440"/>
                </a:lnTo>
                <a:lnTo>
                  <a:pt x="120600" y="628560"/>
                </a:lnTo>
                <a:lnTo>
                  <a:pt x="146160" y="628560"/>
                </a:lnTo>
                <a:lnTo>
                  <a:pt x="183960" y="635040"/>
                </a:lnTo>
                <a:lnTo>
                  <a:pt x="216000" y="635040"/>
                </a:lnTo>
                <a:lnTo>
                  <a:pt x="253800" y="641520"/>
                </a:lnTo>
                <a:lnTo>
                  <a:pt x="291960" y="641520"/>
                </a:lnTo>
                <a:lnTo>
                  <a:pt x="374760" y="654120"/>
                </a:lnTo>
                <a:lnTo>
                  <a:pt x="419040" y="660240"/>
                </a:lnTo>
                <a:lnTo>
                  <a:pt x="457200" y="666721"/>
                </a:lnTo>
                <a:lnTo>
                  <a:pt x="501480" y="679321"/>
                </a:lnTo>
                <a:lnTo>
                  <a:pt x="539640" y="685801"/>
                </a:lnTo>
                <a:lnTo>
                  <a:pt x="577800" y="692281"/>
                </a:lnTo>
                <a:lnTo>
                  <a:pt x="609480" y="692281"/>
                </a:lnTo>
                <a:lnTo>
                  <a:pt x="673201" y="698401"/>
                </a:lnTo>
                <a:lnTo>
                  <a:pt x="698401" y="698401"/>
                </a:lnTo>
                <a:lnTo>
                  <a:pt x="723961" y="704881"/>
                </a:lnTo>
                <a:lnTo>
                  <a:pt x="736561" y="704881"/>
                </a:lnTo>
                <a:lnTo>
                  <a:pt x="749161" y="698401"/>
                </a:lnTo>
                <a:lnTo>
                  <a:pt x="755641" y="698401"/>
                </a:lnTo>
                <a:lnTo>
                  <a:pt x="761761" y="698401"/>
                </a:lnTo>
                <a:lnTo>
                  <a:pt x="768241" y="692281"/>
                </a:lnTo>
                <a:lnTo>
                  <a:pt x="768241" y="685801"/>
                </a:lnTo>
                <a:lnTo>
                  <a:pt x="768241" y="679321"/>
                </a:lnTo>
                <a:lnTo>
                  <a:pt x="768241" y="666721"/>
                </a:lnTo>
                <a:lnTo>
                  <a:pt x="761761" y="660240"/>
                </a:lnTo>
                <a:lnTo>
                  <a:pt x="755641" y="647640"/>
                </a:lnTo>
                <a:lnTo>
                  <a:pt x="749161" y="622440"/>
                </a:lnTo>
                <a:lnTo>
                  <a:pt x="743041" y="596880"/>
                </a:lnTo>
                <a:lnTo>
                  <a:pt x="736561" y="577800"/>
                </a:lnTo>
                <a:lnTo>
                  <a:pt x="730081" y="546120"/>
                </a:lnTo>
                <a:lnTo>
                  <a:pt x="730081" y="514440"/>
                </a:lnTo>
                <a:lnTo>
                  <a:pt x="730081" y="482760"/>
                </a:lnTo>
                <a:lnTo>
                  <a:pt x="730081" y="444600"/>
                </a:lnTo>
                <a:lnTo>
                  <a:pt x="736561" y="406440"/>
                </a:lnTo>
                <a:lnTo>
                  <a:pt x="743041" y="368280"/>
                </a:lnTo>
                <a:lnTo>
                  <a:pt x="749161" y="336600"/>
                </a:lnTo>
                <a:lnTo>
                  <a:pt x="768241" y="279360"/>
                </a:lnTo>
                <a:lnTo>
                  <a:pt x="780841" y="254160"/>
                </a:lnTo>
                <a:lnTo>
                  <a:pt x="793801" y="222120"/>
                </a:lnTo>
                <a:lnTo>
                  <a:pt x="806401" y="196920"/>
                </a:lnTo>
                <a:lnTo>
                  <a:pt x="819001" y="171360"/>
                </a:lnTo>
                <a:lnTo>
                  <a:pt x="825481" y="146160"/>
                </a:lnTo>
                <a:lnTo>
                  <a:pt x="838081" y="127080"/>
                </a:lnTo>
                <a:lnTo>
                  <a:pt x="857161" y="95400"/>
                </a:lnTo>
                <a:lnTo>
                  <a:pt x="863641" y="82440"/>
                </a:lnTo>
                <a:lnTo>
                  <a:pt x="869761" y="76320"/>
                </a:lnTo>
                <a:lnTo>
                  <a:pt x="869761" y="69840"/>
                </a:lnTo>
                <a:lnTo>
                  <a:pt x="869761" y="63360"/>
                </a:lnTo>
                <a:lnTo>
                  <a:pt x="863641" y="63360"/>
                </a:lnTo>
                <a:lnTo>
                  <a:pt x="850681" y="57240"/>
                </a:lnTo>
                <a:lnTo>
                  <a:pt x="838081" y="50760"/>
                </a:lnTo>
                <a:lnTo>
                  <a:pt x="793801" y="44280"/>
                </a:lnTo>
                <a:lnTo>
                  <a:pt x="768241" y="44280"/>
                </a:lnTo>
                <a:lnTo>
                  <a:pt x="730081" y="38160"/>
                </a:lnTo>
                <a:lnTo>
                  <a:pt x="691921" y="38160"/>
                </a:lnTo>
                <a:lnTo>
                  <a:pt x="647640" y="31680"/>
                </a:lnTo>
                <a:lnTo>
                  <a:pt x="590400" y="31680"/>
                </a:lnTo>
                <a:lnTo>
                  <a:pt x="539640" y="25560"/>
                </a:lnTo>
                <a:lnTo>
                  <a:pt x="476280" y="19080"/>
                </a:lnTo>
                <a:lnTo>
                  <a:pt x="419040" y="19080"/>
                </a:lnTo>
                <a:lnTo>
                  <a:pt x="361800" y="19080"/>
                </a:lnTo>
                <a:lnTo>
                  <a:pt x="304560" y="19080"/>
                </a:lnTo>
                <a:lnTo>
                  <a:pt x="253800" y="19080"/>
                </a:lnTo>
                <a:lnTo>
                  <a:pt x="209520" y="25560"/>
                </a:lnTo>
                <a:lnTo>
                  <a:pt x="139680" y="44280"/>
                </a:lnTo>
                <a:lnTo>
                  <a:pt x="114120" y="57240"/>
                </a:lnTo>
                <a:lnTo>
                  <a:pt x="95040" y="69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953573" y="5848208"/>
            <a:ext cx="1327150" cy="921385"/>
          </a:xfrm>
          <a:custGeom>
            <a:avLst/>
            <a:gdLst/>
            <a:ahLst/>
            <a:cxnLst/>
            <a:rect l="l" t="t" r="r" b="b"/>
            <a:pathLst>
              <a:path w="1327150" h="921384">
                <a:moveTo>
                  <a:pt x="152280" y="12960"/>
                </a:moveTo>
                <a:lnTo>
                  <a:pt x="158760" y="19080"/>
                </a:lnTo>
                <a:lnTo>
                  <a:pt x="158760" y="25560"/>
                </a:lnTo>
                <a:lnTo>
                  <a:pt x="158760" y="32040"/>
                </a:lnTo>
                <a:lnTo>
                  <a:pt x="164880" y="44640"/>
                </a:lnTo>
                <a:lnTo>
                  <a:pt x="164880" y="76320"/>
                </a:lnTo>
                <a:lnTo>
                  <a:pt x="164880" y="95400"/>
                </a:lnTo>
                <a:lnTo>
                  <a:pt x="171360" y="120960"/>
                </a:lnTo>
                <a:lnTo>
                  <a:pt x="171360" y="152640"/>
                </a:lnTo>
                <a:lnTo>
                  <a:pt x="177840" y="222480"/>
                </a:lnTo>
                <a:lnTo>
                  <a:pt x="177840" y="260640"/>
                </a:lnTo>
                <a:lnTo>
                  <a:pt x="177840" y="292320"/>
                </a:lnTo>
                <a:lnTo>
                  <a:pt x="177840" y="330480"/>
                </a:lnTo>
                <a:lnTo>
                  <a:pt x="171360" y="374760"/>
                </a:lnTo>
                <a:lnTo>
                  <a:pt x="171360" y="419400"/>
                </a:lnTo>
                <a:lnTo>
                  <a:pt x="171360" y="463680"/>
                </a:lnTo>
                <a:lnTo>
                  <a:pt x="171360" y="514440"/>
                </a:lnTo>
                <a:lnTo>
                  <a:pt x="171360" y="559080"/>
                </a:lnTo>
                <a:lnTo>
                  <a:pt x="177840" y="596880"/>
                </a:lnTo>
                <a:lnTo>
                  <a:pt x="177840" y="660600"/>
                </a:lnTo>
                <a:lnTo>
                  <a:pt x="177840" y="685801"/>
                </a:lnTo>
                <a:lnTo>
                  <a:pt x="183960" y="711361"/>
                </a:lnTo>
                <a:lnTo>
                  <a:pt x="183960" y="730441"/>
                </a:lnTo>
                <a:lnTo>
                  <a:pt x="190440" y="749521"/>
                </a:lnTo>
                <a:lnTo>
                  <a:pt x="190440" y="768601"/>
                </a:lnTo>
                <a:lnTo>
                  <a:pt x="190440" y="781201"/>
                </a:lnTo>
                <a:lnTo>
                  <a:pt x="190440" y="793801"/>
                </a:lnTo>
                <a:lnTo>
                  <a:pt x="196920" y="806761"/>
                </a:lnTo>
                <a:lnTo>
                  <a:pt x="196920" y="819361"/>
                </a:lnTo>
                <a:lnTo>
                  <a:pt x="203040" y="825481"/>
                </a:lnTo>
                <a:lnTo>
                  <a:pt x="209520" y="838441"/>
                </a:lnTo>
                <a:lnTo>
                  <a:pt x="216000" y="838441"/>
                </a:lnTo>
                <a:lnTo>
                  <a:pt x="222120" y="844561"/>
                </a:lnTo>
                <a:lnTo>
                  <a:pt x="228600" y="851041"/>
                </a:lnTo>
                <a:lnTo>
                  <a:pt x="234720" y="851041"/>
                </a:lnTo>
                <a:lnTo>
                  <a:pt x="247680" y="851041"/>
                </a:lnTo>
                <a:lnTo>
                  <a:pt x="253800" y="857521"/>
                </a:lnTo>
                <a:lnTo>
                  <a:pt x="260280" y="857521"/>
                </a:lnTo>
                <a:lnTo>
                  <a:pt x="266760" y="857521"/>
                </a:lnTo>
                <a:lnTo>
                  <a:pt x="291960" y="863641"/>
                </a:lnTo>
                <a:lnTo>
                  <a:pt x="304920" y="863641"/>
                </a:lnTo>
                <a:lnTo>
                  <a:pt x="323640" y="863641"/>
                </a:lnTo>
                <a:lnTo>
                  <a:pt x="342720" y="863641"/>
                </a:lnTo>
                <a:lnTo>
                  <a:pt x="368280" y="870121"/>
                </a:lnTo>
                <a:lnTo>
                  <a:pt x="393480" y="870121"/>
                </a:lnTo>
                <a:lnTo>
                  <a:pt x="425520" y="870121"/>
                </a:lnTo>
                <a:lnTo>
                  <a:pt x="501480" y="876601"/>
                </a:lnTo>
                <a:lnTo>
                  <a:pt x="539640" y="876601"/>
                </a:lnTo>
                <a:lnTo>
                  <a:pt x="590400" y="882721"/>
                </a:lnTo>
                <a:lnTo>
                  <a:pt x="635040" y="889201"/>
                </a:lnTo>
                <a:lnTo>
                  <a:pt x="679321" y="889201"/>
                </a:lnTo>
                <a:lnTo>
                  <a:pt x="730081" y="895681"/>
                </a:lnTo>
                <a:lnTo>
                  <a:pt x="831961" y="901801"/>
                </a:lnTo>
                <a:lnTo>
                  <a:pt x="882721" y="908281"/>
                </a:lnTo>
                <a:lnTo>
                  <a:pt x="933481" y="908281"/>
                </a:lnTo>
                <a:lnTo>
                  <a:pt x="984241" y="914401"/>
                </a:lnTo>
                <a:lnTo>
                  <a:pt x="1028521" y="914401"/>
                </a:lnTo>
                <a:lnTo>
                  <a:pt x="1073161" y="914401"/>
                </a:lnTo>
                <a:lnTo>
                  <a:pt x="1111321" y="914401"/>
                </a:lnTo>
                <a:lnTo>
                  <a:pt x="1168201" y="920881"/>
                </a:lnTo>
                <a:lnTo>
                  <a:pt x="1187281" y="914401"/>
                </a:lnTo>
                <a:lnTo>
                  <a:pt x="1206361" y="914401"/>
                </a:lnTo>
                <a:lnTo>
                  <a:pt x="1212841" y="914401"/>
                </a:lnTo>
                <a:lnTo>
                  <a:pt x="1225441" y="908281"/>
                </a:lnTo>
                <a:lnTo>
                  <a:pt x="1231921" y="908281"/>
                </a:lnTo>
                <a:lnTo>
                  <a:pt x="1238041" y="908281"/>
                </a:lnTo>
                <a:lnTo>
                  <a:pt x="1238041" y="901801"/>
                </a:lnTo>
                <a:lnTo>
                  <a:pt x="1244521" y="901801"/>
                </a:lnTo>
                <a:lnTo>
                  <a:pt x="1251001" y="895681"/>
                </a:lnTo>
                <a:lnTo>
                  <a:pt x="1251001" y="838441"/>
                </a:lnTo>
                <a:lnTo>
                  <a:pt x="1257121" y="819361"/>
                </a:lnTo>
                <a:lnTo>
                  <a:pt x="1257121" y="793801"/>
                </a:lnTo>
                <a:lnTo>
                  <a:pt x="1257121" y="736921"/>
                </a:lnTo>
                <a:lnTo>
                  <a:pt x="1263601" y="698761"/>
                </a:lnTo>
                <a:lnTo>
                  <a:pt x="1263601" y="660600"/>
                </a:lnTo>
                <a:lnTo>
                  <a:pt x="1270081" y="622440"/>
                </a:lnTo>
                <a:lnTo>
                  <a:pt x="1270081" y="571680"/>
                </a:lnTo>
                <a:lnTo>
                  <a:pt x="1276201" y="520920"/>
                </a:lnTo>
                <a:lnTo>
                  <a:pt x="1282681" y="463680"/>
                </a:lnTo>
                <a:lnTo>
                  <a:pt x="1289161" y="412920"/>
                </a:lnTo>
                <a:lnTo>
                  <a:pt x="1295281" y="362160"/>
                </a:lnTo>
                <a:lnTo>
                  <a:pt x="1301761" y="317520"/>
                </a:lnTo>
                <a:lnTo>
                  <a:pt x="1301761" y="279720"/>
                </a:lnTo>
                <a:lnTo>
                  <a:pt x="1307881" y="247680"/>
                </a:lnTo>
                <a:lnTo>
                  <a:pt x="1307881" y="216000"/>
                </a:lnTo>
                <a:lnTo>
                  <a:pt x="1307881" y="196920"/>
                </a:lnTo>
                <a:lnTo>
                  <a:pt x="1307881" y="177840"/>
                </a:lnTo>
                <a:lnTo>
                  <a:pt x="1307881" y="152640"/>
                </a:lnTo>
                <a:lnTo>
                  <a:pt x="1301761" y="146160"/>
                </a:lnTo>
                <a:lnTo>
                  <a:pt x="1301761" y="133560"/>
                </a:lnTo>
                <a:lnTo>
                  <a:pt x="1301761" y="127080"/>
                </a:lnTo>
                <a:lnTo>
                  <a:pt x="1307881" y="120960"/>
                </a:lnTo>
                <a:lnTo>
                  <a:pt x="1314361" y="108000"/>
                </a:lnTo>
                <a:lnTo>
                  <a:pt x="1320841" y="108000"/>
                </a:lnTo>
                <a:lnTo>
                  <a:pt x="1320841" y="101880"/>
                </a:lnTo>
                <a:lnTo>
                  <a:pt x="1326962" y="95400"/>
                </a:lnTo>
                <a:lnTo>
                  <a:pt x="1326962" y="88920"/>
                </a:lnTo>
                <a:lnTo>
                  <a:pt x="1320841" y="88920"/>
                </a:lnTo>
                <a:lnTo>
                  <a:pt x="1314361" y="88920"/>
                </a:lnTo>
                <a:lnTo>
                  <a:pt x="1301761" y="88920"/>
                </a:lnTo>
                <a:lnTo>
                  <a:pt x="1289161" y="88920"/>
                </a:lnTo>
                <a:lnTo>
                  <a:pt x="1270081" y="88920"/>
                </a:lnTo>
                <a:lnTo>
                  <a:pt x="1251001" y="82800"/>
                </a:lnTo>
                <a:lnTo>
                  <a:pt x="1225441" y="82800"/>
                </a:lnTo>
                <a:lnTo>
                  <a:pt x="1193761" y="82800"/>
                </a:lnTo>
                <a:lnTo>
                  <a:pt x="1155601" y="76320"/>
                </a:lnTo>
                <a:lnTo>
                  <a:pt x="1117441" y="63720"/>
                </a:lnTo>
                <a:lnTo>
                  <a:pt x="1073161" y="57240"/>
                </a:lnTo>
                <a:lnTo>
                  <a:pt x="958681" y="38160"/>
                </a:lnTo>
                <a:lnTo>
                  <a:pt x="901801" y="25560"/>
                </a:lnTo>
                <a:lnTo>
                  <a:pt x="831961" y="19080"/>
                </a:lnTo>
                <a:lnTo>
                  <a:pt x="762121" y="12960"/>
                </a:lnTo>
                <a:lnTo>
                  <a:pt x="622080" y="0"/>
                </a:lnTo>
                <a:lnTo>
                  <a:pt x="552240" y="0"/>
                </a:lnTo>
                <a:lnTo>
                  <a:pt x="476280" y="0"/>
                </a:lnTo>
                <a:lnTo>
                  <a:pt x="399960" y="0"/>
                </a:lnTo>
                <a:lnTo>
                  <a:pt x="330120" y="6480"/>
                </a:lnTo>
                <a:lnTo>
                  <a:pt x="260280" y="12960"/>
                </a:lnTo>
                <a:lnTo>
                  <a:pt x="196920" y="19080"/>
                </a:lnTo>
                <a:lnTo>
                  <a:pt x="146160" y="25560"/>
                </a:lnTo>
                <a:lnTo>
                  <a:pt x="57240" y="32040"/>
                </a:lnTo>
                <a:lnTo>
                  <a:pt x="25200" y="38160"/>
                </a:lnTo>
                <a:lnTo>
                  <a:pt x="0" y="38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59125" y="1193761"/>
            <a:ext cx="45085" cy="82550"/>
          </a:xfrm>
          <a:custGeom>
            <a:avLst/>
            <a:gdLst/>
            <a:ahLst/>
            <a:cxnLst/>
            <a:rect l="l" t="t" r="r" b="b"/>
            <a:pathLst>
              <a:path w="45085" h="82550">
                <a:moveTo>
                  <a:pt x="0" y="0"/>
                </a:moveTo>
                <a:lnTo>
                  <a:pt x="6480" y="6480"/>
                </a:lnTo>
                <a:lnTo>
                  <a:pt x="6480" y="12600"/>
                </a:lnTo>
                <a:lnTo>
                  <a:pt x="6480" y="19080"/>
                </a:lnTo>
                <a:lnTo>
                  <a:pt x="6480" y="31680"/>
                </a:lnTo>
                <a:lnTo>
                  <a:pt x="6480" y="50760"/>
                </a:lnTo>
                <a:lnTo>
                  <a:pt x="12960" y="63720"/>
                </a:lnTo>
                <a:lnTo>
                  <a:pt x="19080" y="69840"/>
                </a:lnTo>
                <a:lnTo>
                  <a:pt x="19080" y="76320"/>
                </a:lnTo>
                <a:lnTo>
                  <a:pt x="25560" y="76320"/>
                </a:lnTo>
                <a:lnTo>
                  <a:pt x="31680" y="82440"/>
                </a:lnTo>
                <a:lnTo>
                  <a:pt x="38160" y="82440"/>
                </a:lnTo>
                <a:lnTo>
                  <a:pt x="44640" y="763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809885" y="1231921"/>
            <a:ext cx="32384" cy="38735"/>
          </a:xfrm>
          <a:custGeom>
            <a:avLst/>
            <a:gdLst/>
            <a:ahLst/>
            <a:cxnLst/>
            <a:rect l="l" t="t" r="r" b="b"/>
            <a:pathLst>
              <a:path w="32385" h="38734">
                <a:moveTo>
                  <a:pt x="0" y="0"/>
                </a:moveTo>
                <a:lnTo>
                  <a:pt x="6480" y="6480"/>
                </a:lnTo>
                <a:lnTo>
                  <a:pt x="19080" y="25560"/>
                </a:lnTo>
                <a:lnTo>
                  <a:pt x="25560" y="31680"/>
                </a:lnTo>
                <a:lnTo>
                  <a:pt x="32040" y="38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867125" y="1231921"/>
            <a:ext cx="165735" cy="203200"/>
          </a:xfrm>
          <a:custGeom>
            <a:avLst/>
            <a:gdLst/>
            <a:ahLst/>
            <a:cxnLst/>
            <a:rect l="l" t="t" r="r" b="b"/>
            <a:pathLst>
              <a:path w="165735" h="203200">
                <a:moveTo>
                  <a:pt x="95400" y="6480"/>
                </a:moveTo>
                <a:lnTo>
                  <a:pt x="88920" y="6480"/>
                </a:lnTo>
                <a:lnTo>
                  <a:pt x="95400" y="6480"/>
                </a:lnTo>
                <a:lnTo>
                  <a:pt x="82440" y="0"/>
                </a:lnTo>
                <a:lnTo>
                  <a:pt x="69840" y="0"/>
                </a:lnTo>
                <a:lnTo>
                  <a:pt x="57240" y="0"/>
                </a:lnTo>
                <a:lnTo>
                  <a:pt x="38160" y="12600"/>
                </a:lnTo>
                <a:lnTo>
                  <a:pt x="25560" y="19080"/>
                </a:lnTo>
                <a:lnTo>
                  <a:pt x="6480" y="38160"/>
                </a:lnTo>
                <a:lnTo>
                  <a:pt x="0" y="50760"/>
                </a:lnTo>
                <a:lnTo>
                  <a:pt x="0" y="57240"/>
                </a:lnTo>
                <a:lnTo>
                  <a:pt x="25560" y="101520"/>
                </a:lnTo>
                <a:lnTo>
                  <a:pt x="63360" y="114120"/>
                </a:lnTo>
                <a:lnTo>
                  <a:pt x="101520" y="133200"/>
                </a:lnTo>
                <a:lnTo>
                  <a:pt x="120600" y="139680"/>
                </a:lnTo>
                <a:lnTo>
                  <a:pt x="139680" y="146160"/>
                </a:lnTo>
                <a:lnTo>
                  <a:pt x="158760" y="158760"/>
                </a:lnTo>
                <a:lnTo>
                  <a:pt x="165240" y="165240"/>
                </a:lnTo>
                <a:lnTo>
                  <a:pt x="165240" y="171360"/>
                </a:lnTo>
                <a:lnTo>
                  <a:pt x="152280" y="183960"/>
                </a:lnTo>
                <a:lnTo>
                  <a:pt x="139680" y="190440"/>
                </a:lnTo>
                <a:lnTo>
                  <a:pt x="127080" y="196920"/>
                </a:lnTo>
                <a:lnTo>
                  <a:pt x="114480" y="196920"/>
                </a:lnTo>
                <a:lnTo>
                  <a:pt x="95400" y="203040"/>
                </a:lnTo>
                <a:lnTo>
                  <a:pt x="82440" y="203040"/>
                </a:lnTo>
                <a:lnTo>
                  <a:pt x="57240" y="203040"/>
                </a:lnTo>
                <a:lnTo>
                  <a:pt x="50760" y="203040"/>
                </a:lnTo>
                <a:lnTo>
                  <a:pt x="44640" y="196920"/>
                </a:lnTo>
                <a:lnTo>
                  <a:pt x="44640" y="190440"/>
                </a:lnTo>
                <a:lnTo>
                  <a:pt x="50760" y="183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89246" y="1365122"/>
            <a:ext cx="32384" cy="45085"/>
          </a:xfrm>
          <a:custGeom>
            <a:avLst/>
            <a:gdLst/>
            <a:ahLst/>
            <a:cxnLst/>
            <a:rect l="l" t="t" r="r" b="b"/>
            <a:pathLst>
              <a:path w="32385" h="45084">
                <a:moveTo>
                  <a:pt x="0" y="0"/>
                </a:moveTo>
                <a:lnTo>
                  <a:pt x="0" y="6480"/>
                </a:lnTo>
                <a:lnTo>
                  <a:pt x="0" y="0"/>
                </a:lnTo>
                <a:lnTo>
                  <a:pt x="0" y="12960"/>
                </a:lnTo>
                <a:lnTo>
                  <a:pt x="0" y="19080"/>
                </a:lnTo>
                <a:lnTo>
                  <a:pt x="0" y="25560"/>
                </a:lnTo>
                <a:lnTo>
                  <a:pt x="6480" y="38160"/>
                </a:lnTo>
                <a:lnTo>
                  <a:pt x="12960" y="38160"/>
                </a:lnTo>
                <a:lnTo>
                  <a:pt x="19080" y="44640"/>
                </a:lnTo>
                <a:lnTo>
                  <a:pt x="25560" y="44640"/>
                </a:lnTo>
                <a:lnTo>
                  <a:pt x="32040" y="446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064046" y="128916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9525" y="3060"/>
                </a:moveTo>
                <a:lnTo>
                  <a:pt x="9525" y="3060"/>
                </a:lnTo>
              </a:path>
            </a:pathLst>
          </a:custGeom>
          <a:ln w="612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146486" y="1359002"/>
            <a:ext cx="95885" cy="63500"/>
          </a:xfrm>
          <a:custGeom>
            <a:avLst/>
            <a:gdLst/>
            <a:ahLst/>
            <a:cxnLst/>
            <a:rect l="l" t="t" r="r" b="b"/>
            <a:pathLst>
              <a:path w="95885" h="63500">
                <a:moveTo>
                  <a:pt x="0" y="56880"/>
                </a:moveTo>
                <a:lnTo>
                  <a:pt x="0" y="63360"/>
                </a:lnTo>
                <a:lnTo>
                  <a:pt x="0" y="56880"/>
                </a:lnTo>
                <a:lnTo>
                  <a:pt x="0" y="38160"/>
                </a:lnTo>
                <a:lnTo>
                  <a:pt x="0" y="31680"/>
                </a:lnTo>
                <a:lnTo>
                  <a:pt x="0" y="19080"/>
                </a:lnTo>
                <a:lnTo>
                  <a:pt x="6480" y="12600"/>
                </a:lnTo>
                <a:lnTo>
                  <a:pt x="6480" y="6120"/>
                </a:lnTo>
                <a:lnTo>
                  <a:pt x="12600" y="0"/>
                </a:lnTo>
                <a:lnTo>
                  <a:pt x="19080" y="0"/>
                </a:lnTo>
                <a:lnTo>
                  <a:pt x="25560" y="0"/>
                </a:lnTo>
                <a:lnTo>
                  <a:pt x="31680" y="6120"/>
                </a:lnTo>
                <a:lnTo>
                  <a:pt x="38160" y="25200"/>
                </a:lnTo>
                <a:lnTo>
                  <a:pt x="44640" y="31680"/>
                </a:lnTo>
                <a:lnTo>
                  <a:pt x="44640" y="38160"/>
                </a:lnTo>
                <a:lnTo>
                  <a:pt x="50760" y="44280"/>
                </a:lnTo>
                <a:lnTo>
                  <a:pt x="50760" y="56880"/>
                </a:lnTo>
                <a:lnTo>
                  <a:pt x="57240" y="56880"/>
                </a:lnTo>
                <a:lnTo>
                  <a:pt x="57240" y="50760"/>
                </a:lnTo>
                <a:lnTo>
                  <a:pt x="57240" y="44280"/>
                </a:lnTo>
                <a:lnTo>
                  <a:pt x="57240" y="38160"/>
                </a:lnTo>
                <a:lnTo>
                  <a:pt x="63720" y="38160"/>
                </a:lnTo>
                <a:lnTo>
                  <a:pt x="69840" y="25200"/>
                </a:lnTo>
                <a:lnTo>
                  <a:pt x="76320" y="19080"/>
                </a:lnTo>
                <a:lnTo>
                  <a:pt x="82800" y="19080"/>
                </a:lnTo>
                <a:lnTo>
                  <a:pt x="88920" y="19080"/>
                </a:lnTo>
                <a:lnTo>
                  <a:pt x="88920" y="25200"/>
                </a:lnTo>
                <a:lnTo>
                  <a:pt x="88920" y="31680"/>
                </a:lnTo>
                <a:lnTo>
                  <a:pt x="95400" y="31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248006" y="1390682"/>
            <a:ext cx="102235" cy="184150"/>
          </a:xfrm>
          <a:custGeom>
            <a:avLst/>
            <a:gdLst/>
            <a:ahLst/>
            <a:cxnLst/>
            <a:rect l="l" t="t" r="r" b="b"/>
            <a:pathLst>
              <a:path w="102235" h="184150">
                <a:moveTo>
                  <a:pt x="57240" y="133200"/>
                </a:moveTo>
                <a:lnTo>
                  <a:pt x="63720" y="152280"/>
                </a:lnTo>
                <a:lnTo>
                  <a:pt x="69840" y="165240"/>
                </a:lnTo>
                <a:lnTo>
                  <a:pt x="57240" y="133200"/>
                </a:lnTo>
                <a:lnTo>
                  <a:pt x="76320" y="177840"/>
                </a:lnTo>
                <a:lnTo>
                  <a:pt x="76320" y="183960"/>
                </a:lnTo>
                <a:lnTo>
                  <a:pt x="76320" y="177840"/>
                </a:lnTo>
                <a:lnTo>
                  <a:pt x="69840" y="165240"/>
                </a:lnTo>
                <a:lnTo>
                  <a:pt x="63720" y="158760"/>
                </a:lnTo>
                <a:lnTo>
                  <a:pt x="57240" y="146160"/>
                </a:lnTo>
                <a:lnTo>
                  <a:pt x="57240" y="133200"/>
                </a:lnTo>
                <a:lnTo>
                  <a:pt x="51120" y="114120"/>
                </a:lnTo>
                <a:lnTo>
                  <a:pt x="44640" y="101520"/>
                </a:lnTo>
                <a:lnTo>
                  <a:pt x="44640" y="88920"/>
                </a:lnTo>
                <a:lnTo>
                  <a:pt x="44640" y="69840"/>
                </a:lnTo>
                <a:lnTo>
                  <a:pt x="44640" y="57240"/>
                </a:lnTo>
                <a:lnTo>
                  <a:pt x="44640" y="44280"/>
                </a:lnTo>
                <a:lnTo>
                  <a:pt x="57240" y="31680"/>
                </a:lnTo>
                <a:lnTo>
                  <a:pt x="63720" y="31680"/>
                </a:lnTo>
                <a:lnTo>
                  <a:pt x="82800" y="31680"/>
                </a:lnTo>
                <a:lnTo>
                  <a:pt x="88920" y="38160"/>
                </a:lnTo>
                <a:lnTo>
                  <a:pt x="95400" y="38160"/>
                </a:lnTo>
                <a:lnTo>
                  <a:pt x="95400" y="44280"/>
                </a:lnTo>
                <a:lnTo>
                  <a:pt x="101880" y="50760"/>
                </a:lnTo>
                <a:lnTo>
                  <a:pt x="95400" y="50760"/>
                </a:lnTo>
                <a:lnTo>
                  <a:pt x="82800" y="63360"/>
                </a:lnTo>
                <a:lnTo>
                  <a:pt x="69840" y="63360"/>
                </a:lnTo>
                <a:lnTo>
                  <a:pt x="63720" y="69840"/>
                </a:lnTo>
                <a:lnTo>
                  <a:pt x="51120" y="69840"/>
                </a:lnTo>
                <a:lnTo>
                  <a:pt x="38160" y="69840"/>
                </a:lnTo>
                <a:lnTo>
                  <a:pt x="32040" y="69840"/>
                </a:lnTo>
                <a:lnTo>
                  <a:pt x="19080" y="63360"/>
                </a:lnTo>
                <a:lnTo>
                  <a:pt x="6480" y="50760"/>
                </a:lnTo>
                <a:lnTo>
                  <a:pt x="0" y="44280"/>
                </a:lnTo>
                <a:lnTo>
                  <a:pt x="0" y="12600"/>
                </a:lnTo>
                <a:lnTo>
                  <a:pt x="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362486" y="1206361"/>
            <a:ext cx="31750" cy="254635"/>
          </a:xfrm>
          <a:custGeom>
            <a:avLst/>
            <a:gdLst/>
            <a:ahLst/>
            <a:cxnLst/>
            <a:rect l="l" t="t" r="r" b="b"/>
            <a:pathLst>
              <a:path w="31750" h="254634">
                <a:moveTo>
                  <a:pt x="0" y="0"/>
                </a:moveTo>
                <a:lnTo>
                  <a:pt x="0" y="12960"/>
                </a:lnTo>
                <a:lnTo>
                  <a:pt x="0" y="25560"/>
                </a:lnTo>
                <a:lnTo>
                  <a:pt x="0" y="38160"/>
                </a:lnTo>
                <a:lnTo>
                  <a:pt x="0" y="57240"/>
                </a:lnTo>
                <a:lnTo>
                  <a:pt x="6480" y="76320"/>
                </a:lnTo>
                <a:lnTo>
                  <a:pt x="12600" y="127080"/>
                </a:lnTo>
                <a:lnTo>
                  <a:pt x="12600" y="146160"/>
                </a:lnTo>
                <a:lnTo>
                  <a:pt x="12600" y="171720"/>
                </a:lnTo>
                <a:lnTo>
                  <a:pt x="19080" y="184320"/>
                </a:lnTo>
                <a:lnTo>
                  <a:pt x="19080" y="203400"/>
                </a:lnTo>
                <a:lnTo>
                  <a:pt x="19080" y="228600"/>
                </a:lnTo>
                <a:lnTo>
                  <a:pt x="25200" y="235080"/>
                </a:lnTo>
                <a:lnTo>
                  <a:pt x="25200" y="241560"/>
                </a:lnTo>
                <a:lnTo>
                  <a:pt x="31680" y="254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435400" y="1349476"/>
            <a:ext cx="158731" cy="888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584606" y="1193761"/>
            <a:ext cx="6985" cy="69850"/>
          </a:xfrm>
          <a:custGeom>
            <a:avLst/>
            <a:gdLst/>
            <a:ahLst/>
            <a:cxnLst/>
            <a:rect l="l" t="t" r="r" b="b"/>
            <a:pathLst>
              <a:path w="6985" h="69850">
                <a:moveTo>
                  <a:pt x="6480" y="0"/>
                </a:moveTo>
                <a:lnTo>
                  <a:pt x="6480" y="6480"/>
                </a:lnTo>
                <a:lnTo>
                  <a:pt x="0" y="12600"/>
                </a:lnTo>
                <a:lnTo>
                  <a:pt x="0" y="63720"/>
                </a:lnTo>
                <a:lnTo>
                  <a:pt x="0" y="69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641846" y="1219321"/>
            <a:ext cx="6985" cy="50800"/>
          </a:xfrm>
          <a:custGeom>
            <a:avLst/>
            <a:gdLst/>
            <a:ahLst/>
            <a:cxnLst/>
            <a:rect l="l" t="t" r="r" b="b"/>
            <a:pathLst>
              <a:path w="6985" h="50800">
                <a:moveTo>
                  <a:pt x="6480" y="0"/>
                </a:moveTo>
                <a:lnTo>
                  <a:pt x="6480" y="12600"/>
                </a:lnTo>
                <a:lnTo>
                  <a:pt x="6480" y="19080"/>
                </a:lnTo>
                <a:lnTo>
                  <a:pt x="6480" y="31680"/>
                </a:lnTo>
                <a:lnTo>
                  <a:pt x="6480" y="38160"/>
                </a:lnTo>
                <a:lnTo>
                  <a:pt x="6480" y="44280"/>
                </a:lnTo>
                <a:lnTo>
                  <a:pt x="0" y="50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635480" y="1463596"/>
            <a:ext cx="114091" cy="1461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699413" y="1835282"/>
            <a:ext cx="203835" cy="292100"/>
          </a:xfrm>
          <a:custGeom>
            <a:avLst/>
            <a:gdLst/>
            <a:ahLst/>
            <a:cxnLst/>
            <a:rect l="l" t="t" r="r" b="b"/>
            <a:pathLst>
              <a:path w="203834" h="292100">
                <a:moveTo>
                  <a:pt x="0" y="291960"/>
                </a:moveTo>
                <a:lnTo>
                  <a:pt x="0" y="285480"/>
                </a:lnTo>
                <a:lnTo>
                  <a:pt x="6480" y="285480"/>
                </a:lnTo>
                <a:lnTo>
                  <a:pt x="19080" y="272880"/>
                </a:lnTo>
                <a:lnTo>
                  <a:pt x="31680" y="266400"/>
                </a:lnTo>
                <a:lnTo>
                  <a:pt x="44640" y="247680"/>
                </a:lnTo>
                <a:lnTo>
                  <a:pt x="63720" y="234720"/>
                </a:lnTo>
                <a:lnTo>
                  <a:pt x="82800" y="215640"/>
                </a:lnTo>
                <a:lnTo>
                  <a:pt x="120600" y="171360"/>
                </a:lnTo>
                <a:lnTo>
                  <a:pt x="139680" y="145800"/>
                </a:lnTo>
                <a:lnTo>
                  <a:pt x="152640" y="126720"/>
                </a:lnTo>
                <a:lnTo>
                  <a:pt x="171720" y="101520"/>
                </a:lnTo>
                <a:lnTo>
                  <a:pt x="177840" y="82440"/>
                </a:lnTo>
                <a:lnTo>
                  <a:pt x="190440" y="63360"/>
                </a:lnTo>
                <a:lnTo>
                  <a:pt x="196920" y="44280"/>
                </a:lnTo>
                <a:lnTo>
                  <a:pt x="203400" y="31680"/>
                </a:lnTo>
                <a:lnTo>
                  <a:pt x="203400" y="25200"/>
                </a:lnTo>
                <a:lnTo>
                  <a:pt x="203400" y="12600"/>
                </a:lnTo>
                <a:lnTo>
                  <a:pt x="203400" y="6120"/>
                </a:lnTo>
                <a:lnTo>
                  <a:pt x="196920" y="0"/>
                </a:lnTo>
                <a:lnTo>
                  <a:pt x="171720" y="6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645607" y="2022317"/>
            <a:ext cx="165211" cy="1590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905888" y="1400236"/>
            <a:ext cx="95371" cy="1331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039087" y="1501756"/>
            <a:ext cx="406411" cy="29841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442453" y="1467002"/>
            <a:ext cx="267335" cy="228600"/>
          </a:xfrm>
          <a:custGeom>
            <a:avLst/>
            <a:gdLst/>
            <a:ahLst/>
            <a:cxnLst/>
            <a:rect l="l" t="t" r="r" b="b"/>
            <a:pathLst>
              <a:path w="267334" h="228600">
                <a:moveTo>
                  <a:pt x="25560" y="0"/>
                </a:moveTo>
                <a:lnTo>
                  <a:pt x="19080" y="0"/>
                </a:lnTo>
                <a:lnTo>
                  <a:pt x="25560" y="0"/>
                </a:lnTo>
                <a:lnTo>
                  <a:pt x="12600" y="0"/>
                </a:lnTo>
                <a:lnTo>
                  <a:pt x="6480" y="6120"/>
                </a:lnTo>
                <a:lnTo>
                  <a:pt x="6480" y="19080"/>
                </a:lnTo>
                <a:lnTo>
                  <a:pt x="0" y="37800"/>
                </a:lnTo>
                <a:lnTo>
                  <a:pt x="0" y="56880"/>
                </a:lnTo>
                <a:lnTo>
                  <a:pt x="0" y="75960"/>
                </a:lnTo>
                <a:lnTo>
                  <a:pt x="0" y="95040"/>
                </a:lnTo>
                <a:lnTo>
                  <a:pt x="0" y="139680"/>
                </a:lnTo>
                <a:lnTo>
                  <a:pt x="6480" y="158760"/>
                </a:lnTo>
                <a:lnTo>
                  <a:pt x="6480" y="171360"/>
                </a:lnTo>
                <a:lnTo>
                  <a:pt x="12600" y="183960"/>
                </a:lnTo>
                <a:lnTo>
                  <a:pt x="19080" y="196560"/>
                </a:lnTo>
                <a:lnTo>
                  <a:pt x="25560" y="203040"/>
                </a:lnTo>
                <a:lnTo>
                  <a:pt x="31680" y="209520"/>
                </a:lnTo>
                <a:lnTo>
                  <a:pt x="38160" y="209520"/>
                </a:lnTo>
                <a:lnTo>
                  <a:pt x="44640" y="209520"/>
                </a:lnTo>
                <a:lnTo>
                  <a:pt x="50760" y="209520"/>
                </a:lnTo>
                <a:lnTo>
                  <a:pt x="63360" y="209520"/>
                </a:lnTo>
                <a:lnTo>
                  <a:pt x="69840" y="203040"/>
                </a:lnTo>
                <a:lnTo>
                  <a:pt x="76320" y="203040"/>
                </a:lnTo>
                <a:lnTo>
                  <a:pt x="82440" y="196560"/>
                </a:lnTo>
                <a:lnTo>
                  <a:pt x="88920" y="196560"/>
                </a:lnTo>
                <a:lnTo>
                  <a:pt x="95400" y="190440"/>
                </a:lnTo>
                <a:lnTo>
                  <a:pt x="101520" y="183960"/>
                </a:lnTo>
                <a:lnTo>
                  <a:pt x="101520" y="177480"/>
                </a:lnTo>
                <a:lnTo>
                  <a:pt x="101520" y="171360"/>
                </a:lnTo>
                <a:lnTo>
                  <a:pt x="95400" y="164880"/>
                </a:lnTo>
                <a:lnTo>
                  <a:pt x="88920" y="158760"/>
                </a:lnTo>
                <a:lnTo>
                  <a:pt x="82440" y="158760"/>
                </a:lnTo>
                <a:lnTo>
                  <a:pt x="76320" y="152280"/>
                </a:lnTo>
                <a:lnTo>
                  <a:pt x="69840" y="152280"/>
                </a:lnTo>
                <a:lnTo>
                  <a:pt x="63360" y="152280"/>
                </a:lnTo>
                <a:lnTo>
                  <a:pt x="57240" y="158760"/>
                </a:lnTo>
                <a:lnTo>
                  <a:pt x="50760" y="158760"/>
                </a:lnTo>
                <a:lnTo>
                  <a:pt x="50760" y="164880"/>
                </a:lnTo>
                <a:lnTo>
                  <a:pt x="44640" y="164880"/>
                </a:lnTo>
                <a:lnTo>
                  <a:pt x="44640" y="171360"/>
                </a:lnTo>
                <a:lnTo>
                  <a:pt x="44640" y="177480"/>
                </a:lnTo>
                <a:lnTo>
                  <a:pt x="44640" y="183960"/>
                </a:lnTo>
                <a:lnTo>
                  <a:pt x="50760" y="190440"/>
                </a:lnTo>
                <a:lnTo>
                  <a:pt x="57240" y="196560"/>
                </a:lnTo>
                <a:lnTo>
                  <a:pt x="69840" y="203040"/>
                </a:lnTo>
                <a:lnTo>
                  <a:pt x="76320" y="209520"/>
                </a:lnTo>
                <a:lnTo>
                  <a:pt x="101520" y="215640"/>
                </a:lnTo>
                <a:lnTo>
                  <a:pt x="108000" y="222120"/>
                </a:lnTo>
                <a:lnTo>
                  <a:pt x="120600" y="222120"/>
                </a:lnTo>
                <a:lnTo>
                  <a:pt x="133200" y="222120"/>
                </a:lnTo>
                <a:lnTo>
                  <a:pt x="139680" y="222120"/>
                </a:lnTo>
                <a:lnTo>
                  <a:pt x="146160" y="228600"/>
                </a:lnTo>
                <a:lnTo>
                  <a:pt x="152280" y="228600"/>
                </a:lnTo>
                <a:lnTo>
                  <a:pt x="152280" y="222120"/>
                </a:lnTo>
                <a:lnTo>
                  <a:pt x="152280" y="215640"/>
                </a:lnTo>
                <a:lnTo>
                  <a:pt x="152280" y="209520"/>
                </a:lnTo>
                <a:lnTo>
                  <a:pt x="152280" y="203040"/>
                </a:lnTo>
                <a:lnTo>
                  <a:pt x="146160" y="196560"/>
                </a:lnTo>
                <a:lnTo>
                  <a:pt x="146160" y="190440"/>
                </a:lnTo>
                <a:lnTo>
                  <a:pt x="146160" y="196560"/>
                </a:lnTo>
                <a:lnTo>
                  <a:pt x="177840" y="209520"/>
                </a:lnTo>
                <a:lnTo>
                  <a:pt x="203040" y="215640"/>
                </a:lnTo>
                <a:lnTo>
                  <a:pt x="216000" y="215640"/>
                </a:lnTo>
                <a:lnTo>
                  <a:pt x="228600" y="222120"/>
                </a:lnTo>
                <a:lnTo>
                  <a:pt x="254160" y="222120"/>
                </a:lnTo>
                <a:lnTo>
                  <a:pt x="260280" y="222120"/>
                </a:lnTo>
                <a:lnTo>
                  <a:pt x="266760" y="215640"/>
                </a:lnTo>
                <a:lnTo>
                  <a:pt x="266760" y="209520"/>
                </a:lnTo>
                <a:lnTo>
                  <a:pt x="266760" y="203040"/>
                </a:lnTo>
                <a:lnTo>
                  <a:pt x="260280" y="196560"/>
                </a:lnTo>
                <a:lnTo>
                  <a:pt x="254160" y="190440"/>
                </a:lnTo>
                <a:lnTo>
                  <a:pt x="254160" y="183960"/>
                </a:lnTo>
                <a:lnTo>
                  <a:pt x="247680" y="177480"/>
                </a:lnTo>
                <a:lnTo>
                  <a:pt x="241200" y="171360"/>
                </a:lnTo>
                <a:lnTo>
                  <a:pt x="235080" y="171360"/>
                </a:lnTo>
                <a:lnTo>
                  <a:pt x="228600" y="171360"/>
                </a:lnTo>
                <a:lnTo>
                  <a:pt x="228600" y="177480"/>
                </a:lnTo>
                <a:lnTo>
                  <a:pt x="222120" y="183960"/>
                </a:lnTo>
                <a:lnTo>
                  <a:pt x="222120" y="190440"/>
                </a:lnTo>
                <a:lnTo>
                  <a:pt x="222120" y="196560"/>
                </a:lnTo>
                <a:lnTo>
                  <a:pt x="222120" y="209520"/>
                </a:lnTo>
                <a:lnTo>
                  <a:pt x="222120" y="215640"/>
                </a:lnTo>
                <a:lnTo>
                  <a:pt x="222120" y="222120"/>
                </a:lnTo>
                <a:lnTo>
                  <a:pt x="222120" y="228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728294" y="1473122"/>
            <a:ext cx="12700" cy="38735"/>
          </a:xfrm>
          <a:custGeom>
            <a:avLst/>
            <a:gdLst/>
            <a:ahLst/>
            <a:cxnLst/>
            <a:rect l="l" t="t" r="r" b="b"/>
            <a:pathLst>
              <a:path w="12700" h="38734">
                <a:moveTo>
                  <a:pt x="6120" y="0"/>
                </a:moveTo>
                <a:lnTo>
                  <a:pt x="6120" y="12960"/>
                </a:lnTo>
                <a:lnTo>
                  <a:pt x="6120" y="0"/>
                </a:lnTo>
                <a:lnTo>
                  <a:pt x="0" y="19080"/>
                </a:lnTo>
                <a:lnTo>
                  <a:pt x="0" y="31680"/>
                </a:lnTo>
                <a:lnTo>
                  <a:pt x="6120" y="38160"/>
                </a:lnTo>
                <a:lnTo>
                  <a:pt x="12600" y="38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810734" y="1447922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0"/>
                </a:moveTo>
                <a:lnTo>
                  <a:pt x="0" y="6120"/>
                </a:lnTo>
                <a:lnTo>
                  <a:pt x="0" y="0"/>
                </a:lnTo>
                <a:lnTo>
                  <a:pt x="0" y="12600"/>
                </a:lnTo>
                <a:lnTo>
                  <a:pt x="0" y="56880"/>
                </a:lnTo>
                <a:lnTo>
                  <a:pt x="0" y="63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057403" y="4724287"/>
            <a:ext cx="235585" cy="38735"/>
          </a:xfrm>
          <a:custGeom>
            <a:avLst/>
            <a:gdLst/>
            <a:ahLst/>
            <a:cxnLst/>
            <a:rect l="l" t="t" r="r" b="b"/>
            <a:pathLst>
              <a:path w="235585" h="38735">
                <a:moveTo>
                  <a:pt x="0" y="32040"/>
                </a:moveTo>
                <a:lnTo>
                  <a:pt x="0" y="38160"/>
                </a:lnTo>
                <a:lnTo>
                  <a:pt x="0" y="32040"/>
                </a:lnTo>
                <a:lnTo>
                  <a:pt x="6480" y="38160"/>
                </a:lnTo>
                <a:lnTo>
                  <a:pt x="12600" y="38160"/>
                </a:lnTo>
                <a:lnTo>
                  <a:pt x="19080" y="38160"/>
                </a:lnTo>
                <a:lnTo>
                  <a:pt x="31680" y="38160"/>
                </a:lnTo>
                <a:lnTo>
                  <a:pt x="57240" y="38160"/>
                </a:lnTo>
                <a:lnTo>
                  <a:pt x="69840" y="32040"/>
                </a:lnTo>
                <a:lnTo>
                  <a:pt x="88920" y="25560"/>
                </a:lnTo>
                <a:lnTo>
                  <a:pt x="101520" y="25560"/>
                </a:lnTo>
                <a:lnTo>
                  <a:pt x="114480" y="25560"/>
                </a:lnTo>
                <a:lnTo>
                  <a:pt x="127080" y="19080"/>
                </a:lnTo>
                <a:lnTo>
                  <a:pt x="139680" y="19080"/>
                </a:lnTo>
                <a:lnTo>
                  <a:pt x="152280" y="19080"/>
                </a:lnTo>
                <a:lnTo>
                  <a:pt x="165240" y="19080"/>
                </a:lnTo>
                <a:lnTo>
                  <a:pt x="190440" y="12960"/>
                </a:lnTo>
                <a:lnTo>
                  <a:pt x="196920" y="12960"/>
                </a:lnTo>
                <a:lnTo>
                  <a:pt x="209520" y="12960"/>
                </a:lnTo>
                <a:lnTo>
                  <a:pt x="216000" y="12960"/>
                </a:lnTo>
                <a:lnTo>
                  <a:pt x="222120" y="12960"/>
                </a:lnTo>
                <a:lnTo>
                  <a:pt x="228600" y="6480"/>
                </a:lnTo>
                <a:lnTo>
                  <a:pt x="235080" y="6480"/>
                </a:lnTo>
                <a:lnTo>
                  <a:pt x="235080" y="0"/>
                </a:lnTo>
                <a:lnTo>
                  <a:pt x="2286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219237" y="4676961"/>
            <a:ext cx="184291" cy="164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804255" y="4584606"/>
            <a:ext cx="407034" cy="45085"/>
          </a:xfrm>
          <a:custGeom>
            <a:avLst/>
            <a:gdLst/>
            <a:ahLst/>
            <a:cxnLst/>
            <a:rect l="l" t="t" r="r" b="b"/>
            <a:pathLst>
              <a:path w="407034" h="45085">
                <a:moveTo>
                  <a:pt x="0" y="44640"/>
                </a:moveTo>
                <a:lnTo>
                  <a:pt x="12960" y="44640"/>
                </a:lnTo>
                <a:lnTo>
                  <a:pt x="25560" y="44640"/>
                </a:lnTo>
                <a:lnTo>
                  <a:pt x="44640" y="38160"/>
                </a:lnTo>
                <a:lnTo>
                  <a:pt x="63720" y="38160"/>
                </a:lnTo>
                <a:lnTo>
                  <a:pt x="108000" y="31680"/>
                </a:lnTo>
                <a:lnTo>
                  <a:pt x="133560" y="31680"/>
                </a:lnTo>
                <a:lnTo>
                  <a:pt x="165240" y="25560"/>
                </a:lnTo>
                <a:lnTo>
                  <a:pt x="190800" y="25560"/>
                </a:lnTo>
                <a:lnTo>
                  <a:pt x="222480" y="19080"/>
                </a:lnTo>
                <a:lnTo>
                  <a:pt x="254160" y="12960"/>
                </a:lnTo>
                <a:lnTo>
                  <a:pt x="285840" y="12960"/>
                </a:lnTo>
                <a:lnTo>
                  <a:pt x="311400" y="6480"/>
                </a:lnTo>
                <a:lnTo>
                  <a:pt x="362160" y="6480"/>
                </a:lnTo>
                <a:lnTo>
                  <a:pt x="381240" y="0"/>
                </a:lnTo>
                <a:lnTo>
                  <a:pt x="400320" y="0"/>
                </a:lnTo>
                <a:lnTo>
                  <a:pt x="406440" y="0"/>
                </a:lnTo>
                <a:lnTo>
                  <a:pt x="400320" y="0"/>
                </a:lnTo>
                <a:lnTo>
                  <a:pt x="3873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734414" y="4521246"/>
            <a:ext cx="235585" cy="209550"/>
          </a:xfrm>
          <a:custGeom>
            <a:avLst/>
            <a:gdLst/>
            <a:ahLst/>
            <a:cxnLst/>
            <a:rect l="l" t="t" r="r" b="b"/>
            <a:pathLst>
              <a:path w="235584" h="209550">
                <a:moveTo>
                  <a:pt x="165240" y="0"/>
                </a:moveTo>
                <a:lnTo>
                  <a:pt x="158760" y="0"/>
                </a:lnTo>
                <a:lnTo>
                  <a:pt x="146160" y="6480"/>
                </a:lnTo>
                <a:lnTo>
                  <a:pt x="133560" y="6480"/>
                </a:lnTo>
                <a:lnTo>
                  <a:pt x="120960" y="12600"/>
                </a:lnTo>
                <a:lnTo>
                  <a:pt x="108000" y="19080"/>
                </a:lnTo>
                <a:lnTo>
                  <a:pt x="95400" y="31680"/>
                </a:lnTo>
                <a:lnTo>
                  <a:pt x="76320" y="38160"/>
                </a:lnTo>
                <a:lnTo>
                  <a:pt x="63720" y="44280"/>
                </a:lnTo>
                <a:lnTo>
                  <a:pt x="51120" y="50760"/>
                </a:lnTo>
                <a:lnTo>
                  <a:pt x="32040" y="63360"/>
                </a:lnTo>
                <a:lnTo>
                  <a:pt x="19080" y="69840"/>
                </a:lnTo>
                <a:lnTo>
                  <a:pt x="0" y="82440"/>
                </a:lnTo>
                <a:lnTo>
                  <a:pt x="0" y="88920"/>
                </a:lnTo>
                <a:lnTo>
                  <a:pt x="0" y="101520"/>
                </a:lnTo>
                <a:lnTo>
                  <a:pt x="0" y="108000"/>
                </a:lnTo>
                <a:lnTo>
                  <a:pt x="12960" y="114120"/>
                </a:lnTo>
                <a:lnTo>
                  <a:pt x="25560" y="127080"/>
                </a:lnTo>
                <a:lnTo>
                  <a:pt x="38160" y="139680"/>
                </a:lnTo>
                <a:lnTo>
                  <a:pt x="88920" y="158760"/>
                </a:lnTo>
                <a:lnTo>
                  <a:pt x="114480" y="171360"/>
                </a:lnTo>
                <a:lnTo>
                  <a:pt x="139680" y="183960"/>
                </a:lnTo>
                <a:lnTo>
                  <a:pt x="171720" y="190440"/>
                </a:lnTo>
                <a:lnTo>
                  <a:pt x="196920" y="203040"/>
                </a:lnTo>
                <a:lnTo>
                  <a:pt x="216000" y="209520"/>
                </a:lnTo>
                <a:lnTo>
                  <a:pt x="235080" y="2095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10967808" y="6513254"/>
            <a:ext cx="1172845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70">
                <a:latin typeface="Trebuchet MS"/>
                <a:cs typeface="Trebuchet MS"/>
              </a:rPr>
              <a:t>Andrew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918" y="348500"/>
            <a:ext cx="846963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285">
                <a:latin typeface="Times New Roman"/>
                <a:cs typeface="Times New Roman"/>
              </a:rPr>
              <a:t>Circuit </a:t>
            </a:r>
            <a:r>
              <a:rPr dirty="0" sz="4400" spc="310">
                <a:latin typeface="Times New Roman"/>
                <a:cs typeface="Times New Roman"/>
              </a:rPr>
              <a:t>theory </a:t>
            </a:r>
            <a:r>
              <a:rPr dirty="0" sz="4400" spc="430">
                <a:latin typeface="Times New Roman"/>
                <a:cs typeface="Times New Roman"/>
              </a:rPr>
              <a:t>and </a:t>
            </a:r>
            <a:r>
              <a:rPr dirty="0" sz="4400" spc="285">
                <a:latin typeface="Times New Roman"/>
                <a:cs typeface="Times New Roman"/>
              </a:rPr>
              <a:t>deep</a:t>
            </a:r>
            <a:r>
              <a:rPr dirty="0" sz="4400" spc="-560">
                <a:latin typeface="Times New Roman"/>
                <a:cs typeface="Times New Roman"/>
              </a:rPr>
              <a:t> </a:t>
            </a:r>
            <a:r>
              <a:rPr dirty="0" sz="4400" spc="330">
                <a:latin typeface="Times New Roman"/>
                <a:cs typeface="Times New Roman"/>
              </a:rPr>
              <a:t>learning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533" y="1267688"/>
            <a:ext cx="10097770" cy="1303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10"/>
              </a:spcBef>
            </a:pPr>
            <a:r>
              <a:rPr dirty="0" sz="2800" spc="160">
                <a:latin typeface="Times New Roman"/>
                <a:cs typeface="Times New Roman"/>
              </a:rPr>
              <a:t>Informally: </a:t>
            </a:r>
            <a:r>
              <a:rPr dirty="0" sz="2800" spc="215">
                <a:latin typeface="Times New Roman"/>
                <a:cs typeface="Times New Roman"/>
              </a:rPr>
              <a:t>There </a:t>
            </a:r>
            <a:r>
              <a:rPr dirty="0" sz="2800" spc="254">
                <a:latin typeface="Times New Roman"/>
                <a:cs typeface="Times New Roman"/>
              </a:rPr>
              <a:t>are </a:t>
            </a:r>
            <a:r>
              <a:rPr dirty="0" sz="2800" spc="170">
                <a:latin typeface="Times New Roman"/>
                <a:cs typeface="Times New Roman"/>
              </a:rPr>
              <a:t>functions </a:t>
            </a:r>
            <a:r>
              <a:rPr dirty="0" sz="2800" spc="135">
                <a:latin typeface="Times New Roman"/>
                <a:cs typeface="Times New Roman"/>
              </a:rPr>
              <a:t>you </a:t>
            </a:r>
            <a:r>
              <a:rPr dirty="0" sz="2800" spc="204">
                <a:latin typeface="Times New Roman"/>
                <a:cs typeface="Times New Roman"/>
              </a:rPr>
              <a:t>can </a:t>
            </a:r>
            <a:r>
              <a:rPr dirty="0" sz="2800" spc="180">
                <a:latin typeface="Times New Roman"/>
                <a:cs typeface="Times New Roman"/>
              </a:rPr>
              <a:t>compute </a:t>
            </a:r>
            <a:r>
              <a:rPr dirty="0" sz="2800" spc="215">
                <a:latin typeface="Times New Roman"/>
                <a:cs typeface="Times New Roman"/>
              </a:rPr>
              <a:t>with </a:t>
            </a:r>
            <a:r>
              <a:rPr dirty="0" sz="2800" spc="310">
                <a:latin typeface="Times New Roman"/>
                <a:cs typeface="Times New Roman"/>
              </a:rPr>
              <a:t>a  </a:t>
            </a:r>
            <a:r>
              <a:rPr dirty="0" sz="2800" spc="105">
                <a:latin typeface="Times New Roman"/>
                <a:cs typeface="Times New Roman"/>
              </a:rPr>
              <a:t>“small”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160">
                <a:latin typeface="Times New Roman"/>
                <a:cs typeface="Times New Roman"/>
              </a:rPr>
              <a:t>L-layer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180">
                <a:latin typeface="Times New Roman"/>
                <a:cs typeface="Times New Roman"/>
              </a:rPr>
              <a:t>deep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 spc="250">
                <a:latin typeface="Times New Roman"/>
                <a:cs typeface="Times New Roman"/>
              </a:rPr>
              <a:t>neural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210">
                <a:latin typeface="Times New Roman"/>
                <a:cs typeface="Times New Roman"/>
              </a:rPr>
              <a:t>network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 spc="310">
                <a:latin typeface="Times New Roman"/>
                <a:cs typeface="Times New Roman"/>
              </a:rPr>
              <a:t>that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185">
                <a:latin typeface="Times New Roman"/>
                <a:cs typeface="Times New Roman"/>
              </a:rPr>
              <a:t>shallower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210">
                <a:latin typeface="Times New Roman"/>
                <a:cs typeface="Times New Roman"/>
              </a:rPr>
              <a:t>networks  require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 spc="175">
                <a:latin typeface="Times New Roman"/>
                <a:cs typeface="Times New Roman"/>
              </a:rPr>
              <a:t>exponentially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 spc="190">
                <a:latin typeface="Times New Roman"/>
                <a:cs typeface="Times New Roman"/>
              </a:rPr>
              <a:t>more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 spc="215">
                <a:latin typeface="Times New Roman"/>
                <a:cs typeface="Times New Roman"/>
              </a:rPr>
              <a:t>hidden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245">
                <a:latin typeface="Times New Roman"/>
                <a:cs typeface="Times New Roman"/>
              </a:rPr>
              <a:t>units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 spc="150">
                <a:latin typeface="Times New Roman"/>
                <a:cs typeface="Times New Roman"/>
              </a:rPr>
              <a:t>to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 spc="165">
                <a:latin typeface="Times New Roman"/>
                <a:cs typeface="Times New Roman"/>
              </a:rPr>
              <a:t>compute.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6521" y="2152803"/>
            <a:ext cx="851535" cy="25400"/>
          </a:xfrm>
          <a:custGeom>
            <a:avLst/>
            <a:gdLst/>
            <a:ahLst/>
            <a:cxnLst/>
            <a:rect l="l" t="t" r="r" b="b"/>
            <a:pathLst>
              <a:path w="851535" h="25400">
                <a:moveTo>
                  <a:pt x="6480" y="19080"/>
                </a:moveTo>
                <a:lnTo>
                  <a:pt x="0" y="19080"/>
                </a:lnTo>
                <a:lnTo>
                  <a:pt x="6480" y="19080"/>
                </a:lnTo>
                <a:lnTo>
                  <a:pt x="12960" y="19080"/>
                </a:lnTo>
                <a:lnTo>
                  <a:pt x="25560" y="19080"/>
                </a:lnTo>
                <a:lnTo>
                  <a:pt x="32040" y="25200"/>
                </a:lnTo>
                <a:lnTo>
                  <a:pt x="50760" y="25200"/>
                </a:lnTo>
                <a:lnTo>
                  <a:pt x="63720" y="25200"/>
                </a:lnTo>
                <a:lnTo>
                  <a:pt x="76320" y="25200"/>
                </a:lnTo>
                <a:lnTo>
                  <a:pt x="101880" y="25200"/>
                </a:lnTo>
                <a:lnTo>
                  <a:pt x="158760" y="19080"/>
                </a:lnTo>
                <a:lnTo>
                  <a:pt x="190800" y="12600"/>
                </a:lnTo>
                <a:lnTo>
                  <a:pt x="222480" y="6120"/>
                </a:lnTo>
                <a:lnTo>
                  <a:pt x="260640" y="6120"/>
                </a:lnTo>
                <a:lnTo>
                  <a:pt x="298440" y="0"/>
                </a:lnTo>
                <a:lnTo>
                  <a:pt x="336600" y="0"/>
                </a:lnTo>
                <a:lnTo>
                  <a:pt x="412920" y="0"/>
                </a:lnTo>
                <a:lnTo>
                  <a:pt x="457200" y="0"/>
                </a:lnTo>
                <a:lnTo>
                  <a:pt x="495360" y="0"/>
                </a:lnTo>
                <a:lnTo>
                  <a:pt x="533520" y="6120"/>
                </a:lnTo>
                <a:lnTo>
                  <a:pt x="609840" y="12600"/>
                </a:lnTo>
                <a:lnTo>
                  <a:pt x="648000" y="12600"/>
                </a:lnTo>
                <a:lnTo>
                  <a:pt x="679681" y="12600"/>
                </a:lnTo>
                <a:lnTo>
                  <a:pt x="743041" y="12600"/>
                </a:lnTo>
                <a:lnTo>
                  <a:pt x="793801" y="12600"/>
                </a:lnTo>
                <a:lnTo>
                  <a:pt x="812881" y="12600"/>
                </a:lnTo>
                <a:lnTo>
                  <a:pt x="825481" y="12600"/>
                </a:lnTo>
                <a:lnTo>
                  <a:pt x="851041" y="6120"/>
                </a:lnTo>
                <a:lnTo>
                  <a:pt x="851041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57605" y="2152803"/>
            <a:ext cx="565785" cy="19685"/>
          </a:xfrm>
          <a:custGeom>
            <a:avLst/>
            <a:gdLst/>
            <a:ahLst/>
            <a:cxnLst/>
            <a:rect l="l" t="t" r="r" b="b"/>
            <a:pathLst>
              <a:path w="565785" h="19685">
                <a:moveTo>
                  <a:pt x="0" y="0"/>
                </a:moveTo>
                <a:lnTo>
                  <a:pt x="6480" y="0"/>
                </a:lnTo>
                <a:lnTo>
                  <a:pt x="38160" y="0"/>
                </a:lnTo>
                <a:lnTo>
                  <a:pt x="57240" y="0"/>
                </a:lnTo>
                <a:lnTo>
                  <a:pt x="114480" y="0"/>
                </a:lnTo>
                <a:lnTo>
                  <a:pt x="152280" y="6120"/>
                </a:lnTo>
                <a:lnTo>
                  <a:pt x="241200" y="6120"/>
                </a:lnTo>
                <a:lnTo>
                  <a:pt x="285840" y="12600"/>
                </a:lnTo>
                <a:lnTo>
                  <a:pt x="336600" y="12600"/>
                </a:lnTo>
                <a:lnTo>
                  <a:pt x="380880" y="12600"/>
                </a:lnTo>
                <a:lnTo>
                  <a:pt x="469800" y="19080"/>
                </a:lnTo>
                <a:lnTo>
                  <a:pt x="507960" y="19080"/>
                </a:lnTo>
                <a:lnTo>
                  <a:pt x="539640" y="19080"/>
                </a:lnTo>
                <a:lnTo>
                  <a:pt x="565200" y="19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75451" y="2120763"/>
            <a:ext cx="1321435" cy="45085"/>
          </a:xfrm>
          <a:custGeom>
            <a:avLst/>
            <a:gdLst/>
            <a:ahLst/>
            <a:cxnLst/>
            <a:rect l="l" t="t" r="r" b="b"/>
            <a:pathLst>
              <a:path w="1321434" h="45085">
                <a:moveTo>
                  <a:pt x="0" y="44640"/>
                </a:moveTo>
                <a:lnTo>
                  <a:pt x="0" y="38160"/>
                </a:lnTo>
                <a:lnTo>
                  <a:pt x="6480" y="38160"/>
                </a:lnTo>
                <a:lnTo>
                  <a:pt x="32040" y="32040"/>
                </a:lnTo>
                <a:lnTo>
                  <a:pt x="44640" y="32040"/>
                </a:lnTo>
                <a:lnTo>
                  <a:pt x="69840" y="25560"/>
                </a:lnTo>
                <a:lnTo>
                  <a:pt x="95400" y="25560"/>
                </a:lnTo>
                <a:lnTo>
                  <a:pt x="171720" y="12960"/>
                </a:lnTo>
                <a:lnTo>
                  <a:pt x="209880" y="12960"/>
                </a:lnTo>
                <a:lnTo>
                  <a:pt x="254160" y="6480"/>
                </a:lnTo>
                <a:lnTo>
                  <a:pt x="355680" y="0"/>
                </a:lnTo>
                <a:lnTo>
                  <a:pt x="412920" y="0"/>
                </a:lnTo>
                <a:lnTo>
                  <a:pt x="470160" y="0"/>
                </a:lnTo>
                <a:lnTo>
                  <a:pt x="533520" y="0"/>
                </a:lnTo>
                <a:lnTo>
                  <a:pt x="603360" y="0"/>
                </a:lnTo>
                <a:lnTo>
                  <a:pt x="736921" y="6480"/>
                </a:lnTo>
                <a:lnTo>
                  <a:pt x="806761" y="6480"/>
                </a:lnTo>
                <a:lnTo>
                  <a:pt x="933481" y="12960"/>
                </a:lnTo>
                <a:lnTo>
                  <a:pt x="997201" y="12960"/>
                </a:lnTo>
                <a:lnTo>
                  <a:pt x="1314721" y="12960"/>
                </a:lnTo>
                <a:lnTo>
                  <a:pt x="1320841" y="12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22604" y="2540163"/>
            <a:ext cx="996950" cy="89535"/>
          </a:xfrm>
          <a:custGeom>
            <a:avLst/>
            <a:gdLst/>
            <a:ahLst/>
            <a:cxnLst/>
            <a:rect l="l" t="t" r="r" b="b"/>
            <a:pathLst>
              <a:path w="996950" h="89535">
                <a:moveTo>
                  <a:pt x="0" y="88920"/>
                </a:moveTo>
                <a:lnTo>
                  <a:pt x="19080" y="88920"/>
                </a:lnTo>
                <a:lnTo>
                  <a:pt x="31680" y="88920"/>
                </a:lnTo>
                <a:lnTo>
                  <a:pt x="44280" y="88920"/>
                </a:lnTo>
                <a:lnTo>
                  <a:pt x="88920" y="82440"/>
                </a:lnTo>
                <a:lnTo>
                  <a:pt x="120600" y="82440"/>
                </a:lnTo>
                <a:lnTo>
                  <a:pt x="152280" y="82440"/>
                </a:lnTo>
                <a:lnTo>
                  <a:pt x="228600" y="75960"/>
                </a:lnTo>
                <a:lnTo>
                  <a:pt x="272880" y="69840"/>
                </a:lnTo>
                <a:lnTo>
                  <a:pt x="323640" y="69840"/>
                </a:lnTo>
                <a:lnTo>
                  <a:pt x="368280" y="63360"/>
                </a:lnTo>
                <a:lnTo>
                  <a:pt x="482400" y="50760"/>
                </a:lnTo>
                <a:lnTo>
                  <a:pt x="539640" y="44280"/>
                </a:lnTo>
                <a:lnTo>
                  <a:pt x="603360" y="37800"/>
                </a:lnTo>
                <a:lnTo>
                  <a:pt x="666721" y="31680"/>
                </a:lnTo>
                <a:lnTo>
                  <a:pt x="723961" y="25200"/>
                </a:lnTo>
                <a:lnTo>
                  <a:pt x="780841" y="18720"/>
                </a:lnTo>
                <a:lnTo>
                  <a:pt x="882721" y="6120"/>
                </a:lnTo>
                <a:lnTo>
                  <a:pt x="920881" y="0"/>
                </a:lnTo>
                <a:lnTo>
                  <a:pt x="952561" y="0"/>
                </a:lnTo>
                <a:lnTo>
                  <a:pt x="977761" y="0"/>
                </a:lnTo>
                <a:lnTo>
                  <a:pt x="996841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27608" y="2565363"/>
            <a:ext cx="927735" cy="12700"/>
          </a:xfrm>
          <a:custGeom>
            <a:avLst/>
            <a:gdLst/>
            <a:ahLst/>
            <a:cxnLst/>
            <a:rect l="l" t="t" r="r" b="b"/>
            <a:pathLst>
              <a:path w="927734" h="12700">
                <a:moveTo>
                  <a:pt x="0" y="6480"/>
                </a:moveTo>
                <a:lnTo>
                  <a:pt x="0" y="6480"/>
                </a:lnTo>
                <a:lnTo>
                  <a:pt x="381240" y="6480"/>
                </a:lnTo>
                <a:lnTo>
                  <a:pt x="444600" y="12600"/>
                </a:lnTo>
                <a:lnTo>
                  <a:pt x="565200" y="12600"/>
                </a:lnTo>
                <a:lnTo>
                  <a:pt x="692281" y="12600"/>
                </a:lnTo>
                <a:lnTo>
                  <a:pt x="749521" y="12600"/>
                </a:lnTo>
                <a:lnTo>
                  <a:pt x="806401" y="12600"/>
                </a:lnTo>
                <a:lnTo>
                  <a:pt x="889201" y="6480"/>
                </a:lnTo>
                <a:lnTo>
                  <a:pt x="914401" y="6480"/>
                </a:lnTo>
                <a:lnTo>
                  <a:pt x="927361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00236" y="2911518"/>
            <a:ext cx="222091" cy="184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39882" y="3048124"/>
            <a:ext cx="19685" cy="63500"/>
          </a:xfrm>
          <a:custGeom>
            <a:avLst/>
            <a:gdLst/>
            <a:ahLst/>
            <a:cxnLst/>
            <a:rect l="l" t="t" r="r" b="b"/>
            <a:pathLst>
              <a:path w="19685" h="63500">
                <a:moveTo>
                  <a:pt x="0" y="0"/>
                </a:moveTo>
                <a:lnTo>
                  <a:pt x="0" y="12600"/>
                </a:lnTo>
                <a:lnTo>
                  <a:pt x="0" y="0"/>
                </a:lnTo>
                <a:lnTo>
                  <a:pt x="0" y="19080"/>
                </a:lnTo>
                <a:lnTo>
                  <a:pt x="0" y="25200"/>
                </a:lnTo>
                <a:lnTo>
                  <a:pt x="0" y="31680"/>
                </a:lnTo>
                <a:lnTo>
                  <a:pt x="6480" y="38160"/>
                </a:lnTo>
                <a:lnTo>
                  <a:pt x="6480" y="44280"/>
                </a:lnTo>
                <a:lnTo>
                  <a:pt x="6480" y="50760"/>
                </a:lnTo>
                <a:lnTo>
                  <a:pt x="19080" y="63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92162" y="2838604"/>
            <a:ext cx="260985" cy="241300"/>
          </a:xfrm>
          <a:custGeom>
            <a:avLst/>
            <a:gdLst/>
            <a:ahLst/>
            <a:cxnLst/>
            <a:rect l="l" t="t" r="r" b="b"/>
            <a:pathLst>
              <a:path w="260985" h="241300">
                <a:moveTo>
                  <a:pt x="0" y="0"/>
                </a:moveTo>
                <a:lnTo>
                  <a:pt x="6480" y="6120"/>
                </a:lnTo>
                <a:lnTo>
                  <a:pt x="19080" y="25200"/>
                </a:lnTo>
                <a:lnTo>
                  <a:pt x="32040" y="44280"/>
                </a:lnTo>
                <a:lnTo>
                  <a:pt x="51120" y="56880"/>
                </a:lnTo>
                <a:lnTo>
                  <a:pt x="88920" y="88920"/>
                </a:lnTo>
                <a:lnTo>
                  <a:pt x="108000" y="107640"/>
                </a:lnTo>
                <a:lnTo>
                  <a:pt x="152640" y="139680"/>
                </a:lnTo>
                <a:lnTo>
                  <a:pt x="171720" y="152280"/>
                </a:lnTo>
                <a:lnTo>
                  <a:pt x="203400" y="183960"/>
                </a:lnTo>
                <a:lnTo>
                  <a:pt x="216000" y="196560"/>
                </a:lnTo>
                <a:lnTo>
                  <a:pt x="241560" y="222120"/>
                </a:lnTo>
                <a:lnTo>
                  <a:pt x="247680" y="228600"/>
                </a:lnTo>
                <a:lnTo>
                  <a:pt x="260640" y="241200"/>
                </a:lnTo>
                <a:lnTo>
                  <a:pt x="260640" y="2347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00162" y="2863804"/>
            <a:ext cx="69850" cy="254635"/>
          </a:xfrm>
          <a:custGeom>
            <a:avLst/>
            <a:gdLst/>
            <a:ahLst/>
            <a:cxnLst/>
            <a:rect l="l" t="t" r="r" b="b"/>
            <a:pathLst>
              <a:path w="69850" h="254635">
                <a:moveTo>
                  <a:pt x="69840" y="0"/>
                </a:moveTo>
                <a:lnTo>
                  <a:pt x="63720" y="19080"/>
                </a:lnTo>
                <a:lnTo>
                  <a:pt x="57240" y="38160"/>
                </a:lnTo>
                <a:lnTo>
                  <a:pt x="38160" y="76320"/>
                </a:lnTo>
                <a:lnTo>
                  <a:pt x="31680" y="95400"/>
                </a:lnTo>
                <a:lnTo>
                  <a:pt x="12960" y="139680"/>
                </a:lnTo>
                <a:lnTo>
                  <a:pt x="6480" y="158760"/>
                </a:lnTo>
                <a:lnTo>
                  <a:pt x="0" y="196920"/>
                </a:lnTo>
                <a:lnTo>
                  <a:pt x="0" y="209520"/>
                </a:lnTo>
                <a:lnTo>
                  <a:pt x="0" y="241200"/>
                </a:lnTo>
                <a:lnTo>
                  <a:pt x="0" y="247680"/>
                </a:lnTo>
                <a:lnTo>
                  <a:pt x="6480" y="254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00157" y="2911518"/>
            <a:ext cx="190771" cy="190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47838" y="2866878"/>
            <a:ext cx="203371" cy="222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22598" y="2924118"/>
            <a:ext cx="323971" cy="260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63765" y="2832124"/>
            <a:ext cx="241935" cy="228600"/>
          </a:xfrm>
          <a:custGeom>
            <a:avLst/>
            <a:gdLst/>
            <a:ahLst/>
            <a:cxnLst/>
            <a:rect l="l" t="t" r="r" b="b"/>
            <a:pathLst>
              <a:path w="241935" h="228600">
                <a:moveTo>
                  <a:pt x="0" y="0"/>
                </a:moveTo>
                <a:lnTo>
                  <a:pt x="0" y="6480"/>
                </a:lnTo>
                <a:lnTo>
                  <a:pt x="12960" y="25560"/>
                </a:lnTo>
                <a:lnTo>
                  <a:pt x="19080" y="38160"/>
                </a:lnTo>
                <a:lnTo>
                  <a:pt x="32040" y="57240"/>
                </a:lnTo>
                <a:lnTo>
                  <a:pt x="51120" y="69840"/>
                </a:lnTo>
                <a:lnTo>
                  <a:pt x="63720" y="88920"/>
                </a:lnTo>
                <a:lnTo>
                  <a:pt x="82800" y="108000"/>
                </a:lnTo>
                <a:lnTo>
                  <a:pt x="101880" y="120600"/>
                </a:lnTo>
                <a:lnTo>
                  <a:pt x="146160" y="158760"/>
                </a:lnTo>
                <a:lnTo>
                  <a:pt x="165240" y="171360"/>
                </a:lnTo>
                <a:lnTo>
                  <a:pt x="177840" y="183960"/>
                </a:lnTo>
                <a:lnTo>
                  <a:pt x="196920" y="196920"/>
                </a:lnTo>
                <a:lnTo>
                  <a:pt x="222480" y="216000"/>
                </a:lnTo>
                <a:lnTo>
                  <a:pt x="235080" y="222120"/>
                </a:lnTo>
                <a:lnTo>
                  <a:pt x="235080" y="228600"/>
                </a:lnTo>
                <a:lnTo>
                  <a:pt x="241560" y="228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08405" y="2851204"/>
            <a:ext cx="101600" cy="241300"/>
          </a:xfrm>
          <a:custGeom>
            <a:avLst/>
            <a:gdLst/>
            <a:ahLst/>
            <a:cxnLst/>
            <a:rect l="l" t="t" r="r" b="b"/>
            <a:pathLst>
              <a:path w="101600" h="241300">
                <a:moveTo>
                  <a:pt x="101520" y="0"/>
                </a:moveTo>
                <a:lnTo>
                  <a:pt x="88920" y="19080"/>
                </a:lnTo>
                <a:lnTo>
                  <a:pt x="76320" y="38160"/>
                </a:lnTo>
                <a:lnTo>
                  <a:pt x="57240" y="76320"/>
                </a:lnTo>
                <a:lnTo>
                  <a:pt x="44280" y="95040"/>
                </a:lnTo>
                <a:lnTo>
                  <a:pt x="19080" y="146160"/>
                </a:lnTo>
                <a:lnTo>
                  <a:pt x="12600" y="164880"/>
                </a:lnTo>
                <a:lnTo>
                  <a:pt x="6480" y="183960"/>
                </a:lnTo>
                <a:lnTo>
                  <a:pt x="0" y="203040"/>
                </a:lnTo>
                <a:lnTo>
                  <a:pt x="0" y="216000"/>
                </a:lnTo>
                <a:lnTo>
                  <a:pt x="6480" y="228600"/>
                </a:lnTo>
                <a:lnTo>
                  <a:pt x="12600" y="241200"/>
                </a:lnTo>
                <a:lnTo>
                  <a:pt x="19080" y="241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27479" y="2848158"/>
            <a:ext cx="209491" cy="241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56080" y="2822598"/>
            <a:ext cx="235051" cy="2411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17880" y="2924118"/>
            <a:ext cx="158731" cy="171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27400" y="2968758"/>
            <a:ext cx="101851" cy="139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49881" y="2816118"/>
            <a:ext cx="241171" cy="247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22767" y="2819524"/>
            <a:ext cx="95885" cy="273050"/>
          </a:xfrm>
          <a:custGeom>
            <a:avLst/>
            <a:gdLst/>
            <a:ahLst/>
            <a:cxnLst/>
            <a:rect l="l" t="t" r="r" b="b"/>
            <a:pathLst>
              <a:path w="95885" h="273050">
                <a:moveTo>
                  <a:pt x="95400" y="0"/>
                </a:moveTo>
                <a:lnTo>
                  <a:pt x="95400" y="6120"/>
                </a:lnTo>
                <a:lnTo>
                  <a:pt x="76320" y="44280"/>
                </a:lnTo>
                <a:lnTo>
                  <a:pt x="63720" y="63360"/>
                </a:lnTo>
                <a:lnTo>
                  <a:pt x="38160" y="114120"/>
                </a:lnTo>
                <a:lnTo>
                  <a:pt x="25560" y="139680"/>
                </a:lnTo>
                <a:lnTo>
                  <a:pt x="6480" y="190440"/>
                </a:lnTo>
                <a:lnTo>
                  <a:pt x="0" y="215640"/>
                </a:lnTo>
                <a:lnTo>
                  <a:pt x="0" y="247680"/>
                </a:lnTo>
                <a:lnTo>
                  <a:pt x="0" y="260280"/>
                </a:lnTo>
                <a:lnTo>
                  <a:pt x="6480" y="2728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97561" y="2841678"/>
            <a:ext cx="183931" cy="228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19681" y="2841678"/>
            <a:ext cx="171331" cy="2159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38727" y="300348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12600" y="0"/>
                </a:lnTo>
                <a:lnTo>
                  <a:pt x="19080" y="0"/>
                </a:lnTo>
                <a:lnTo>
                  <a:pt x="25560" y="0"/>
                </a:lnTo>
                <a:lnTo>
                  <a:pt x="3168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53208" y="2997364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60848" y="3003484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18088" y="3016084"/>
            <a:ext cx="26034" cy="6985"/>
          </a:xfrm>
          <a:custGeom>
            <a:avLst/>
            <a:gdLst/>
            <a:ahLst/>
            <a:cxnLst/>
            <a:rect l="l" t="t" r="r" b="b"/>
            <a:pathLst>
              <a:path w="26035" h="6985">
                <a:moveTo>
                  <a:pt x="0" y="0"/>
                </a:moveTo>
                <a:lnTo>
                  <a:pt x="12600" y="0"/>
                </a:lnTo>
                <a:lnTo>
                  <a:pt x="0" y="0"/>
                </a:lnTo>
                <a:lnTo>
                  <a:pt x="19080" y="0"/>
                </a:lnTo>
                <a:lnTo>
                  <a:pt x="2556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65768" y="2832124"/>
            <a:ext cx="241300" cy="235585"/>
          </a:xfrm>
          <a:custGeom>
            <a:avLst/>
            <a:gdLst/>
            <a:ahLst/>
            <a:cxnLst/>
            <a:rect l="l" t="t" r="r" b="b"/>
            <a:pathLst>
              <a:path w="241300" h="235585">
                <a:moveTo>
                  <a:pt x="6480" y="12600"/>
                </a:moveTo>
                <a:lnTo>
                  <a:pt x="0" y="6480"/>
                </a:lnTo>
                <a:lnTo>
                  <a:pt x="0" y="0"/>
                </a:lnTo>
                <a:lnTo>
                  <a:pt x="6480" y="6480"/>
                </a:lnTo>
                <a:lnTo>
                  <a:pt x="12600" y="19080"/>
                </a:lnTo>
                <a:lnTo>
                  <a:pt x="25560" y="31680"/>
                </a:lnTo>
                <a:lnTo>
                  <a:pt x="57240" y="69840"/>
                </a:lnTo>
                <a:lnTo>
                  <a:pt x="82440" y="95400"/>
                </a:lnTo>
                <a:lnTo>
                  <a:pt x="120600" y="139680"/>
                </a:lnTo>
                <a:lnTo>
                  <a:pt x="146160" y="158760"/>
                </a:lnTo>
                <a:lnTo>
                  <a:pt x="184320" y="190440"/>
                </a:lnTo>
                <a:lnTo>
                  <a:pt x="203400" y="203040"/>
                </a:lnTo>
                <a:lnTo>
                  <a:pt x="228600" y="228600"/>
                </a:lnTo>
                <a:lnTo>
                  <a:pt x="235080" y="235080"/>
                </a:lnTo>
                <a:lnTo>
                  <a:pt x="241200" y="235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26083" y="2860758"/>
            <a:ext cx="76291" cy="228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10403" y="2911518"/>
            <a:ext cx="196891" cy="16521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2523" y="2816118"/>
            <a:ext cx="171331" cy="2415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35564" y="2898918"/>
            <a:ext cx="190771" cy="2346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715284" y="3000438"/>
            <a:ext cx="133171" cy="1140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90682" y="3505325"/>
            <a:ext cx="241300" cy="171450"/>
          </a:xfrm>
          <a:custGeom>
            <a:avLst/>
            <a:gdLst/>
            <a:ahLst/>
            <a:cxnLst/>
            <a:rect l="l" t="t" r="r" b="b"/>
            <a:pathLst>
              <a:path w="241300" h="171450">
                <a:moveTo>
                  <a:pt x="0" y="19080"/>
                </a:moveTo>
                <a:lnTo>
                  <a:pt x="0" y="12600"/>
                </a:lnTo>
                <a:lnTo>
                  <a:pt x="0" y="6120"/>
                </a:lnTo>
                <a:lnTo>
                  <a:pt x="0" y="0"/>
                </a:lnTo>
                <a:lnTo>
                  <a:pt x="0" y="6120"/>
                </a:lnTo>
                <a:lnTo>
                  <a:pt x="12600" y="12600"/>
                </a:lnTo>
                <a:lnTo>
                  <a:pt x="19080" y="19080"/>
                </a:lnTo>
                <a:lnTo>
                  <a:pt x="44280" y="44280"/>
                </a:lnTo>
                <a:lnTo>
                  <a:pt x="63360" y="56880"/>
                </a:lnTo>
                <a:lnTo>
                  <a:pt x="82440" y="75960"/>
                </a:lnTo>
                <a:lnTo>
                  <a:pt x="120600" y="101520"/>
                </a:lnTo>
                <a:lnTo>
                  <a:pt x="158760" y="126720"/>
                </a:lnTo>
                <a:lnTo>
                  <a:pt x="177840" y="139680"/>
                </a:lnTo>
                <a:lnTo>
                  <a:pt x="209520" y="152280"/>
                </a:lnTo>
                <a:lnTo>
                  <a:pt x="222120" y="158760"/>
                </a:lnTo>
                <a:lnTo>
                  <a:pt x="241200" y="164880"/>
                </a:lnTo>
                <a:lnTo>
                  <a:pt x="241200" y="171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31916" y="3463759"/>
            <a:ext cx="133531" cy="2350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95602" y="3619445"/>
            <a:ext cx="6350" cy="101600"/>
          </a:xfrm>
          <a:custGeom>
            <a:avLst/>
            <a:gdLst/>
            <a:ahLst/>
            <a:cxnLst/>
            <a:rect l="l" t="t" r="r" b="b"/>
            <a:pathLst>
              <a:path w="6350" h="101600">
                <a:moveTo>
                  <a:pt x="6120" y="0"/>
                </a:moveTo>
                <a:lnTo>
                  <a:pt x="6120" y="25560"/>
                </a:lnTo>
                <a:lnTo>
                  <a:pt x="6120" y="0"/>
                </a:lnTo>
                <a:lnTo>
                  <a:pt x="6120" y="38160"/>
                </a:lnTo>
                <a:lnTo>
                  <a:pt x="0" y="63720"/>
                </a:lnTo>
                <a:lnTo>
                  <a:pt x="0" y="76320"/>
                </a:lnTo>
                <a:lnTo>
                  <a:pt x="0" y="95400"/>
                </a:lnTo>
                <a:lnTo>
                  <a:pt x="0" y="1015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44516" y="4061000"/>
            <a:ext cx="171691" cy="1965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98676" y="4143440"/>
            <a:ext cx="76291" cy="1140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73082" y="3689285"/>
            <a:ext cx="280035" cy="146685"/>
          </a:xfrm>
          <a:custGeom>
            <a:avLst/>
            <a:gdLst/>
            <a:ahLst/>
            <a:cxnLst/>
            <a:rect l="l" t="t" r="r" b="b"/>
            <a:pathLst>
              <a:path w="280035" h="146685">
                <a:moveTo>
                  <a:pt x="0" y="6480"/>
                </a:moveTo>
                <a:lnTo>
                  <a:pt x="0" y="0"/>
                </a:lnTo>
                <a:lnTo>
                  <a:pt x="0" y="6480"/>
                </a:lnTo>
                <a:lnTo>
                  <a:pt x="12960" y="19080"/>
                </a:lnTo>
                <a:lnTo>
                  <a:pt x="25560" y="25560"/>
                </a:lnTo>
                <a:lnTo>
                  <a:pt x="63720" y="50760"/>
                </a:lnTo>
                <a:lnTo>
                  <a:pt x="88920" y="63720"/>
                </a:lnTo>
                <a:lnTo>
                  <a:pt x="108000" y="69840"/>
                </a:lnTo>
                <a:lnTo>
                  <a:pt x="158760" y="95400"/>
                </a:lnTo>
                <a:lnTo>
                  <a:pt x="184320" y="101520"/>
                </a:lnTo>
                <a:lnTo>
                  <a:pt x="203400" y="108000"/>
                </a:lnTo>
                <a:lnTo>
                  <a:pt x="241560" y="127080"/>
                </a:lnTo>
                <a:lnTo>
                  <a:pt x="254160" y="133560"/>
                </a:lnTo>
                <a:lnTo>
                  <a:pt x="266760" y="133560"/>
                </a:lnTo>
                <a:lnTo>
                  <a:pt x="273240" y="139680"/>
                </a:lnTo>
                <a:lnTo>
                  <a:pt x="279720" y="146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98637" y="3749600"/>
            <a:ext cx="114451" cy="1396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55882" y="4076646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0" y="44640"/>
                </a:moveTo>
                <a:lnTo>
                  <a:pt x="6120" y="38160"/>
                </a:lnTo>
                <a:lnTo>
                  <a:pt x="12600" y="31680"/>
                </a:lnTo>
                <a:lnTo>
                  <a:pt x="12600" y="25560"/>
                </a:lnTo>
                <a:lnTo>
                  <a:pt x="25200" y="19080"/>
                </a:lnTo>
                <a:lnTo>
                  <a:pt x="31680" y="12600"/>
                </a:lnTo>
                <a:lnTo>
                  <a:pt x="4428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35277" y="3940040"/>
            <a:ext cx="190411" cy="1461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92483" y="3664085"/>
            <a:ext cx="577850" cy="368300"/>
          </a:xfrm>
          <a:custGeom>
            <a:avLst/>
            <a:gdLst/>
            <a:ahLst/>
            <a:cxnLst/>
            <a:rect l="l" t="t" r="r" b="b"/>
            <a:pathLst>
              <a:path w="577850" h="368300">
                <a:moveTo>
                  <a:pt x="253800" y="31680"/>
                </a:moveTo>
                <a:lnTo>
                  <a:pt x="234720" y="12600"/>
                </a:lnTo>
                <a:lnTo>
                  <a:pt x="253800" y="31680"/>
                </a:lnTo>
                <a:lnTo>
                  <a:pt x="228600" y="6120"/>
                </a:lnTo>
                <a:lnTo>
                  <a:pt x="209520" y="0"/>
                </a:lnTo>
                <a:lnTo>
                  <a:pt x="171360" y="0"/>
                </a:lnTo>
                <a:lnTo>
                  <a:pt x="145800" y="0"/>
                </a:lnTo>
                <a:lnTo>
                  <a:pt x="101520" y="25200"/>
                </a:lnTo>
                <a:lnTo>
                  <a:pt x="75960" y="44280"/>
                </a:lnTo>
                <a:lnTo>
                  <a:pt x="50760" y="63360"/>
                </a:lnTo>
                <a:lnTo>
                  <a:pt x="31680" y="95040"/>
                </a:lnTo>
                <a:lnTo>
                  <a:pt x="12600" y="120600"/>
                </a:lnTo>
                <a:lnTo>
                  <a:pt x="0" y="152280"/>
                </a:lnTo>
                <a:lnTo>
                  <a:pt x="0" y="215640"/>
                </a:lnTo>
                <a:lnTo>
                  <a:pt x="31680" y="272880"/>
                </a:lnTo>
                <a:lnTo>
                  <a:pt x="88920" y="317520"/>
                </a:lnTo>
                <a:lnTo>
                  <a:pt x="164880" y="355320"/>
                </a:lnTo>
                <a:lnTo>
                  <a:pt x="209520" y="361800"/>
                </a:lnTo>
                <a:lnTo>
                  <a:pt x="311040" y="368280"/>
                </a:lnTo>
                <a:lnTo>
                  <a:pt x="355320" y="361800"/>
                </a:lnTo>
                <a:lnTo>
                  <a:pt x="399960" y="355320"/>
                </a:lnTo>
                <a:lnTo>
                  <a:pt x="482400" y="330120"/>
                </a:lnTo>
                <a:lnTo>
                  <a:pt x="514080" y="304560"/>
                </a:lnTo>
                <a:lnTo>
                  <a:pt x="558720" y="266400"/>
                </a:lnTo>
                <a:lnTo>
                  <a:pt x="577800" y="203040"/>
                </a:lnTo>
                <a:lnTo>
                  <a:pt x="565200" y="183960"/>
                </a:lnTo>
                <a:lnTo>
                  <a:pt x="527040" y="145800"/>
                </a:lnTo>
                <a:lnTo>
                  <a:pt x="463320" y="108000"/>
                </a:lnTo>
                <a:lnTo>
                  <a:pt x="393480" y="75960"/>
                </a:lnTo>
                <a:lnTo>
                  <a:pt x="291960" y="56880"/>
                </a:lnTo>
                <a:lnTo>
                  <a:pt x="266400" y="56880"/>
                </a:lnTo>
                <a:lnTo>
                  <a:pt x="228600" y="56880"/>
                </a:lnTo>
                <a:lnTo>
                  <a:pt x="215640" y="63360"/>
                </a:lnTo>
                <a:lnTo>
                  <a:pt x="203040" y="75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409678" y="3794240"/>
            <a:ext cx="336571" cy="1713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52477" y="3953000"/>
            <a:ext cx="215971" cy="1587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01756" y="4556001"/>
            <a:ext cx="228571" cy="2415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62037" y="4664001"/>
            <a:ext cx="95371" cy="1335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520836" y="4994121"/>
            <a:ext cx="196891" cy="2224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755917" y="5146762"/>
            <a:ext cx="120571" cy="6981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81082" y="4705206"/>
            <a:ext cx="324485" cy="121285"/>
          </a:xfrm>
          <a:custGeom>
            <a:avLst/>
            <a:gdLst/>
            <a:ahLst/>
            <a:cxnLst/>
            <a:rect l="l" t="t" r="r" b="b"/>
            <a:pathLst>
              <a:path w="324485" h="121285">
                <a:moveTo>
                  <a:pt x="0" y="0"/>
                </a:moveTo>
                <a:lnTo>
                  <a:pt x="19080" y="19080"/>
                </a:lnTo>
                <a:lnTo>
                  <a:pt x="0" y="0"/>
                </a:lnTo>
                <a:lnTo>
                  <a:pt x="32040" y="38160"/>
                </a:lnTo>
                <a:lnTo>
                  <a:pt x="69840" y="63720"/>
                </a:lnTo>
                <a:lnTo>
                  <a:pt x="95400" y="69840"/>
                </a:lnTo>
                <a:lnTo>
                  <a:pt x="152640" y="88920"/>
                </a:lnTo>
                <a:lnTo>
                  <a:pt x="184320" y="95400"/>
                </a:lnTo>
                <a:lnTo>
                  <a:pt x="209520" y="95400"/>
                </a:lnTo>
                <a:lnTo>
                  <a:pt x="254160" y="108000"/>
                </a:lnTo>
                <a:lnTo>
                  <a:pt x="273240" y="108000"/>
                </a:lnTo>
                <a:lnTo>
                  <a:pt x="292320" y="114480"/>
                </a:lnTo>
                <a:lnTo>
                  <a:pt x="311400" y="120960"/>
                </a:lnTo>
                <a:lnTo>
                  <a:pt x="324000" y="120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250917" y="4752921"/>
            <a:ext cx="70171" cy="1270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060477" y="4949842"/>
            <a:ext cx="241531" cy="1079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87523" y="4654446"/>
            <a:ext cx="610235" cy="368300"/>
          </a:xfrm>
          <a:custGeom>
            <a:avLst/>
            <a:gdLst/>
            <a:ahLst/>
            <a:cxnLst/>
            <a:rect l="l" t="t" r="r" b="b"/>
            <a:pathLst>
              <a:path w="610235" h="368300">
                <a:moveTo>
                  <a:pt x="235080" y="69840"/>
                </a:moveTo>
                <a:lnTo>
                  <a:pt x="222480" y="63720"/>
                </a:lnTo>
                <a:lnTo>
                  <a:pt x="216000" y="57240"/>
                </a:lnTo>
                <a:lnTo>
                  <a:pt x="203400" y="50760"/>
                </a:lnTo>
                <a:lnTo>
                  <a:pt x="171360" y="50760"/>
                </a:lnTo>
                <a:lnTo>
                  <a:pt x="158760" y="44640"/>
                </a:lnTo>
                <a:lnTo>
                  <a:pt x="139680" y="44640"/>
                </a:lnTo>
                <a:lnTo>
                  <a:pt x="101520" y="57240"/>
                </a:lnTo>
                <a:lnTo>
                  <a:pt x="82800" y="63720"/>
                </a:lnTo>
                <a:lnTo>
                  <a:pt x="50760" y="88920"/>
                </a:lnTo>
                <a:lnTo>
                  <a:pt x="31680" y="101880"/>
                </a:lnTo>
                <a:lnTo>
                  <a:pt x="6480" y="133560"/>
                </a:lnTo>
                <a:lnTo>
                  <a:pt x="0" y="152640"/>
                </a:lnTo>
                <a:lnTo>
                  <a:pt x="0" y="196920"/>
                </a:lnTo>
                <a:lnTo>
                  <a:pt x="12960" y="222480"/>
                </a:lnTo>
                <a:lnTo>
                  <a:pt x="38160" y="273240"/>
                </a:lnTo>
                <a:lnTo>
                  <a:pt x="120600" y="330480"/>
                </a:lnTo>
                <a:lnTo>
                  <a:pt x="158760" y="343080"/>
                </a:lnTo>
                <a:lnTo>
                  <a:pt x="241560" y="362160"/>
                </a:lnTo>
                <a:lnTo>
                  <a:pt x="292320" y="368280"/>
                </a:lnTo>
                <a:lnTo>
                  <a:pt x="381240" y="368280"/>
                </a:lnTo>
                <a:lnTo>
                  <a:pt x="425520" y="362160"/>
                </a:lnTo>
                <a:lnTo>
                  <a:pt x="470160" y="349200"/>
                </a:lnTo>
                <a:lnTo>
                  <a:pt x="540000" y="324000"/>
                </a:lnTo>
                <a:lnTo>
                  <a:pt x="590760" y="285840"/>
                </a:lnTo>
                <a:lnTo>
                  <a:pt x="609840" y="247680"/>
                </a:lnTo>
                <a:lnTo>
                  <a:pt x="609840" y="228600"/>
                </a:lnTo>
                <a:lnTo>
                  <a:pt x="596880" y="184320"/>
                </a:lnTo>
                <a:lnTo>
                  <a:pt x="546120" y="108000"/>
                </a:lnTo>
                <a:lnTo>
                  <a:pt x="520920" y="76320"/>
                </a:lnTo>
                <a:lnTo>
                  <a:pt x="463680" y="32040"/>
                </a:lnTo>
                <a:lnTo>
                  <a:pt x="399960" y="6480"/>
                </a:lnTo>
                <a:lnTo>
                  <a:pt x="336600" y="0"/>
                </a:lnTo>
                <a:lnTo>
                  <a:pt x="285840" y="6480"/>
                </a:lnTo>
                <a:lnTo>
                  <a:pt x="247680" y="19080"/>
                </a:lnTo>
                <a:lnTo>
                  <a:pt x="235080" y="320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36758" y="4759401"/>
            <a:ext cx="381211" cy="2220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657358" y="3832400"/>
            <a:ext cx="190771" cy="1839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74918" y="3419479"/>
            <a:ext cx="158731" cy="2220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09756" y="5489482"/>
            <a:ext cx="298411" cy="2541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41437" y="5927603"/>
            <a:ext cx="177811" cy="16521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57437" y="6010403"/>
            <a:ext cx="76291" cy="12705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073437" y="5661202"/>
            <a:ext cx="311011" cy="37437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02003" y="5613488"/>
            <a:ext cx="457200" cy="330200"/>
          </a:xfrm>
          <a:custGeom>
            <a:avLst/>
            <a:gdLst/>
            <a:ahLst/>
            <a:cxnLst/>
            <a:rect l="l" t="t" r="r" b="b"/>
            <a:pathLst>
              <a:path w="457200" h="330200">
                <a:moveTo>
                  <a:pt x="152280" y="25200"/>
                </a:moveTo>
                <a:lnTo>
                  <a:pt x="120600" y="25200"/>
                </a:lnTo>
                <a:lnTo>
                  <a:pt x="152280" y="25200"/>
                </a:lnTo>
                <a:lnTo>
                  <a:pt x="101520" y="31680"/>
                </a:lnTo>
                <a:lnTo>
                  <a:pt x="56880" y="57240"/>
                </a:lnTo>
                <a:lnTo>
                  <a:pt x="38160" y="75960"/>
                </a:lnTo>
                <a:lnTo>
                  <a:pt x="12600" y="127080"/>
                </a:lnTo>
                <a:lnTo>
                  <a:pt x="6120" y="158760"/>
                </a:lnTo>
                <a:lnTo>
                  <a:pt x="0" y="183960"/>
                </a:lnTo>
                <a:lnTo>
                  <a:pt x="0" y="216000"/>
                </a:lnTo>
                <a:lnTo>
                  <a:pt x="19080" y="266760"/>
                </a:lnTo>
                <a:lnTo>
                  <a:pt x="38160" y="285840"/>
                </a:lnTo>
                <a:lnTo>
                  <a:pt x="82440" y="317520"/>
                </a:lnTo>
                <a:lnTo>
                  <a:pt x="114120" y="323640"/>
                </a:lnTo>
                <a:lnTo>
                  <a:pt x="145800" y="330120"/>
                </a:lnTo>
                <a:lnTo>
                  <a:pt x="215640" y="330120"/>
                </a:lnTo>
                <a:lnTo>
                  <a:pt x="247680" y="323640"/>
                </a:lnTo>
                <a:lnTo>
                  <a:pt x="317520" y="304560"/>
                </a:lnTo>
                <a:lnTo>
                  <a:pt x="380880" y="272880"/>
                </a:lnTo>
                <a:lnTo>
                  <a:pt x="444240" y="222120"/>
                </a:lnTo>
                <a:lnTo>
                  <a:pt x="457200" y="164880"/>
                </a:lnTo>
                <a:lnTo>
                  <a:pt x="444240" y="127080"/>
                </a:lnTo>
                <a:lnTo>
                  <a:pt x="425520" y="101520"/>
                </a:lnTo>
                <a:lnTo>
                  <a:pt x="412560" y="75960"/>
                </a:lnTo>
                <a:lnTo>
                  <a:pt x="368280" y="31680"/>
                </a:lnTo>
                <a:lnTo>
                  <a:pt x="342720" y="12600"/>
                </a:lnTo>
                <a:lnTo>
                  <a:pt x="291960" y="0"/>
                </a:lnTo>
                <a:lnTo>
                  <a:pt x="266760" y="0"/>
                </a:lnTo>
                <a:lnTo>
                  <a:pt x="241200" y="0"/>
                </a:lnTo>
                <a:lnTo>
                  <a:pt x="203040" y="12600"/>
                </a:lnTo>
                <a:lnTo>
                  <a:pt x="190440" y="25200"/>
                </a:lnTo>
                <a:lnTo>
                  <a:pt x="177840" y="38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549358" y="5749762"/>
            <a:ext cx="311371" cy="15261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43282" y="6286689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0"/>
                </a:moveTo>
                <a:lnTo>
                  <a:pt x="6120" y="0"/>
                </a:lnTo>
                <a:lnTo>
                  <a:pt x="12600" y="6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81082" y="6432489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-9525" y="9540"/>
                </a:moveTo>
                <a:lnTo>
                  <a:pt x="9525" y="9540"/>
                </a:lnTo>
              </a:path>
            </a:pathLst>
          </a:custGeom>
          <a:ln w="1908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031843" y="6502329"/>
            <a:ext cx="38735" cy="31750"/>
          </a:xfrm>
          <a:custGeom>
            <a:avLst/>
            <a:gdLst/>
            <a:ahLst/>
            <a:cxnLst/>
            <a:rect l="l" t="t" r="r" b="b"/>
            <a:pathLst>
              <a:path w="38735" h="31750">
                <a:moveTo>
                  <a:pt x="6480" y="0"/>
                </a:moveTo>
                <a:lnTo>
                  <a:pt x="0" y="12960"/>
                </a:lnTo>
                <a:lnTo>
                  <a:pt x="0" y="25560"/>
                </a:lnTo>
                <a:lnTo>
                  <a:pt x="0" y="31680"/>
                </a:lnTo>
                <a:lnTo>
                  <a:pt x="6480" y="31680"/>
                </a:lnTo>
                <a:lnTo>
                  <a:pt x="12960" y="31680"/>
                </a:lnTo>
                <a:lnTo>
                  <a:pt x="19080" y="31680"/>
                </a:lnTo>
                <a:lnTo>
                  <a:pt x="25560" y="25560"/>
                </a:lnTo>
                <a:lnTo>
                  <a:pt x="32040" y="25560"/>
                </a:lnTo>
                <a:lnTo>
                  <a:pt x="38160" y="19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016084" y="3911765"/>
            <a:ext cx="654685" cy="412750"/>
          </a:xfrm>
          <a:custGeom>
            <a:avLst/>
            <a:gdLst/>
            <a:ahLst/>
            <a:cxnLst/>
            <a:rect l="l" t="t" r="r" b="b"/>
            <a:pathLst>
              <a:path w="654685" h="412750">
                <a:moveTo>
                  <a:pt x="6480" y="0"/>
                </a:moveTo>
                <a:lnTo>
                  <a:pt x="0" y="0"/>
                </a:lnTo>
                <a:lnTo>
                  <a:pt x="0" y="6120"/>
                </a:lnTo>
                <a:lnTo>
                  <a:pt x="19080" y="31680"/>
                </a:lnTo>
                <a:lnTo>
                  <a:pt x="32040" y="50760"/>
                </a:lnTo>
                <a:lnTo>
                  <a:pt x="57240" y="69840"/>
                </a:lnTo>
                <a:lnTo>
                  <a:pt x="82800" y="95040"/>
                </a:lnTo>
                <a:lnTo>
                  <a:pt x="120960" y="120600"/>
                </a:lnTo>
                <a:lnTo>
                  <a:pt x="158760" y="145800"/>
                </a:lnTo>
                <a:lnTo>
                  <a:pt x="196920" y="171360"/>
                </a:lnTo>
                <a:lnTo>
                  <a:pt x="285840" y="222120"/>
                </a:lnTo>
                <a:lnTo>
                  <a:pt x="330480" y="247320"/>
                </a:lnTo>
                <a:lnTo>
                  <a:pt x="368640" y="266400"/>
                </a:lnTo>
                <a:lnTo>
                  <a:pt x="412920" y="285480"/>
                </a:lnTo>
                <a:lnTo>
                  <a:pt x="451080" y="304560"/>
                </a:lnTo>
                <a:lnTo>
                  <a:pt x="527400" y="342720"/>
                </a:lnTo>
                <a:lnTo>
                  <a:pt x="559080" y="355320"/>
                </a:lnTo>
                <a:lnTo>
                  <a:pt x="590760" y="374400"/>
                </a:lnTo>
                <a:lnTo>
                  <a:pt x="628920" y="399960"/>
                </a:lnTo>
                <a:lnTo>
                  <a:pt x="641520" y="406080"/>
                </a:lnTo>
                <a:lnTo>
                  <a:pt x="654120" y="412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530525" y="4184646"/>
            <a:ext cx="184785" cy="241300"/>
          </a:xfrm>
          <a:custGeom>
            <a:avLst/>
            <a:gdLst/>
            <a:ahLst/>
            <a:cxnLst/>
            <a:rect l="l" t="t" r="r" b="b"/>
            <a:pathLst>
              <a:path w="184785" h="241300">
                <a:moveTo>
                  <a:pt x="57240" y="0"/>
                </a:moveTo>
                <a:lnTo>
                  <a:pt x="76320" y="6480"/>
                </a:lnTo>
                <a:lnTo>
                  <a:pt x="88920" y="12600"/>
                </a:lnTo>
                <a:lnTo>
                  <a:pt x="101520" y="19080"/>
                </a:lnTo>
                <a:lnTo>
                  <a:pt x="114480" y="25560"/>
                </a:lnTo>
                <a:lnTo>
                  <a:pt x="133560" y="31680"/>
                </a:lnTo>
                <a:lnTo>
                  <a:pt x="146160" y="38160"/>
                </a:lnTo>
                <a:lnTo>
                  <a:pt x="165240" y="44640"/>
                </a:lnTo>
                <a:lnTo>
                  <a:pt x="171360" y="57240"/>
                </a:lnTo>
                <a:lnTo>
                  <a:pt x="184320" y="63360"/>
                </a:lnTo>
                <a:lnTo>
                  <a:pt x="184320" y="88920"/>
                </a:lnTo>
                <a:lnTo>
                  <a:pt x="184320" y="95400"/>
                </a:lnTo>
                <a:lnTo>
                  <a:pt x="171360" y="120600"/>
                </a:lnTo>
                <a:lnTo>
                  <a:pt x="158760" y="133200"/>
                </a:lnTo>
                <a:lnTo>
                  <a:pt x="139680" y="139680"/>
                </a:lnTo>
                <a:lnTo>
                  <a:pt x="108000" y="165240"/>
                </a:lnTo>
                <a:lnTo>
                  <a:pt x="88920" y="177840"/>
                </a:lnTo>
                <a:lnTo>
                  <a:pt x="69840" y="190440"/>
                </a:lnTo>
                <a:lnTo>
                  <a:pt x="50760" y="203040"/>
                </a:lnTo>
                <a:lnTo>
                  <a:pt x="19080" y="228600"/>
                </a:lnTo>
                <a:lnTo>
                  <a:pt x="0" y="241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79804" y="4552926"/>
            <a:ext cx="558800" cy="279400"/>
          </a:xfrm>
          <a:custGeom>
            <a:avLst/>
            <a:gdLst/>
            <a:ahLst/>
            <a:cxnLst/>
            <a:rect l="l" t="t" r="r" b="b"/>
            <a:pathLst>
              <a:path w="558800" h="279400">
                <a:moveTo>
                  <a:pt x="0" y="279360"/>
                </a:moveTo>
                <a:lnTo>
                  <a:pt x="6480" y="273240"/>
                </a:lnTo>
                <a:lnTo>
                  <a:pt x="31680" y="254160"/>
                </a:lnTo>
                <a:lnTo>
                  <a:pt x="50760" y="241200"/>
                </a:lnTo>
                <a:lnTo>
                  <a:pt x="76320" y="228600"/>
                </a:lnTo>
                <a:lnTo>
                  <a:pt x="108000" y="209520"/>
                </a:lnTo>
                <a:lnTo>
                  <a:pt x="139680" y="190440"/>
                </a:lnTo>
                <a:lnTo>
                  <a:pt x="177840" y="165240"/>
                </a:lnTo>
                <a:lnTo>
                  <a:pt x="209520" y="146160"/>
                </a:lnTo>
                <a:lnTo>
                  <a:pt x="279360" y="101520"/>
                </a:lnTo>
                <a:lnTo>
                  <a:pt x="304920" y="82440"/>
                </a:lnTo>
                <a:lnTo>
                  <a:pt x="330120" y="63360"/>
                </a:lnTo>
                <a:lnTo>
                  <a:pt x="349200" y="50760"/>
                </a:lnTo>
                <a:lnTo>
                  <a:pt x="361800" y="38160"/>
                </a:lnTo>
                <a:lnTo>
                  <a:pt x="374760" y="25560"/>
                </a:lnTo>
                <a:lnTo>
                  <a:pt x="380880" y="19080"/>
                </a:lnTo>
                <a:lnTo>
                  <a:pt x="387360" y="12600"/>
                </a:lnTo>
                <a:lnTo>
                  <a:pt x="380880" y="12600"/>
                </a:lnTo>
                <a:lnTo>
                  <a:pt x="380880" y="19080"/>
                </a:lnTo>
                <a:lnTo>
                  <a:pt x="387360" y="19080"/>
                </a:lnTo>
                <a:lnTo>
                  <a:pt x="399960" y="19080"/>
                </a:lnTo>
                <a:lnTo>
                  <a:pt x="419040" y="19080"/>
                </a:lnTo>
                <a:lnTo>
                  <a:pt x="457200" y="12600"/>
                </a:lnTo>
                <a:lnTo>
                  <a:pt x="482400" y="6480"/>
                </a:lnTo>
                <a:lnTo>
                  <a:pt x="520560" y="0"/>
                </a:lnTo>
                <a:lnTo>
                  <a:pt x="546120" y="6480"/>
                </a:lnTo>
                <a:lnTo>
                  <a:pt x="552240" y="6480"/>
                </a:lnTo>
                <a:lnTo>
                  <a:pt x="558720" y="12600"/>
                </a:lnTo>
                <a:lnTo>
                  <a:pt x="558720" y="19080"/>
                </a:lnTo>
                <a:lnTo>
                  <a:pt x="552240" y="25560"/>
                </a:lnTo>
                <a:lnTo>
                  <a:pt x="539640" y="44640"/>
                </a:lnTo>
                <a:lnTo>
                  <a:pt x="533520" y="50760"/>
                </a:lnTo>
                <a:lnTo>
                  <a:pt x="527040" y="57240"/>
                </a:lnTo>
                <a:lnTo>
                  <a:pt x="520560" y="63360"/>
                </a:lnTo>
                <a:lnTo>
                  <a:pt x="520560" y="69840"/>
                </a:lnTo>
                <a:lnTo>
                  <a:pt x="520560" y="82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816365" y="4114806"/>
            <a:ext cx="647700" cy="508000"/>
          </a:xfrm>
          <a:custGeom>
            <a:avLst/>
            <a:gdLst/>
            <a:ahLst/>
            <a:cxnLst/>
            <a:rect l="l" t="t" r="r" b="b"/>
            <a:pathLst>
              <a:path w="647700" h="508000">
                <a:moveTo>
                  <a:pt x="254160" y="63360"/>
                </a:moveTo>
                <a:lnTo>
                  <a:pt x="209520" y="82440"/>
                </a:lnTo>
                <a:lnTo>
                  <a:pt x="177840" y="95400"/>
                </a:lnTo>
                <a:lnTo>
                  <a:pt x="114120" y="127080"/>
                </a:lnTo>
                <a:lnTo>
                  <a:pt x="31680" y="196920"/>
                </a:lnTo>
                <a:lnTo>
                  <a:pt x="6480" y="260280"/>
                </a:lnTo>
                <a:lnTo>
                  <a:pt x="0" y="298440"/>
                </a:lnTo>
                <a:lnTo>
                  <a:pt x="0" y="330120"/>
                </a:lnTo>
                <a:lnTo>
                  <a:pt x="12600" y="368280"/>
                </a:lnTo>
                <a:lnTo>
                  <a:pt x="57240" y="431640"/>
                </a:lnTo>
                <a:lnTo>
                  <a:pt x="88920" y="457200"/>
                </a:lnTo>
                <a:lnTo>
                  <a:pt x="127080" y="476280"/>
                </a:lnTo>
                <a:lnTo>
                  <a:pt x="177840" y="488880"/>
                </a:lnTo>
                <a:lnTo>
                  <a:pt x="222120" y="501480"/>
                </a:lnTo>
                <a:lnTo>
                  <a:pt x="317520" y="507960"/>
                </a:lnTo>
                <a:lnTo>
                  <a:pt x="361800" y="501480"/>
                </a:lnTo>
                <a:lnTo>
                  <a:pt x="450720" y="476280"/>
                </a:lnTo>
                <a:lnTo>
                  <a:pt x="488880" y="463680"/>
                </a:lnTo>
                <a:lnTo>
                  <a:pt x="520560" y="438120"/>
                </a:lnTo>
                <a:lnTo>
                  <a:pt x="552600" y="412920"/>
                </a:lnTo>
                <a:lnTo>
                  <a:pt x="584280" y="387360"/>
                </a:lnTo>
                <a:lnTo>
                  <a:pt x="628560" y="336600"/>
                </a:lnTo>
                <a:lnTo>
                  <a:pt x="641520" y="304920"/>
                </a:lnTo>
                <a:lnTo>
                  <a:pt x="647640" y="279360"/>
                </a:lnTo>
                <a:lnTo>
                  <a:pt x="647640" y="247680"/>
                </a:lnTo>
                <a:lnTo>
                  <a:pt x="647640" y="209520"/>
                </a:lnTo>
                <a:lnTo>
                  <a:pt x="628560" y="177840"/>
                </a:lnTo>
                <a:lnTo>
                  <a:pt x="609480" y="139680"/>
                </a:lnTo>
                <a:lnTo>
                  <a:pt x="552600" y="76320"/>
                </a:lnTo>
                <a:lnTo>
                  <a:pt x="507960" y="50760"/>
                </a:lnTo>
                <a:lnTo>
                  <a:pt x="469800" y="25560"/>
                </a:lnTo>
                <a:lnTo>
                  <a:pt x="380880" y="0"/>
                </a:lnTo>
                <a:lnTo>
                  <a:pt x="336600" y="0"/>
                </a:lnTo>
                <a:lnTo>
                  <a:pt x="266760" y="6480"/>
                </a:lnTo>
                <a:lnTo>
                  <a:pt x="235080" y="12600"/>
                </a:lnTo>
                <a:lnTo>
                  <a:pt x="196920" y="50760"/>
                </a:lnTo>
                <a:lnTo>
                  <a:pt x="177840" y="69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041644" y="5715008"/>
            <a:ext cx="660400" cy="235585"/>
          </a:xfrm>
          <a:custGeom>
            <a:avLst/>
            <a:gdLst/>
            <a:ahLst/>
            <a:cxnLst/>
            <a:rect l="l" t="t" r="r" b="b"/>
            <a:pathLst>
              <a:path w="660400" h="235585">
                <a:moveTo>
                  <a:pt x="0" y="0"/>
                </a:moveTo>
                <a:lnTo>
                  <a:pt x="6480" y="6480"/>
                </a:lnTo>
                <a:lnTo>
                  <a:pt x="0" y="0"/>
                </a:lnTo>
                <a:lnTo>
                  <a:pt x="19080" y="19080"/>
                </a:lnTo>
                <a:lnTo>
                  <a:pt x="31680" y="31680"/>
                </a:lnTo>
                <a:lnTo>
                  <a:pt x="76320" y="57240"/>
                </a:lnTo>
                <a:lnTo>
                  <a:pt x="190440" y="95400"/>
                </a:lnTo>
                <a:lnTo>
                  <a:pt x="241200" y="108000"/>
                </a:lnTo>
                <a:lnTo>
                  <a:pt x="343080" y="127080"/>
                </a:lnTo>
                <a:lnTo>
                  <a:pt x="399960" y="133200"/>
                </a:lnTo>
                <a:lnTo>
                  <a:pt x="495360" y="152280"/>
                </a:lnTo>
                <a:lnTo>
                  <a:pt x="539640" y="158760"/>
                </a:lnTo>
                <a:lnTo>
                  <a:pt x="603360" y="184320"/>
                </a:lnTo>
                <a:lnTo>
                  <a:pt x="622440" y="196920"/>
                </a:lnTo>
                <a:lnTo>
                  <a:pt x="654120" y="222120"/>
                </a:lnTo>
                <a:lnTo>
                  <a:pt x="660240" y="235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648080" y="5845163"/>
            <a:ext cx="101491" cy="17781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187804" y="6229449"/>
            <a:ext cx="349250" cy="248285"/>
          </a:xfrm>
          <a:custGeom>
            <a:avLst/>
            <a:gdLst/>
            <a:ahLst/>
            <a:cxnLst/>
            <a:rect l="l" t="t" r="r" b="b"/>
            <a:pathLst>
              <a:path w="349250" h="248285">
                <a:moveTo>
                  <a:pt x="0" y="247680"/>
                </a:moveTo>
                <a:lnTo>
                  <a:pt x="19080" y="234720"/>
                </a:lnTo>
                <a:lnTo>
                  <a:pt x="0" y="247680"/>
                </a:lnTo>
                <a:lnTo>
                  <a:pt x="31680" y="222120"/>
                </a:lnTo>
                <a:lnTo>
                  <a:pt x="50760" y="209520"/>
                </a:lnTo>
                <a:lnTo>
                  <a:pt x="101520" y="171360"/>
                </a:lnTo>
                <a:lnTo>
                  <a:pt x="133200" y="145800"/>
                </a:lnTo>
                <a:lnTo>
                  <a:pt x="196920" y="95040"/>
                </a:lnTo>
                <a:lnTo>
                  <a:pt x="228600" y="75960"/>
                </a:lnTo>
                <a:lnTo>
                  <a:pt x="285480" y="44280"/>
                </a:lnTo>
                <a:lnTo>
                  <a:pt x="304560" y="31680"/>
                </a:lnTo>
                <a:lnTo>
                  <a:pt x="336600" y="6120"/>
                </a:lnTo>
                <a:lnTo>
                  <a:pt x="3492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92365" y="6134049"/>
            <a:ext cx="254635" cy="120650"/>
          </a:xfrm>
          <a:custGeom>
            <a:avLst/>
            <a:gdLst/>
            <a:ahLst/>
            <a:cxnLst/>
            <a:rect l="l" t="t" r="r" b="b"/>
            <a:pathLst>
              <a:path w="254635" h="120650">
                <a:moveTo>
                  <a:pt x="6480" y="63720"/>
                </a:moveTo>
                <a:lnTo>
                  <a:pt x="0" y="63720"/>
                </a:lnTo>
                <a:lnTo>
                  <a:pt x="12960" y="57240"/>
                </a:lnTo>
                <a:lnTo>
                  <a:pt x="25560" y="50760"/>
                </a:lnTo>
                <a:lnTo>
                  <a:pt x="69840" y="38160"/>
                </a:lnTo>
                <a:lnTo>
                  <a:pt x="95400" y="25560"/>
                </a:lnTo>
                <a:lnTo>
                  <a:pt x="127080" y="19080"/>
                </a:lnTo>
                <a:lnTo>
                  <a:pt x="209520" y="6480"/>
                </a:lnTo>
                <a:lnTo>
                  <a:pt x="247680" y="0"/>
                </a:lnTo>
                <a:lnTo>
                  <a:pt x="254160" y="12600"/>
                </a:lnTo>
                <a:lnTo>
                  <a:pt x="254160" y="19080"/>
                </a:lnTo>
                <a:lnTo>
                  <a:pt x="235080" y="50760"/>
                </a:lnTo>
                <a:lnTo>
                  <a:pt x="222480" y="63720"/>
                </a:lnTo>
                <a:lnTo>
                  <a:pt x="209520" y="76320"/>
                </a:lnTo>
                <a:lnTo>
                  <a:pt x="190800" y="95400"/>
                </a:lnTo>
                <a:lnTo>
                  <a:pt x="177840" y="108000"/>
                </a:lnTo>
                <a:lnTo>
                  <a:pt x="171720" y="114480"/>
                </a:lnTo>
                <a:lnTo>
                  <a:pt x="165240" y="120600"/>
                </a:lnTo>
                <a:lnTo>
                  <a:pt x="158760" y="120600"/>
                </a:lnTo>
                <a:lnTo>
                  <a:pt x="165240" y="120600"/>
                </a:lnTo>
                <a:lnTo>
                  <a:pt x="196920" y="108000"/>
                </a:lnTo>
                <a:lnTo>
                  <a:pt x="216000" y="954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759125" y="5803928"/>
            <a:ext cx="666750" cy="445134"/>
          </a:xfrm>
          <a:custGeom>
            <a:avLst/>
            <a:gdLst/>
            <a:ahLst/>
            <a:cxnLst/>
            <a:rect l="l" t="t" r="r" b="b"/>
            <a:pathLst>
              <a:path w="666750" h="445135">
                <a:moveTo>
                  <a:pt x="266760" y="0"/>
                </a:moveTo>
                <a:lnTo>
                  <a:pt x="222480" y="12600"/>
                </a:lnTo>
                <a:lnTo>
                  <a:pt x="266760" y="0"/>
                </a:lnTo>
                <a:lnTo>
                  <a:pt x="203400" y="25560"/>
                </a:lnTo>
                <a:lnTo>
                  <a:pt x="120600" y="57240"/>
                </a:lnTo>
                <a:lnTo>
                  <a:pt x="38160" y="120600"/>
                </a:lnTo>
                <a:lnTo>
                  <a:pt x="0" y="196920"/>
                </a:lnTo>
                <a:lnTo>
                  <a:pt x="0" y="235080"/>
                </a:lnTo>
                <a:lnTo>
                  <a:pt x="19080" y="304920"/>
                </a:lnTo>
                <a:lnTo>
                  <a:pt x="44640" y="336600"/>
                </a:lnTo>
                <a:lnTo>
                  <a:pt x="114480" y="393840"/>
                </a:lnTo>
                <a:lnTo>
                  <a:pt x="152640" y="419040"/>
                </a:lnTo>
                <a:lnTo>
                  <a:pt x="254160" y="438120"/>
                </a:lnTo>
                <a:lnTo>
                  <a:pt x="304920" y="444600"/>
                </a:lnTo>
                <a:lnTo>
                  <a:pt x="406440" y="444600"/>
                </a:lnTo>
                <a:lnTo>
                  <a:pt x="457200" y="438120"/>
                </a:lnTo>
                <a:lnTo>
                  <a:pt x="540000" y="419040"/>
                </a:lnTo>
                <a:lnTo>
                  <a:pt x="609840" y="387360"/>
                </a:lnTo>
                <a:lnTo>
                  <a:pt x="654120" y="349200"/>
                </a:lnTo>
                <a:lnTo>
                  <a:pt x="666721" y="304920"/>
                </a:lnTo>
                <a:lnTo>
                  <a:pt x="666721" y="279360"/>
                </a:lnTo>
                <a:lnTo>
                  <a:pt x="647640" y="228600"/>
                </a:lnTo>
                <a:lnTo>
                  <a:pt x="635040" y="203040"/>
                </a:lnTo>
                <a:lnTo>
                  <a:pt x="615960" y="171360"/>
                </a:lnTo>
                <a:lnTo>
                  <a:pt x="584280" y="146160"/>
                </a:lnTo>
                <a:lnTo>
                  <a:pt x="558720" y="120600"/>
                </a:lnTo>
                <a:lnTo>
                  <a:pt x="520920" y="95400"/>
                </a:lnTo>
                <a:lnTo>
                  <a:pt x="482760" y="82440"/>
                </a:lnTo>
                <a:lnTo>
                  <a:pt x="406440" y="57240"/>
                </a:lnTo>
                <a:lnTo>
                  <a:pt x="362160" y="50760"/>
                </a:lnTo>
                <a:lnTo>
                  <a:pt x="292320" y="57240"/>
                </a:lnTo>
                <a:lnTo>
                  <a:pt x="260280" y="63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70200" y="5934083"/>
            <a:ext cx="412891" cy="26025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40040" y="4333880"/>
            <a:ext cx="336571" cy="22209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527726" y="4610167"/>
            <a:ext cx="508000" cy="501650"/>
          </a:xfrm>
          <a:custGeom>
            <a:avLst/>
            <a:gdLst/>
            <a:ahLst/>
            <a:cxnLst/>
            <a:rect l="l" t="t" r="r" b="b"/>
            <a:pathLst>
              <a:path w="508000" h="501650">
                <a:moveTo>
                  <a:pt x="0" y="0"/>
                </a:moveTo>
                <a:lnTo>
                  <a:pt x="6120" y="25200"/>
                </a:lnTo>
                <a:lnTo>
                  <a:pt x="18720" y="44280"/>
                </a:lnTo>
                <a:lnTo>
                  <a:pt x="63360" y="95040"/>
                </a:lnTo>
                <a:lnTo>
                  <a:pt x="95040" y="127080"/>
                </a:lnTo>
                <a:lnTo>
                  <a:pt x="164880" y="203040"/>
                </a:lnTo>
                <a:lnTo>
                  <a:pt x="203040" y="241200"/>
                </a:lnTo>
                <a:lnTo>
                  <a:pt x="279360" y="323640"/>
                </a:lnTo>
                <a:lnTo>
                  <a:pt x="323640" y="355680"/>
                </a:lnTo>
                <a:lnTo>
                  <a:pt x="355320" y="387360"/>
                </a:lnTo>
                <a:lnTo>
                  <a:pt x="393480" y="412560"/>
                </a:lnTo>
                <a:lnTo>
                  <a:pt x="425160" y="438120"/>
                </a:lnTo>
                <a:lnTo>
                  <a:pt x="475920" y="476280"/>
                </a:lnTo>
                <a:lnTo>
                  <a:pt x="488880" y="482400"/>
                </a:lnTo>
                <a:lnTo>
                  <a:pt x="507960" y="495360"/>
                </a:lnTo>
                <a:lnTo>
                  <a:pt x="507960" y="501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896007" y="4915087"/>
            <a:ext cx="177800" cy="336550"/>
          </a:xfrm>
          <a:custGeom>
            <a:avLst/>
            <a:gdLst/>
            <a:ahLst/>
            <a:cxnLst/>
            <a:rect l="l" t="t" r="r" b="b"/>
            <a:pathLst>
              <a:path w="177800" h="336550">
                <a:moveTo>
                  <a:pt x="50760" y="0"/>
                </a:moveTo>
                <a:lnTo>
                  <a:pt x="63360" y="0"/>
                </a:lnTo>
                <a:lnTo>
                  <a:pt x="88920" y="12600"/>
                </a:lnTo>
                <a:lnTo>
                  <a:pt x="139680" y="50760"/>
                </a:lnTo>
                <a:lnTo>
                  <a:pt x="171360" y="101520"/>
                </a:lnTo>
                <a:lnTo>
                  <a:pt x="177480" y="120600"/>
                </a:lnTo>
                <a:lnTo>
                  <a:pt x="171360" y="152280"/>
                </a:lnTo>
                <a:lnTo>
                  <a:pt x="164880" y="171360"/>
                </a:lnTo>
                <a:lnTo>
                  <a:pt x="139680" y="209520"/>
                </a:lnTo>
                <a:lnTo>
                  <a:pt x="126720" y="228600"/>
                </a:lnTo>
                <a:lnTo>
                  <a:pt x="95040" y="260280"/>
                </a:lnTo>
                <a:lnTo>
                  <a:pt x="63360" y="291960"/>
                </a:lnTo>
                <a:lnTo>
                  <a:pt x="50760" y="304560"/>
                </a:lnTo>
                <a:lnTo>
                  <a:pt x="31680" y="317160"/>
                </a:lnTo>
                <a:lnTo>
                  <a:pt x="19080" y="330120"/>
                </a:lnTo>
                <a:lnTo>
                  <a:pt x="0" y="3362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425846" y="5486408"/>
            <a:ext cx="362585" cy="349250"/>
          </a:xfrm>
          <a:custGeom>
            <a:avLst/>
            <a:gdLst/>
            <a:ahLst/>
            <a:cxnLst/>
            <a:rect l="l" t="t" r="r" b="b"/>
            <a:pathLst>
              <a:path w="362585" h="349250">
                <a:moveTo>
                  <a:pt x="0" y="349200"/>
                </a:moveTo>
                <a:lnTo>
                  <a:pt x="6480" y="330120"/>
                </a:lnTo>
                <a:lnTo>
                  <a:pt x="0" y="349200"/>
                </a:lnTo>
                <a:lnTo>
                  <a:pt x="19080" y="311040"/>
                </a:lnTo>
                <a:lnTo>
                  <a:pt x="38160" y="291960"/>
                </a:lnTo>
                <a:lnTo>
                  <a:pt x="57240" y="266760"/>
                </a:lnTo>
                <a:lnTo>
                  <a:pt x="76320" y="247680"/>
                </a:lnTo>
                <a:lnTo>
                  <a:pt x="101880" y="222120"/>
                </a:lnTo>
                <a:lnTo>
                  <a:pt x="127080" y="196920"/>
                </a:lnTo>
                <a:lnTo>
                  <a:pt x="158760" y="171360"/>
                </a:lnTo>
                <a:lnTo>
                  <a:pt x="190440" y="146160"/>
                </a:lnTo>
                <a:lnTo>
                  <a:pt x="216000" y="120600"/>
                </a:lnTo>
                <a:lnTo>
                  <a:pt x="247680" y="88920"/>
                </a:lnTo>
                <a:lnTo>
                  <a:pt x="311400" y="44280"/>
                </a:lnTo>
                <a:lnTo>
                  <a:pt x="336600" y="19080"/>
                </a:lnTo>
                <a:lnTo>
                  <a:pt x="3621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791081" y="5260882"/>
            <a:ext cx="241171" cy="17169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118127" y="4946767"/>
            <a:ext cx="641350" cy="495934"/>
          </a:xfrm>
          <a:custGeom>
            <a:avLst/>
            <a:gdLst/>
            <a:ahLst/>
            <a:cxnLst/>
            <a:rect l="l" t="t" r="r" b="b"/>
            <a:pathLst>
              <a:path w="641350" h="495935">
                <a:moveTo>
                  <a:pt x="177840" y="0"/>
                </a:moveTo>
                <a:lnTo>
                  <a:pt x="133200" y="12600"/>
                </a:lnTo>
                <a:lnTo>
                  <a:pt x="177840" y="0"/>
                </a:lnTo>
                <a:lnTo>
                  <a:pt x="114120" y="25200"/>
                </a:lnTo>
                <a:lnTo>
                  <a:pt x="63360" y="69840"/>
                </a:lnTo>
                <a:lnTo>
                  <a:pt x="44280" y="95040"/>
                </a:lnTo>
                <a:lnTo>
                  <a:pt x="12600" y="152280"/>
                </a:lnTo>
                <a:lnTo>
                  <a:pt x="6480" y="190440"/>
                </a:lnTo>
                <a:lnTo>
                  <a:pt x="0" y="228600"/>
                </a:lnTo>
                <a:lnTo>
                  <a:pt x="0" y="272880"/>
                </a:lnTo>
                <a:lnTo>
                  <a:pt x="0" y="317520"/>
                </a:lnTo>
                <a:lnTo>
                  <a:pt x="25560" y="393480"/>
                </a:lnTo>
                <a:lnTo>
                  <a:pt x="108000" y="463320"/>
                </a:lnTo>
                <a:lnTo>
                  <a:pt x="152280" y="476280"/>
                </a:lnTo>
                <a:lnTo>
                  <a:pt x="196920" y="488880"/>
                </a:lnTo>
                <a:lnTo>
                  <a:pt x="298440" y="495360"/>
                </a:lnTo>
                <a:lnTo>
                  <a:pt x="349200" y="495360"/>
                </a:lnTo>
                <a:lnTo>
                  <a:pt x="444600" y="488880"/>
                </a:lnTo>
                <a:lnTo>
                  <a:pt x="495360" y="476280"/>
                </a:lnTo>
                <a:lnTo>
                  <a:pt x="533520" y="463320"/>
                </a:lnTo>
                <a:lnTo>
                  <a:pt x="596880" y="425520"/>
                </a:lnTo>
                <a:lnTo>
                  <a:pt x="641160" y="361800"/>
                </a:lnTo>
                <a:lnTo>
                  <a:pt x="641160" y="330120"/>
                </a:lnTo>
                <a:lnTo>
                  <a:pt x="641160" y="304560"/>
                </a:lnTo>
                <a:lnTo>
                  <a:pt x="635040" y="266760"/>
                </a:lnTo>
                <a:lnTo>
                  <a:pt x="603360" y="190440"/>
                </a:lnTo>
                <a:lnTo>
                  <a:pt x="577800" y="158760"/>
                </a:lnTo>
                <a:lnTo>
                  <a:pt x="546120" y="120600"/>
                </a:lnTo>
                <a:lnTo>
                  <a:pt x="476280" y="63360"/>
                </a:lnTo>
                <a:lnTo>
                  <a:pt x="438120" y="44280"/>
                </a:lnTo>
                <a:lnTo>
                  <a:pt x="355680" y="25200"/>
                </a:lnTo>
                <a:lnTo>
                  <a:pt x="317520" y="25200"/>
                </a:lnTo>
                <a:lnTo>
                  <a:pt x="285840" y="25200"/>
                </a:lnTo>
                <a:lnTo>
                  <a:pt x="235080" y="50760"/>
                </a:lnTo>
                <a:lnTo>
                  <a:pt x="222120" y="69840"/>
                </a:lnTo>
                <a:lnTo>
                  <a:pt x="209520" y="88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197522" y="5108602"/>
            <a:ext cx="419011" cy="30489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823008" y="5213527"/>
            <a:ext cx="279400" cy="25400"/>
          </a:xfrm>
          <a:custGeom>
            <a:avLst/>
            <a:gdLst/>
            <a:ahLst/>
            <a:cxnLst/>
            <a:rect l="l" t="t" r="r" b="b"/>
            <a:pathLst>
              <a:path w="279400" h="25400">
                <a:moveTo>
                  <a:pt x="0" y="18720"/>
                </a:moveTo>
                <a:lnTo>
                  <a:pt x="12600" y="25200"/>
                </a:lnTo>
                <a:lnTo>
                  <a:pt x="38160" y="25200"/>
                </a:lnTo>
                <a:lnTo>
                  <a:pt x="63360" y="25200"/>
                </a:lnTo>
                <a:lnTo>
                  <a:pt x="88920" y="25200"/>
                </a:lnTo>
                <a:lnTo>
                  <a:pt x="120600" y="25200"/>
                </a:lnTo>
                <a:lnTo>
                  <a:pt x="146160" y="18720"/>
                </a:lnTo>
                <a:lnTo>
                  <a:pt x="177840" y="18720"/>
                </a:lnTo>
                <a:lnTo>
                  <a:pt x="209520" y="12600"/>
                </a:lnTo>
                <a:lnTo>
                  <a:pt x="235080" y="6120"/>
                </a:lnTo>
                <a:lnTo>
                  <a:pt x="260280" y="6120"/>
                </a:lnTo>
                <a:lnTo>
                  <a:pt x="2793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054683" y="5121202"/>
            <a:ext cx="158731" cy="15873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416568" y="5213527"/>
            <a:ext cx="44450" cy="88900"/>
          </a:xfrm>
          <a:custGeom>
            <a:avLst/>
            <a:gdLst/>
            <a:ahLst/>
            <a:cxnLst/>
            <a:rect l="l" t="t" r="r" b="b"/>
            <a:pathLst>
              <a:path w="44450" h="88900">
                <a:moveTo>
                  <a:pt x="44280" y="12600"/>
                </a:moveTo>
                <a:lnTo>
                  <a:pt x="44280" y="6120"/>
                </a:lnTo>
                <a:lnTo>
                  <a:pt x="44280" y="12600"/>
                </a:lnTo>
                <a:lnTo>
                  <a:pt x="38160" y="6120"/>
                </a:lnTo>
                <a:lnTo>
                  <a:pt x="25560" y="0"/>
                </a:lnTo>
                <a:lnTo>
                  <a:pt x="19080" y="0"/>
                </a:lnTo>
                <a:lnTo>
                  <a:pt x="12600" y="0"/>
                </a:lnTo>
                <a:lnTo>
                  <a:pt x="0" y="6120"/>
                </a:lnTo>
                <a:lnTo>
                  <a:pt x="0" y="18720"/>
                </a:lnTo>
                <a:lnTo>
                  <a:pt x="0" y="44280"/>
                </a:lnTo>
                <a:lnTo>
                  <a:pt x="12600" y="56880"/>
                </a:lnTo>
                <a:lnTo>
                  <a:pt x="25560" y="88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93801" y="2978284"/>
            <a:ext cx="216535" cy="361950"/>
          </a:xfrm>
          <a:custGeom>
            <a:avLst/>
            <a:gdLst/>
            <a:ahLst/>
            <a:cxnLst/>
            <a:rect l="l" t="t" r="r" b="b"/>
            <a:pathLst>
              <a:path w="216534" h="361950">
                <a:moveTo>
                  <a:pt x="12600" y="0"/>
                </a:moveTo>
                <a:lnTo>
                  <a:pt x="6480" y="0"/>
                </a:lnTo>
                <a:lnTo>
                  <a:pt x="0" y="6120"/>
                </a:lnTo>
                <a:lnTo>
                  <a:pt x="0" y="19080"/>
                </a:lnTo>
                <a:lnTo>
                  <a:pt x="0" y="56880"/>
                </a:lnTo>
                <a:lnTo>
                  <a:pt x="6480" y="75960"/>
                </a:lnTo>
                <a:lnTo>
                  <a:pt x="12600" y="95040"/>
                </a:lnTo>
                <a:lnTo>
                  <a:pt x="19080" y="114120"/>
                </a:lnTo>
                <a:lnTo>
                  <a:pt x="44280" y="145800"/>
                </a:lnTo>
                <a:lnTo>
                  <a:pt x="57240" y="158760"/>
                </a:lnTo>
                <a:lnTo>
                  <a:pt x="82440" y="164880"/>
                </a:lnTo>
                <a:lnTo>
                  <a:pt x="108000" y="164880"/>
                </a:lnTo>
                <a:lnTo>
                  <a:pt x="120600" y="158760"/>
                </a:lnTo>
                <a:lnTo>
                  <a:pt x="139680" y="139680"/>
                </a:lnTo>
                <a:lnTo>
                  <a:pt x="146160" y="126720"/>
                </a:lnTo>
                <a:lnTo>
                  <a:pt x="158760" y="101520"/>
                </a:lnTo>
                <a:lnTo>
                  <a:pt x="158760" y="50760"/>
                </a:lnTo>
                <a:lnTo>
                  <a:pt x="158760" y="56880"/>
                </a:lnTo>
                <a:lnTo>
                  <a:pt x="164880" y="82440"/>
                </a:lnTo>
                <a:lnTo>
                  <a:pt x="171360" y="101520"/>
                </a:lnTo>
                <a:lnTo>
                  <a:pt x="183960" y="152280"/>
                </a:lnTo>
                <a:lnTo>
                  <a:pt x="190440" y="177840"/>
                </a:lnTo>
                <a:lnTo>
                  <a:pt x="196920" y="203040"/>
                </a:lnTo>
                <a:lnTo>
                  <a:pt x="209520" y="253800"/>
                </a:lnTo>
                <a:lnTo>
                  <a:pt x="216000" y="272880"/>
                </a:lnTo>
                <a:lnTo>
                  <a:pt x="216000" y="291960"/>
                </a:lnTo>
                <a:lnTo>
                  <a:pt x="216000" y="304560"/>
                </a:lnTo>
                <a:lnTo>
                  <a:pt x="209520" y="323640"/>
                </a:lnTo>
                <a:lnTo>
                  <a:pt x="203040" y="336600"/>
                </a:lnTo>
                <a:lnTo>
                  <a:pt x="177840" y="349200"/>
                </a:lnTo>
                <a:lnTo>
                  <a:pt x="164880" y="355320"/>
                </a:lnTo>
                <a:lnTo>
                  <a:pt x="133200" y="361800"/>
                </a:lnTo>
                <a:lnTo>
                  <a:pt x="114120" y="355320"/>
                </a:lnTo>
                <a:lnTo>
                  <a:pt x="76320" y="349200"/>
                </a:lnTo>
                <a:lnTo>
                  <a:pt x="63360" y="342720"/>
                </a:lnTo>
                <a:lnTo>
                  <a:pt x="50760" y="330120"/>
                </a:lnTo>
                <a:lnTo>
                  <a:pt x="44280" y="311040"/>
                </a:lnTo>
                <a:lnTo>
                  <a:pt x="44280" y="298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73161" y="2984404"/>
            <a:ext cx="44450" cy="6985"/>
          </a:xfrm>
          <a:custGeom>
            <a:avLst/>
            <a:gdLst/>
            <a:ahLst/>
            <a:cxnLst/>
            <a:rect l="l" t="t" r="r" b="b"/>
            <a:pathLst>
              <a:path w="44450" h="6985">
                <a:moveTo>
                  <a:pt x="0" y="6480"/>
                </a:moveTo>
                <a:lnTo>
                  <a:pt x="6480" y="0"/>
                </a:lnTo>
                <a:lnTo>
                  <a:pt x="12600" y="0"/>
                </a:lnTo>
                <a:lnTo>
                  <a:pt x="19080" y="0"/>
                </a:lnTo>
                <a:lnTo>
                  <a:pt x="31680" y="0"/>
                </a:lnTo>
                <a:lnTo>
                  <a:pt x="4428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85761" y="3124084"/>
            <a:ext cx="89535" cy="6985"/>
          </a:xfrm>
          <a:custGeom>
            <a:avLst/>
            <a:gdLst/>
            <a:ahLst/>
            <a:cxnLst/>
            <a:rect l="l" t="t" r="r" b="b"/>
            <a:pathLst>
              <a:path w="89534" h="6985">
                <a:moveTo>
                  <a:pt x="0" y="0"/>
                </a:moveTo>
                <a:lnTo>
                  <a:pt x="25560" y="6480"/>
                </a:lnTo>
                <a:lnTo>
                  <a:pt x="38160" y="6480"/>
                </a:lnTo>
                <a:lnTo>
                  <a:pt x="63720" y="6480"/>
                </a:lnTo>
                <a:lnTo>
                  <a:pt x="76320" y="6480"/>
                </a:lnTo>
                <a:lnTo>
                  <a:pt x="8892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210369" y="5124607"/>
            <a:ext cx="412750" cy="342900"/>
          </a:xfrm>
          <a:custGeom>
            <a:avLst/>
            <a:gdLst/>
            <a:ahLst/>
            <a:cxnLst/>
            <a:rect l="l" t="t" r="r" b="b"/>
            <a:pathLst>
              <a:path w="412750" h="342900">
                <a:moveTo>
                  <a:pt x="164880" y="0"/>
                </a:moveTo>
                <a:lnTo>
                  <a:pt x="158760" y="0"/>
                </a:lnTo>
                <a:lnTo>
                  <a:pt x="158760" y="6120"/>
                </a:lnTo>
                <a:lnTo>
                  <a:pt x="152280" y="12600"/>
                </a:lnTo>
                <a:lnTo>
                  <a:pt x="152280" y="25200"/>
                </a:lnTo>
                <a:lnTo>
                  <a:pt x="152280" y="37800"/>
                </a:lnTo>
                <a:lnTo>
                  <a:pt x="164880" y="69840"/>
                </a:lnTo>
                <a:lnTo>
                  <a:pt x="177840" y="82440"/>
                </a:lnTo>
                <a:lnTo>
                  <a:pt x="196920" y="95040"/>
                </a:lnTo>
                <a:lnTo>
                  <a:pt x="209520" y="107640"/>
                </a:lnTo>
                <a:lnTo>
                  <a:pt x="228600" y="120600"/>
                </a:lnTo>
                <a:lnTo>
                  <a:pt x="247680" y="126720"/>
                </a:lnTo>
                <a:lnTo>
                  <a:pt x="266760" y="133200"/>
                </a:lnTo>
                <a:lnTo>
                  <a:pt x="298440" y="133200"/>
                </a:lnTo>
                <a:lnTo>
                  <a:pt x="311040" y="133200"/>
                </a:lnTo>
                <a:lnTo>
                  <a:pt x="330120" y="120600"/>
                </a:lnTo>
                <a:lnTo>
                  <a:pt x="336600" y="107640"/>
                </a:lnTo>
                <a:lnTo>
                  <a:pt x="342720" y="95040"/>
                </a:lnTo>
                <a:lnTo>
                  <a:pt x="342720" y="75960"/>
                </a:lnTo>
                <a:lnTo>
                  <a:pt x="342720" y="63360"/>
                </a:lnTo>
                <a:lnTo>
                  <a:pt x="342720" y="50760"/>
                </a:lnTo>
                <a:lnTo>
                  <a:pt x="342720" y="44280"/>
                </a:lnTo>
                <a:lnTo>
                  <a:pt x="342720" y="37800"/>
                </a:lnTo>
                <a:lnTo>
                  <a:pt x="342720" y="31680"/>
                </a:lnTo>
                <a:lnTo>
                  <a:pt x="342720" y="37800"/>
                </a:lnTo>
                <a:lnTo>
                  <a:pt x="342720" y="56880"/>
                </a:lnTo>
                <a:lnTo>
                  <a:pt x="349200" y="75960"/>
                </a:lnTo>
                <a:lnTo>
                  <a:pt x="361800" y="107640"/>
                </a:lnTo>
                <a:lnTo>
                  <a:pt x="361800" y="126720"/>
                </a:lnTo>
                <a:lnTo>
                  <a:pt x="374760" y="152280"/>
                </a:lnTo>
                <a:lnTo>
                  <a:pt x="387360" y="190440"/>
                </a:lnTo>
                <a:lnTo>
                  <a:pt x="399960" y="215640"/>
                </a:lnTo>
                <a:lnTo>
                  <a:pt x="406440" y="253800"/>
                </a:lnTo>
                <a:lnTo>
                  <a:pt x="412560" y="285480"/>
                </a:lnTo>
                <a:lnTo>
                  <a:pt x="399960" y="311040"/>
                </a:lnTo>
                <a:lnTo>
                  <a:pt x="387360" y="323640"/>
                </a:lnTo>
                <a:lnTo>
                  <a:pt x="355680" y="336240"/>
                </a:lnTo>
                <a:lnTo>
                  <a:pt x="336600" y="336240"/>
                </a:lnTo>
                <a:lnTo>
                  <a:pt x="311040" y="342720"/>
                </a:lnTo>
                <a:lnTo>
                  <a:pt x="285840" y="342720"/>
                </a:lnTo>
                <a:lnTo>
                  <a:pt x="234720" y="336240"/>
                </a:lnTo>
                <a:lnTo>
                  <a:pt x="209520" y="330120"/>
                </a:lnTo>
                <a:lnTo>
                  <a:pt x="152280" y="317520"/>
                </a:lnTo>
                <a:lnTo>
                  <a:pt x="120600" y="311040"/>
                </a:lnTo>
                <a:lnTo>
                  <a:pt x="69840" y="298440"/>
                </a:lnTo>
                <a:lnTo>
                  <a:pt x="44280" y="291960"/>
                </a:lnTo>
                <a:lnTo>
                  <a:pt x="0" y="291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638362" y="3295805"/>
            <a:ext cx="1981200" cy="114300"/>
          </a:xfrm>
          <a:custGeom>
            <a:avLst/>
            <a:gdLst/>
            <a:ahLst/>
            <a:cxnLst/>
            <a:rect l="l" t="t" r="r" b="b"/>
            <a:pathLst>
              <a:path w="1981200" h="114300">
                <a:moveTo>
                  <a:pt x="0" y="19080"/>
                </a:moveTo>
                <a:lnTo>
                  <a:pt x="6120" y="19080"/>
                </a:lnTo>
                <a:lnTo>
                  <a:pt x="12600" y="19080"/>
                </a:lnTo>
                <a:lnTo>
                  <a:pt x="12600" y="25200"/>
                </a:lnTo>
                <a:lnTo>
                  <a:pt x="330120" y="25200"/>
                </a:lnTo>
                <a:lnTo>
                  <a:pt x="393480" y="19080"/>
                </a:lnTo>
                <a:lnTo>
                  <a:pt x="469800" y="19080"/>
                </a:lnTo>
                <a:lnTo>
                  <a:pt x="546120" y="19080"/>
                </a:lnTo>
                <a:lnTo>
                  <a:pt x="622080" y="12600"/>
                </a:lnTo>
                <a:lnTo>
                  <a:pt x="711001" y="12600"/>
                </a:lnTo>
                <a:lnTo>
                  <a:pt x="793801" y="6120"/>
                </a:lnTo>
                <a:lnTo>
                  <a:pt x="965161" y="0"/>
                </a:lnTo>
                <a:lnTo>
                  <a:pt x="1054081" y="0"/>
                </a:lnTo>
                <a:lnTo>
                  <a:pt x="1206361" y="6120"/>
                </a:lnTo>
                <a:lnTo>
                  <a:pt x="1282681" y="12600"/>
                </a:lnTo>
                <a:lnTo>
                  <a:pt x="1409762" y="25200"/>
                </a:lnTo>
                <a:lnTo>
                  <a:pt x="1473122" y="37800"/>
                </a:lnTo>
                <a:lnTo>
                  <a:pt x="1523882" y="44280"/>
                </a:lnTo>
                <a:lnTo>
                  <a:pt x="1568522" y="56880"/>
                </a:lnTo>
                <a:lnTo>
                  <a:pt x="1650962" y="82440"/>
                </a:lnTo>
                <a:lnTo>
                  <a:pt x="1689122" y="88920"/>
                </a:lnTo>
                <a:lnTo>
                  <a:pt x="1758962" y="107640"/>
                </a:lnTo>
                <a:lnTo>
                  <a:pt x="1790642" y="107640"/>
                </a:lnTo>
                <a:lnTo>
                  <a:pt x="1822322" y="114120"/>
                </a:lnTo>
                <a:lnTo>
                  <a:pt x="1854002" y="114120"/>
                </a:lnTo>
                <a:lnTo>
                  <a:pt x="1905122" y="107640"/>
                </a:lnTo>
                <a:lnTo>
                  <a:pt x="1930322" y="101520"/>
                </a:lnTo>
                <a:lnTo>
                  <a:pt x="1949402" y="95040"/>
                </a:lnTo>
                <a:lnTo>
                  <a:pt x="1974962" y="75960"/>
                </a:lnTo>
                <a:lnTo>
                  <a:pt x="1981082" y="69840"/>
                </a:lnTo>
                <a:lnTo>
                  <a:pt x="1981082" y="63360"/>
                </a:lnTo>
                <a:lnTo>
                  <a:pt x="1981082" y="56880"/>
                </a:lnTo>
                <a:lnTo>
                  <a:pt x="1962002" y="44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542962" y="3225964"/>
            <a:ext cx="254635" cy="241300"/>
          </a:xfrm>
          <a:custGeom>
            <a:avLst/>
            <a:gdLst/>
            <a:ahLst/>
            <a:cxnLst/>
            <a:rect l="l" t="t" r="r" b="b"/>
            <a:pathLst>
              <a:path w="254635" h="241300">
                <a:moveTo>
                  <a:pt x="247680" y="0"/>
                </a:moveTo>
                <a:lnTo>
                  <a:pt x="254160" y="6120"/>
                </a:lnTo>
                <a:lnTo>
                  <a:pt x="247680" y="6120"/>
                </a:lnTo>
                <a:lnTo>
                  <a:pt x="241560" y="6120"/>
                </a:lnTo>
                <a:lnTo>
                  <a:pt x="235080" y="6120"/>
                </a:lnTo>
                <a:lnTo>
                  <a:pt x="222480" y="12600"/>
                </a:lnTo>
                <a:lnTo>
                  <a:pt x="203400" y="12600"/>
                </a:lnTo>
                <a:lnTo>
                  <a:pt x="165240" y="25200"/>
                </a:lnTo>
                <a:lnTo>
                  <a:pt x="146160" y="31680"/>
                </a:lnTo>
                <a:lnTo>
                  <a:pt x="101520" y="50760"/>
                </a:lnTo>
                <a:lnTo>
                  <a:pt x="82800" y="63360"/>
                </a:lnTo>
                <a:lnTo>
                  <a:pt x="44640" y="75960"/>
                </a:lnTo>
                <a:lnTo>
                  <a:pt x="31680" y="88920"/>
                </a:lnTo>
                <a:lnTo>
                  <a:pt x="12960" y="101520"/>
                </a:lnTo>
                <a:lnTo>
                  <a:pt x="6480" y="114120"/>
                </a:lnTo>
                <a:lnTo>
                  <a:pt x="0" y="120600"/>
                </a:lnTo>
                <a:lnTo>
                  <a:pt x="6480" y="133200"/>
                </a:lnTo>
                <a:lnTo>
                  <a:pt x="12960" y="145800"/>
                </a:lnTo>
                <a:lnTo>
                  <a:pt x="25560" y="152280"/>
                </a:lnTo>
                <a:lnTo>
                  <a:pt x="38160" y="164880"/>
                </a:lnTo>
                <a:lnTo>
                  <a:pt x="82800" y="190440"/>
                </a:lnTo>
                <a:lnTo>
                  <a:pt x="101520" y="203040"/>
                </a:lnTo>
                <a:lnTo>
                  <a:pt x="152640" y="222120"/>
                </a:lnTo>
                <a:lnTo>
                  <a:pt x="190440" y="234720"/>
                </a:lnTo>
                <a:lnTo>
                  <a:pt x="209520" y="241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733925" y="3263764"/>
            <a:ext cx="285750" cy="280035"/>
          </a:xfrm>
          <a:custGeom>
            <a:avLst/>
            <a:gdLst/>
            <a:ahLst/>
            <a:cxnLst/>
            <a:rect l="l" t="t" r="r" b="b"/>
            <a:pathLst>
              <a:path w="285750" h="280035">
                <a:moveTo>
                  <a:pt x="133200" y="12960"/>
                </a:moveTo>
                <a:lnTo>
                  <a:pt x="126720" y="6480"/>
                </a:lnTo>
                <a:lnTo>
                  <a:pt x="120600" y="0"/>
                </a:lnTo>
                <a:lnTo>
                  <a:pt x="108000" y="0"/>
                </a:lnTo>
                <a:lnTo>
                  <a:pt x="82440" y="6480"/>
                </a:lnTo>
                <a:lnTo>
                  <a:pt x="44280" y="38160"/>
                </a:lnTo>
                <a:lnTo>
                  <a:pt x="19080" y="76320"/>
                </a:lnTo>
                <a:lnTo>
                  <a:pt x="0" y="146160"/>
                </a:lnTo>
                <a:lnTo>
                  <a:pt x="0" y="171720"/>
                </a:lnTo>
                <a:lnTo>
                  <a:pt x="19080" y="216000"/>
                </a:lnTo>
                <a:lnTo>
                  <a:pt x="31680" y="235080"/>
                </a:lnTo>
                <a:lnTo>
                  <a:pt x="50760" y="247680"/>
                </a:lnTo>
                <a:lnTo>
                  <a:pt x="69840" y="260640"/>
                </a:lnTo>
                <a:lnTo>
                  <a:pt x="114120" y="279720"/>
                </a:lnTo>
                <a:lnTo>
                  <a:pt x="139680" y="279720"/>
                </a:lnTo>
                <a:lnTo>
                  <a:pt x="190440" y="273240"/>
                </a:lnTo>
                <a:lnTo>
                  <a:pt x="253800" y="235080"/>
                </a:lnTo>
                <a:lnTo>
                  <a:pt x="285480" y="177840"/>
                </a:lnTo>
                <a:lnTo>
                  <a:pt x="279360" y="158760"/>
                </a:lnTo>
                <a:lnTo>
                  <a:pt x="260280" y="120960"/>
                </a:lnTo>
                <a:lnTo>
                  <a:pt x="247680" y="95400"/>
                </a:lnTo>
                <a:lnTo>
                  <a:pt x="228600" y="82800"/>
                </a:lnTo>
                <a:lnTo>
                  <a:pt x="209520" y="69840"/>
                </a:lnTo>
                <a:lnTo>
                  <a:pt x="171360" y="51120"/>
                </a:lnTo>
                <a:lnTo>
                  <a:pt x="152280" y="51120"/>
                </a:lnTo>
                <a:lnTo>
                  <a:pt x="126720" y="63720"/>
                </a:lnTo>
                <a:lnTo>
                  <a:pt x="120600" y="69840"/>
                </a:lnTo>
                <a:lnTo>
                  <a:pt x="114120" y="763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064046" y="3263764"/>
            <a:ext cx="127635" cy="292735"/>
          </a:xfrm>
          <a:custGeom>
            <a:avLst/>
            <a:gdLst/>
            <a:ahLst/>
            <a:cxnLst/>
            <a:rect l="l" t="t" r="r" b="b"/>
            <a:pathLst>
              <a:path w="127635" h="292735">
                <a:moveTo>
                  <a:pt x="38160" y="0"/>
                </a:moveTo>
                <a:lnTo>
                  <a:pt x="31680" y="0"/>
                </a:lnTo>
                <a:lnTo>
                  <a:pt x="25200" y="0"/>
                </a:lnTo>
                <a:lnTo>
                  <a:pt x="12600" y="0"/>
                </a:lnTo>
                <a:lnTo>
                  <a:pt x="12600" y="6480"/>
                </a:lnTo>
                <a:lnTo>
                  <a:pt x="0" y="32040"/>
                </a:lnTo>
                <a:lnTo>
                  <a:pt x="0" y="51120"/>
                </a:lnTo>
                <a:lnTo>
                  <a:pt x="0" y="101880"/>
                </a:lnTo>
                <a:lnTo>
                  <a:pt x="0" y="127080"/>
                </a:lnTo>
                <a:lnTo>
                  <a:pt x="6480" y="177840"/>
                </a:lnTo>
                <a:lnTo>
                  <a:pt x="19080" y="196920"/>
                </a:lnTo>
                <a:lnTo>
                  <a:pt x="44280" y="241560"/>
                </a:lnTo>
                <a:lnTo>
                  <a:pt x="57240" y="254160"/>
                </a:lnTo>
                <a:lnTo>
                  <a:pt x="82440" y="279720"/>
                </a:lnTo>
                <a:lnTo>
                  <a:pt x="95040" y="285840"/>
                </a:lnTo>
                <a:lnTo>
                  <a:pt x="120600" y="292320"/>
                </a:lnTo>
                <a:lnTo>
                  <a:pt x="127080" y="2923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241886" y="3276724"/>
            <a:ext cx="50800" cy="248285"/>
          </a:xfrm>
          <a:custGeom>
            <a:avLst/>
            <a:gdLst/>
            <a:ahLst/>
            <a:cxnLst/>
            <a:rect l="l" t="t" r="r" b="b"/>
            <a:pathLst>
              <a:path w="50800" h="248285">
                <a:moveTo>
                  <a:pt x="0" y="0"/>
                </a:moveTo>
                <a:lnTo>
                  <a:pt x="0" y="19080"/>
                </a:lnTo>
                <a:lnTo>
                  <a:pt x="0" y="31680"/>
                </a:lnTo>
                <a:lnTo>
                  <a:pt x="0" y="50760"/>
                </a:lnTo>
                <a:lnTo>
                  <a:pt x="0" y="69840"/>
                </a:lnTo>
                <a:lnTo>
                  <a:pt x="6120" y="88920"/>
                </a:lnTo>
                <a:lnTo>
                  <a:pt x="6120" y="133200"/>
                </a:lnTo>
                <a:lnTo>
                  <a:pt x="12600" y="152280"/>
                </a:lnTo>
                <a:lnTo>
                  <a:pt x="12600" y="171360"/>
                </a:lnTo>
                <a:lnTo>
                  <a:pt x="19080" y="190440"/>
                </a:lnTo>
                <a:lnTo>
                  <a:pt x="25200" y="209520"/>
                </a:lnTo>
                <a:lnTo>
                  <a:pt x="31680" y="222120"/>
                </a:lnTo>
                <a:lnTo>
                  <a:pt x="44280" y="241200"/>
                </a:lnTo>
                <a:lnTo>
                  <a:pt x="50760" y="247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314800" y="3381319"/>
            <a:ext cx="146131" cy="13353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70486" y="3397325"/>
            <a:ext cx="108585" cy="241300"/>
          </a:xfrm>
          <a:custGeom>
            <a:avLst/>
            <a:gdLst/>
            <a:ahLst/>
            <a:cxnLst/>
            <a:rect l="l" t="t" r="r" b="b"/>
            <a:pathLst>
              <a:path w="108585" h="241300">
                <a:moveTo>
                  <a:pt x="12600" y="19080"/>
                </a:moveTo>
                <a:lnTo>
                  <a:pt x="12600" y="25200"/>
                </a:lnTo>
                <a:lnTo>
                  <a:pt x="6120" y="44280"/>
                </a:lnTo>
                <a:lnTo>
                  <a:pt x="6120" y="50760"/>
                </a:lnTo>
                <a:lnTo>
                  <a:pt x="6120" y="69840"/>
                </a:lnTo>
                <a:lnTo>
                  <a:pt x="6120" y="75960"/>
                </a:lnTo>
                <a:lnTo>
                  <a:pt x="12600" y="82440"/>
                </a:lnTo>
                <a:lnTo>
                  <a:pt x="19080" y="88920"/>
                </a:lnTo>
                <a:lnTo>
                  <a:pt x="31680" y="95040"/>
                </a:lnTo>
                <a:lnTo>
                  <a:pt x="44280" y="88920"/>
                </a:lnTo>
                <a:lnTo>
                  <a:pt x="57240" y="88920"/>
                </a:lnTo>
                <a:lnTo>
                  <a:pt x="69840" y="69840"/>
                </a:lnTo>
                <a:lnTo>
                  <a:pt x="69840" y="63360"/>
                </a:lnTo>
                <a:lnTo>
                  <a:pt x="75960" y="38160"/>
                </a:lnTo>
                <a:lnTo>
                  <a:pt x="75960" y="31680"/>
                </a:lnTo>
                <a:lnTo>
                  <a:pt x="75960" y="25200"/>
                </a:lnTo>
                <a:lnTo>
                  <a:pt x="63360" y="6120"/>
                </a:lnTo>
                <a:lnTo>
                  <a:pt x="57240" y="0"/>
                </a:lnTo>
                <a:lnTo>
                  <a:pt x="44280" y="0"/>
                </a:lnTo>
                <a:lnTo>
                  <a:pt x="44280" y="6120"/>
                </a:lnTo>
                <a:lnTo>
                  <a:pt x="44280" y="31680"/>
                </a:lnTo>
                <a:lnTo>
                  <a:pt x="50760" y="44280"/>
                </a:lnTo>
                <a:lnTo>
                  <a:pt x="63360" y="75960"/>
                </a:lnTo>
                <a:lnTo>
                  <a:pt x="69840" y="88920"/>
                </a:lnTo>
                <a:lnTo>
                  <a:pt x="88920" y="127080"/>
                </a:lnTo>
                <a:lnTo>
                  <a:pt x="95040" y="146160"/>
                </a:lnTo>
                <a:lnTo>
                  <a:pt x="108000" y="177840"/>
                </a:lnTo>
                <a:lnTo>
                  <a:pt x="108000" y="190440"/>
                </a:lnTo>
                <a:lnTo>
                  <a:pt x="108000" y="216000"/>
                </a:lnTo>
                <a:lnTo>
                  <a:pt x="95040" y="234720"/>
                </a:lnTo>
                <a:lnTo>
                  <a:pt x="82440" y="241200"/>
                </a:lnTo>
                <a:lnTo>
                  <a:pt x="63360" y="241200"/>
                </a:lnTo>
                <a:lnTo>
                  <a:pt x="50760" y="241200"/>
                </a:lnTo>
                <a:lnTo>
                  <a:pt x="38160" y="241200"/>
                </a:lnTo>
                <a:lnTo>
                  <a:pt x="12600" y="234720"/>
                </a:lnTo>
                <a:lnTo>
                  <a:pt x="6120" y="228600"/>
                </a:lnTo>
                <a:lnTo>
                  <a:pt x="0" y="216000"/>
                </a:lnTo>
                <a:lnTo>
                  <a:pt x="0" y="2095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619721" y="3406879"/>
            <a:ext cx="107971" cy="10797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800607" y="3193924"/>
            <a:ext cx="133350" cy="343535"/>
          </a:xfrm>
          <a:custGeom>
            <a:avLst/>
            <a:gdLst/>
            <a:ahLst/>
            <a:cxnLst/>
            <a:rect l="l" t="t" r="r" b="b"/>
            <a:pathLst>
              <a:path w="133350" h="343535">
                <a:moveTo>
                  <a:pt x="6480" y="6480"/>
                </a:moveTo>
                <a:lnTo>
                  <a:pt x="0" y="0"/>
                </a:lnTo>
                <a:lnTo>
                  <a:pt x="0" y="6480"/>
                </a:lnTo>
                <a:lnTo>
                  <a:pt x="19080" y="25560"/>
                </a:lnTo>
                <a:lnTo>
                  <a:pt x="31680" y="44640"/>
                </a:lnTo>
                <a:lnTo>
                  <a:pt x="63360" y="88920"/>
                </a:lnTo>
                <a:lnTo>
                  <a:pt x="82440" y="108000"/>
                </a:lnTo>
                <a:lnTo>
                  <a:pt x="114480" y="158760"/>
                </a:lnTo>
                <a:lnTo>
                  <a:pt x="120600" y="184320"/>
                </a:lnTo>
                <a:lnTo>
                  <a:pt x="133200" y="235080"/>
                </a:lnTo>
                <a:lnTo>
                  <a:pt x="133200" y="254160"/>
                </a:lnTo>
                <a:lnTo>
                  <a:pt x="114480" y="292320"/>
                </a:lnTo>
                <a:lnTo>
                  <a:pt x="101520" y="304920"/>
                </a:lnTo>
                <a:lnTo>
                  <a:pt x="76320" y="324000"/>
                </a:lnTo>
                <a:lnTo>
                  <a:pt x="50760" y="336600"/>
                </a:lnTo>
                <a:lnTo>
                  <a:pt x="38160" y="343080"/>
                </a:lnTo>
                <a:lnTo>
                  <a:pt x="31680" y="343080"/>
                </a:lnTo>
                <a:lnTo>
                  <a:pt x="25560" y="343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207048" y="3403444"/>
            <a:ext cx="1143000" cy="45085"/>
          </a:xfrm>
          <a:custGeom>
            <a:avLst/>
            <a:gdLst/>
            <a:ahLst/>
            <a:cxnLst/>
            <a:rect l="l" t="t" r="r" b="b"/>
            <a:pathLst>
              <a:path w="1143000" h="45085">
                <a:moveTo>
                  <a:pt x="12600" y="25560"/>
                </a:moveTo>
                <a:lnTo>
                  <a:pt x="0" y="25560"/>
                </a:lnTo>
                <a:lnTo>
                  <a:pt x="0" y="19080"/>
                </a:lnTo>
                <a:lnTo>
                  <a:pt x="6480" y="19080"/>
                </a:lnTo>
                <a:lnTo>
                  <a:pt x="44280" y="19080"/>
                </a:lnTo>
                <a:lnTo>
                  <a:pt x="76320" y="19080"/>
                </a:lnTo>
                <a:lnTo>
                  <a:pt x="120600" y="19080"/>
                </a:lnTo>
                <a:lnTo>
                  <a:pt x="165240" y="19080"/>
                </a:lnTo>
                <a:lnTo>
                  <a:pt x="216000" y="25560"/>
                </a:lnTo>
                <a:lnTo>
                  <a:pt x="272880" y="25560"/>
                </a:lnTo>
                <a:lnTo>
                  <a:pt x="406440" y="32040"/>
                </a:lnTo>
                <a:lnTo>
                  <a:pt x="482400" y="38160"/>
                </a:lnTo>
                <a:lnTo>
                  <a:pt x="635040" y="44640"/>
                </a:lnTo>
                <a:lnTo>
                  <a:pt x="704881" y="44640"/>
                </a:lnTo>
                <a:lnTo>
                  <a:pt x="780841" y="44640"/>
                </a:lnTo>
                <a:lnTo>
                  <a:pt x="844561" y="44640"/>
                </a:lnTo>
                <a:lnTo>
                  <a:pt x="907921" y="44640"/>
                </a:lnTo>
                <a:lnTo>
                  <a:pt x="1009441" y="38160"/>
                </a:lnTo>
                <a:lnTo>
                  <a:pt x="1054081" y="32040"/>
                </a:lnTo>
                <a:lnTo>
                  <a:pt x="1111321" y="25560"/>
                </a:lnTo>
                <a:lnTo>
                  <a:pt x="1130401" y="19080"/>
                </a:lnTo>
                <a:lnTo>
                  <a:pt x="1143001" y="6480"/>
                </a:lnTo>
                <a:lnTo>
                  <a:pt x="1143001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54649" y="3327484"/>
            <a:ext cx="241935" cy="159385"/>
          </a:xfrm>
          <a:custGeom>
            <a:avLst/>
            <a:gdLst/>
            <a:ahLst/>
            <a:cxnLst/>
            <a:rect l="l" t="t" r="r" b="b"/>
            <a:pathLst>
              <a:path w="241935" h="159385">
                <a:moveTo>
                  <a:pt x="0" y="0"/>
                </a:moveTo>
                <a:lnTo>
                  <a:pt x="12960" y="0"/>
                </a:lnTo>
                <a:lnTo>
                  <a:pt x="32040" y="0"/>
                </a:lnTo>
                <a:lnTo>
                  <a:pt x="50760" y="6120"/>
                </a:lnTo>
                <a:lnTo>
                  <a:pt x="95400" y="12600"/>
                </a:lnTo>
                <a:lnTo>
                  <a:pt x="114480" y="19080"/>
                </a:lnTo>
                <a:lnTo>
                  <a:pt x="139680" y="25200"/>
                </a:lnTo>
                <a:lnTo>
                  <a:pt x="177840" y="44280"/>
                </a:lnTo>
                <a:lnTo>
                  <a:pt x="196920" y="50760"/>
                </a:lnTo>
                <a:lnTo>
                  <a:pt x="222480" y="63360"/>
                </a:lnTo>
                <a:lnTo>
                  <a:pt x="235080" y="69840"/>
                </a:lnTo>
                <a:lnTo>
                  <a:pt x="241560" y="82440"/>
                </a:lnTo>
                <a:lnTo>
                  <a:pt x="241560" y="88920"/>
                </a:lnTo>
                <a:lnTo>
                  <a:pt x="228600" y="108000"/>
                </a:lnTo>
                <a:lnTo>
                  <a:pt x="209520" y="114120"/>
                </a:lnTo>
                <a:lnTo>
                  <a:pt x="190440" y="127080"/>
                </a:lnTo>
                <a:lnTo>
                  <a:pt x="165240" y="133200"/>
                </a:lnTo>
                <a:lnTo>
                  <a:pt x="139680" y="139680"/>
                </a:lnTo>
                <a:lnTo>
                  <a:pt x="88920" y="145800"/>
                </a:lnTo>
                <a:lnTo>
                  <a:pt x="63720" y="152280"/>
                </a:lnTo>
                <a:lnTo>
                  <a:pt x="32040" y="158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343406" y="3397325"/>
            <a:ext cx="38735" cy="44450"/>
          </a:xfrm>
          <a:custGeom>
            <a:avLst/>
            <a:gdLst/>
            <a:ahLst/>
            <a:cxnLst/>
            <a:rect l="l" t="t" r="r" b="b"/>
            <a:pathLst>
              <a:path w="38735" h="44450">
                <a:moveTo>
                  <a:pt x="31680" y="12600"/>
                </a:moveTo>
                <a:lnTo>
                  <a:pt x="38160" y="6120"/>
                </a:lnTo>
                <a:lnTo>
                  <a:pt x="38160" y="0"/>
                </a:lnTo>
                <a:lnTo>
                  <a:pt x="31680" y="0"/>
                </a:lnTo>
                <a:lnTo>
                  <a:pt x="25560" y="0"/>
                </a:lnTo>
                <a:lnTo>
                  <a:pt x="19080" y="6120"/>
                </a:lnTo>
                <a:lnTo>
                  <a:pt x="12600" y="19080"/>
                </a:lnTo>
                <a:lnTo>
                  <a:pt x="0" y="38160"/>
                </a:lnTo>
                <a:lnTo>
                  <a:pt x="0" y="44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473808" y="5600888"/>
            <a:ext cx="82550" cy="330200"/>
          </a:xfrm>
          <a:custGeom>
            <a:avLst/>
            <a:gdLst/>
            <a:ahLst/>
            <a:cxnLst/>
            <a:rect l="l" t="t" r="r" b="b"/>
            <a:pathLst>
              <a:path w="82550" h="330200">
                <a:moveTo>
                  <a:pt x="6120" y="0"/>
                </a:moveTo>
                <a:lnTo>
                  <a:pt x="0" y="12600"/>
                </a:lnTo>
                <a:lnTo>
                  <a:pt x="0" y="44280"/>
                </a:lnTo>
                <a:lnTo>
                  <a:pt x="0" y="63360"/>
                </a:lnTo>
                <a:lnTo>
                  <a:pt x="6120" y="107640"/>
                </a:lnTo>
                <a:lnTo>
                  <a:pt x="12600" y="133200"/>
                </a:lnTo>
                <a:lnTo>
                  <a:pt x="25200" y="183960"/>
                </a:lnTo>
                <a:lnTo>
                  <a:pt x="38160" y="234720"/>
                </a:lnTo>
                <a:lnTo>
                  <a:pt x="44280" y="260280"/>
                </a:lnTo>
                <a:lnTo>
                  <a:pt x="50760" y="279360"/>
                </a:lnTo>
                <a:lnTo>
                  <a:pt x="63360" y="311040"/>
                </a:lnTo>
                <a:lnTo>
                  <a:pt x="69840" y="323640"/>
                </a:lnTo>
                <a:lnTo>
                  <a:pt x="82440" y="330120"/>
                </a:lnTo>
                <a:lnTo>
                  <a:pt x="82440" y="323640"/>
                </a:lnTo>
                <a:lnTo>
                  <a:pt x="82440" y="317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337202" y="5578402"/>
            <a:ext cx="203011" cy="2094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91160" y="4765521"/>
            <a:ext cx="190411" cy="2922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746278" y="5127681"/>
            <a:ext cx="215971" cy="17133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701998" y="4092680"/>
            <a:ext cx="222091" cy="23469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061050" y="2654283"/>
            <a:ext cx="445134" cy="3905885"/>
          </a:xfrm>
          <a:custGeom>
            <a:avLst/>
            <a:gdLst/>
            <a:ahLst/>
            <a:cxnLst/>
            <a:rect l="l" t="t" r="r" b="b"/>
            <a:pathLst>
              <a:path w="445134" h="3905884">
                <a:moveTo>
                  <a:pt x="19080" y="6480"/>
                </a:moveTo>
                <a:lnTo>
                  <a:pt x="19080" y="0"/>
                </a:lnTo>
                <a:lnTo>
                  <a:pt x="19080" y="6480"/>
                </a:lnTo>
                <a:lnTo>
                  <a:pt x="19080" y="19080"/>
                </a:lnTo>
                <a:lnTo>
                  <a:pt x="19080" y="203400"/>
                </a:lnTo>
                <a:lnTo>
                  <a:pt x="12960" y="273240"/>
                </a:lnTo>
                <a:lnTo>
                  <a:pt x="12960" y="304920"/>
                </a:lnTo>
                <a:lnTo>
                  <a:pt x="12960" y="349200"/>
                </a:lnTo>
                <a:lnTo>
                  <a:pt x="6480" y="387360"/>
                </a:lnTo>
                <a:lnTo>
                  <a:pt x="6480" y="432000"/>
                </a:lnTo>
                <a:lnTo>
                  <a:pt x="0" y="533520"/>
                </a:lnTo>
                <a:lnTo>
                  <a:pt x="0" y="584280"/>
                </a:lnTo>
                <a:lnTo>
                  <a:pt x="0" y="641520"/>
                </a:lnTo>
                <a:lnTo>
                  <a:pt x="6480" y="698401"/>
                </a:lnTo>
                <a:lnTo>
                  <a:pt x="6480" y="762121"/>
                </a:lnTo>
                <a:lnTo>
                  <a:pt x="19080" y="825481"/>
                </a:lnTo>
                <a:lnTo>
                  <a:pt x="25560" y="895321"/>
                </a:lnTo>
                <a:lnTo>
                  <a:pt x="32040" y="965161"/>
                </a:lnTo>
                <a:lnTo>
                  <a:pt x="44640" y="1041481"/>
                </a:lnTo>
                <a:lnTo>
                  <a:pt x="69840" y="1193761"/>
                </a:lnTo>
                <a:lnTo>
                  <a:pt x="82800" y="1276201"/>
                </a:lnTo>
                <a:lnTo>
                  <a:pt x="101880" y="1447922"/>
                </a:lnTo>
                <a:lnTo>
                  <a:pt x="114480" y="1536842"/>
                </a:lnTo>
                <a:lnTo>
                  <a:pt x="140040" y="1714682"/>
                </a:lnTo>
                <a:lnTo>
                  <a:pt x="146160" y="1809722"/>
                </a:lnTo>
                <a:lnTo>
                  <a:pt x="165240" y="2006643"/>
                </a:lnTo>
                <a:lnTo>
                  <a:pt x="177840" y="2102043"/>
                </a:lnTo>
                <a:lnTo>
                  <a:pt x="196920" y="2305083"/>
                </a:lnTo>
                <a:lnTo>
                  <a:pt x="203400" y="2400483"/>
                </a:lnTo>
                <a:lnTo>
                  <a:pt x="209880" y="2502003"/>
                </a:lnTo>
                <a:lnTo>
                  <a:pt x="228600" y="2698924"/>
                </a:lnTo>
                <a:lnTo>
                  <a:pt x="241560" y="2800444"/>
                </a:lnTo>
                <a:lnTo>
                  <a:pt x="260640" y="2997364"/>
                </a:lnTo>
                <a:lnTo>
                  <a:pt x="273240" y="3092404"/>
                </a:lnTo>
                <a:lnTo>
                  <a:pt x="298440" y="3270244"/>
                </a:lnTo>
                <a:lnTo>
                  <a:pt x="311400" y="3352685"/>
                </a:lnTo>
                <a:lnTo>
                  <a:pt x="336600" y="3511445"/>
                </a:lnTo>
                <a:lnTo>
                  <a:pt x="362160" y="3651125"/>
                </a:lnTo>
                <a:lnTo>
                  <a:pt x="381240" y="3714845"/>
                </a:lnTo>
                <a:lnTo>
                  <a:pt x="400320" y="3778205"/>
                </a:lnTo>
                <a:lnTo>
                  <a:pt x="432000" y="3873605"/>
                </a:lnTo>
                <a:lnTo>
                  <a:pt x="444600" y="3905285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797285" y="3701885"/>
            <a:ext cx="1174750" cy="32384"/>
          </a:xfrm>
          <a:custGeom>
            <a:avLst/>
            <a:gdLst/>
            <a:ahLst/>
            <a:cxnLst/>
            <a:rect l="l" t="t" r="r" b="b"/>
            <a:pathLst>
              <a:path w="1174750" h="32385">
                <a:moveTo>
                  <a:pt x="6480" y="12960"/>
                </a:moveTo>
                <a:lnTo>
                  <a:pt x="0" y="12960"/>
                </a:lnTo>
                <a:lnTo>
                  <a:pt x="0" y="6480"/>
                </a:lnTo>
                <a:lnTo>
                  <a:pt x="6480" y="6480"/>
                </a:lnTo>
                <a:lnTo>
                  <a:pt x="25560" y="12960"/>
                </a:lnTo>
                <a:lnTo>
                  <a:pt x="76320" y="19080"/>
                </a:lnTo>
                <a:lnTo>
                  <a:pt x="108000" y="19080"/>
                </a:lnTo>
                <a:lnTo>
                  <a:pt x="190440" y="25560"/>
                </a:lnTo>
                <a:lnTo>
                  <a:pt x="241200" y="32040"/>
                </a:lnTo>
                <a:lnTo>
                  <a:pt x="361800" y="25560"/>
                </a:lnTo>
                <a:lnTo>
                  <a:pt x="432000" y="19080"/>
                </a:lnTo>
                <a:lnTo>
                  <a:pt x="584280" y="6480"/>
                </a:lnTo>
                <a:lnTo>
                  <a:pt x="666721" y="0"/>
                </a:lnTo>
                <a:lnTo>
                  <a:pt x="825481" y="0"/>
                </a:lnTo>
                <a:lnTo>
                  <a:pt x="895321" y="0"/>
                </a:lnTo>
                <a:lnTo>
                  <a:pt x="1022401" y="6480"/>
                </a:lnTo>
                <a:lnTo>
                  <a:pt x="1079641" y="6480"/>
                </a:lnTo>
                <a:lnTo>
                  <a:pt x="1143001" y="19080"/>
                </a:lnTo>
                <a:lnTo>
                  <a:pt x="1162081" y="19080"/>
                </a:lnTo>
                <a:lnTo>
                  <a:pt x="1174681" y="25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658291" y="3219484"/>
            <a:ext cx="254000" cy="184150"/>
          </a:xfrm>
          <a:custGeom>
            <a:avLst/>
            <a:gdLst/>
            <a:ahLst/>
            <a:cxnLst/>
            <a:rect l="l" t="t" r="r" b="b"/>
            <a:pathLst>
              <a:path w="254000" h="184150">
                <a:moveTo>
                  <a:pt x="0" y="0"/>
                </a:moveTo>
                <a:lnTo>
                  <a:pt x="6120" y="19080"/>
                </a:lnTo>
                <a:lnTo>
                  <a:pt x="12600" y="31680"/>
                </a:lnTo>
                <a:lnTo>
                  <a:pt x="37800" y="63360"/>
                </a:lnTo>
                <a:lnTo>
                  <a:pt x="56880" y="76320"/>
                </a:lnTo>
                <a:lnTo>
                  <a:pt x="95040" y="108000"/>
                </a:lnTo>
                <a:lnTo>
                  <a:pt x="120600" y="120600"/>
                </a:lnTo>
                <a:lnTo>
                  <a:pt x="164880" y="152280"/>
                </a:lnTo>
                <a:lnTo>
                  <a:pt x="183960" y="158760"/>
                </a:lnTo>
                <a:lnTo>
                  <a:pt x="215640" y="177840"/>
                </a:lnTo>
                <a:lnTo>
                  <a:pt x="228600" y="183960"/>
                </a:lnTo>
                <a:lnTo>
                  <a:pt x="241200" y="183960"/>
                </a:lnTo>
                <a:lnTo>
                  <a:pt x="253800" y="183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693045" y="3248119"/>
            <a:ext cx="139651" cy="21597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937651" y="3371765"/>
            <a:ext cx="12700" cy="127635"/>
          </a:xfrm>
          <a:custGeom>
            <a:avLst/>
            <a:gdLst/>
            <a:ahLst/>
            <a:cxnLst/>
            <a:rect l="l" t="t" r="r" b="b"/>
            <a:pathLst>
              <a:path w="12700" h="127635">
                <a:moveTo>
                  <a:pt x="12600" y="0"/>
                </a:moveTo>
                <a:lnTo>
                  <a:pt x="12600" y="19080"/>
                </a:lnTo>
                <a:lnTo>
                  <a:pt x="12600" y="31680"/>
                </a:lnTo>
                <a:lnTo>
                  <a:pt x="12600" y="44640"/>
                </a:lnTo>
                <a:lnTo>
                  <a:pt x="6120" y="69840"/>
                </a:lnTo>
                <a:lnTo>
                  <a:pt x="6120" y="76320"/>
                </a:lnTo>
                <a:lnTo>
                  <a:pt x="0" y="108000"/>
                </a:lnTo>
                <a:lnTo>
                  <a:pt x="0" y="120600"/>
                </a:lnTo>
                <a:lnTo>
                  <a:pt x="6120" y="127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635806" y="3705319"/>
            <a:ext cx="190411" cy="18393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902566" y="3794240"/>
            <a:ext cx="114451" cy="15873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731206" y="4168640"/>
            <a:ext cx="266731" cy="24765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801046" y="4568961"/>
            <a:ext cx="241171" cy="20301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026572" y="5054767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120" y="0"/>
                </a:moveTo>
                <a:lnTo>
                  <a:pt x="6120" y="0"/>
                </a:lnTo>
                <a:lnTo>
                  <a:pt x="0" y="12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988412" y="521352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120" y="6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007491" y="5435648"/>
            <a:ext cx="19685" cy="25400"/>
          </a:xfrm>
          <a:custGeom>
            <a:avLst/>
            <a:gdLst/>
            <a:ahLst/>
            <a:cxnLst/>
            <a:rect l="l" t="t" r="r" b="b"/>
            <a:pathLst>
              <a:path w="19684" h="25400">
                <a:moveTo>
                  <a:pt x="0" y="0"/>
                </a:moveTo>
                <a:lnTo>
                  <a:pt x="6120" y="12600"/>
                </a:lnTo>
                <a:lnTo>
                  <a:pt x="12600" y="19080"/>
                </a:lnTo>
                <a:lnTo>
                  <a:pt x="19080" y="25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013612" y="5549768"/>
            <a:ext cx="6985" cy="19685"/>
          </a:xfrm>
          <a:custGeom>
            <a:avLst/>
            <a:gdLst/>
            <a:ahLst/>
            <a:cxnLst/>
            <a:rect l="l" t="t" r="r" b="b"/>
            <a:pathLst>
              <a:path w="6984" h="19685">
                <a:moveTo>
                  <a:pt x="6480" y="0"/>
                </a:moveTo>
                <a:lnTo>
                  <a:pt x="0" y="6480"/>
                </a:lnTo>
                <a:lnTo>
                  <a:pt x="0" y="12960"/>
                </a:lnTo>
                <a:lnTo>
                  <a:pt x="0" y="19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934246" y="5864243"/>
            <a:ext cx="273211" cy="22209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820126" y="2892438"/>
            <a:ext cx="4235377" cy="372741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0375935" y="4368966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25560" y="6120"/>
                </a:moveTo>
                <a:lnTo>
                  <a:pt x="25560" y="12600"/>
                </a:lnTo>
                <a:lnTo>
                  <a:pt x="19080" y="18720"/>
                </a:lnTo>
                <a:lnTo>
                  <a:pt x="12600" y="44280"/>
                </a:lnTo>
                <a:lnTo>
                  <a:pt x="12600" y="56880"/>
                </a:lnTo>
                <a:lnTo>
                  <a:pt x="25560" y="88920"/>
                </a:lnTo>
                <a:lnTo>
                  <a:pt x="31680" y="101520"/>
                </a:lnTo>
                <a:lnTo>
                  <a:pt x="57240" y="120600"/>
                </a:lnTo>
                <a:lnTo>
                  <a:pt x="69840" y="126720"/>
                </a:lnTo>
                <a:lnTo>
                  <a:pt x="101520" y="126720"/>
                </a:lnTo>
                <a:lnTo>
                  <a:pt x="120600" y="120600"/>
                </a:lnTo>
                <a:lnTo>
                  <a:pt x="146160" y="107640"/>
                </a:lnTo>
                <a:lnTo>
                  <a:pt x="158760" y="95040"/>
                </a:lnTo>
                <a:lnTo>
                  <a:pt x="177840" y="63360"/>
                </a:lnTo>
                <a:lnTo>
                  <a:pt x="177840" y="50760"/>
                </a:lnTo>
                <a:lnTo>
                  <a:pt x="183960" y="25200"/>
                </a:lnTo>
                <a:lnTo>
                  <a:pt x="183960" y="12600"/>
                </a:lnTo>
                <a:lnTo>
                  <a:pt x="183960" y="0"/>
                </a:lnTo>
                <a:lnTo>
                  <a:pt x="177840" y="0"/>
                </a:lnTo>
                <a:lnTo>
                  <a:pt x="177840" y="6120"/>
                </a:lnTo>
                <a:lnTo>
                  <a:pt x="177840" y="18720"/>
                </a:lnTo>
                <a:lnTo>
                  <a:pt x="177840" y="50760"/>
                </a:lnTo>
                <a:lnTo>
                  <a:pt x="177840" y="75960"/>
                </a:lnTo>
                <a:lnTo>
                  <a:pt x="183960" y="126720"/>
                </a:lnTo>
                <a:lnTo>
                  <a:pt x="183960" y="152280"/>
                </a:lnTo>
                <a:lnTo>
                  <a:pt x="183960" y="196560"/>
                </a:lnTo>
                <a:lnTo>
                  <a:pt x="190440" y="215640"/>
                </a:lnTo>
                <a:lnTo>
                  <a:pt x="190440" y="253800"/>
                </a:lnTo>
                <a:lnTo>
                  <a:pt x="183960" y="266400"/>
                </a:lnTo>
                <a:lnTo>
                  <a:pt x="183960" y="279360"/>
                </a:lnTo>
                <a:lnTo>
                  <a:pt x="177840" y="291960"/>
                </a:lnTo>
                <a:lnTo>
                  <a:pt x="171360" y="298440"/>
                </a:lnTo>
                <a:lnTo>
                  <a:pt x="165240" y="298440"/>
                </a:lnTo>
                <a:lnTo>
                  <a:pt x="139680" y="304560"/>
                </a:lnTo>
                <a:lnTo>
                  <a:pt x="133200" y="304560"/>
                </a:lnTo>
                <a:lnTo>
                  <a:pt x="101520" y="304560"/>
                </a:lnTo>
                <a:lnTo>
                  <a:pt x="88920" y="298440"/>
                </a:lnTo>
                <a:lnTo>
                  <a:pt x="76320" y="291960"/>
                </a:lnTo>
                <a:lnTo>
                  <a:pt x="44280" y="279360"/>
                </a:lnTo>
                <a:lnTo>
                  <a:pt x="31680" y="272880"/>
                </a:lnTo>
                <a:lnTo>
                  <a:pt x="12600" y="253800"/>
                </a:lnTo>
                <a:lnTo>
                  <a:pt x="6480" y="241200"/>
                </a:lnTo>
                <a:lnTo>
                  <a:pt x="0" y="228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1353696" y="5848208"/>
            <a:ext cx="108585" cy="311785"/>
          </a:xfrm>
          <a:custGeom>
            <a:avLst/>
            <a:gdLst/>
            <a:ahLst/>
            <a:cxnLst/>
            <a:rect l="l" t="t" r="r" b="b"/>
            <a:pathLst>
              <a:path w="108584" h="311785">
                <a:moveTo>
                  <a:pt x="0" y="0"/>
                </a:moveTo>
                <a:lnTo>
                  <a:pt x="6480" y="0"/>
                </a:lnTo>
                <a:lnTo>
                  <a:pt x="12960" y="19080"/>
                </a:lnTo>
                <a:lnTo>
                  <a:pt x="19080" y="38160"/>
                </a:lnTo>
                <a:lnTo>
                  <a:pt x="32040" y="88920"/>
                </a:lnTo>
                <a:lnTo>
                  <a:pt x="32040" y="114480"/>
                </a:lnTo>
                <a:lnTo>
                  <a:pt x="44640" y="171720"/>
                </a:lnTo>
                <a:lnTo>
                  <a:pt x="63720" y="254160"/>
                </a:lnTo>
                <a:lnTo>
                  <a:pt x="88920" y="298440"/>
                </a:lnTo>
                <a:lnTo>
                  <a:pt x="101880" y="311400"/>
                </a:lnTo>
                <a:lnTo>
                  <a:pt x="108000" y="3114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1480777" y="6032529"/>
            <a:ext cx="521334" cy="260350"/>
          </a:xfrm>
          <a:custGeom>
            <a:avLst/>
            <a:gdLst/>
            <a:ahLst/>
            <a:cxnLst/>
            <a:rect l="l" t="t" r="r" b="b"/>
            <a:pathLst>
              <a:path w="521334" h="260350">
                <a:moveTo>
                  <a:pt x="38160" y="6480"/>
                </a:moveTo>
                <a:lnTo>
                  <a:pt x="19080" y="25560"/>
                </a:lnTo>
                <a:lnTo>
                  <a:pt x="38160" y="6480"/>
                </a:lnTo>
                <a:lnTo>
                  <a:pt x="12600" y="38160"/>
                </a:lnTo>
                <a:lnTo>
                  <a:pt x="0" y="63360"/>
                </a:lnTo>
                <a:lnTo>
                  <a:pt x="0" y="69840"/>
                </a:lnTo>
                <a:lnTo>
                  <a:pt x="0" y="76320"/>
                </a:lnTo>
                <a:lnTo>
                  <a:pt x="12600" y="95400"/>
                </a:lnTo>
                <a:lnTo>
                  <a:pt x="19080" y="95400"/>
                </a:lnTo>
                <a:lnTo>
                  <a:pt x="31680" y="101520"/>
                </a:lnTo>
                <a:lnTo>
                  <a:pt x="57240" y="101520"/>
                </a:lnTo>
                <a:lnTo>
                  <a:pt x="69840" y="95400"/>
                </a:lnTo>
                <a:lnTo>
                  <a:pt x="76320" y="88920"/>
                </a:lnTo>
                <a:lnTo>
                  <a:pt x="95400" y="76320"/>
                </a:lnTo>
                <a:lnTo>
                  <a:pt x="101520" y="69840"/>
                </a:lnTo>
                <a:lnTo>
                  <a:pt x="108000" y="57240"/>
                </a:lnTo>
                <a:lnTo>
                  <a:pt x="114480" y="31680"/>
                </a:lnTo>
                <a:lnTo>
                  <a:pt x="114480" y="19080"/>
                </a:lnTo>
                <a:lnTo>
                  <a:pt x="114480" y="12600"/>
                </a:lnTo>
                <a:lnTo>
                  <a:pt x="114480" y="6480"/>
                </a:lnTo>
                <a:lnTo>
                  <a:pt x="108000" y="6480"/>
                </a:lnTo>
                <a:lnTo>
                  <a:pt x="101520" y="12600"/>
                </a:lnTo>
                <a:lnTo>
                  <a:pt x="108000" y="31680"/>
                </a:lnTo>
                <a:lnTo>
                  <a:pt x="108000" y="44280"/>
                </a:lnTo>
                <a:lnTo>
                  <a:pt x="120600" y="69840"/>
                </a:lnTo>
                <a:lnTo>
                  <a:pt x="127080" y="76320"/>
                </a:lnTo>
                <a:lnTo>
                  <a:pt x="139680" y="88920"/>
                </a:lnTo>
                <a:lnTo>
                  <a:pt x="146160" y="88920"/>
                </a:lnTo>
                <a:lnTo>
                  <a:pt x="152280" y="88920"/>
                </a:lnTo>
                <a:lnTo>
                  <a:pt x="152280" y="82440"/>
                </a:lnTo>
                <a:lnTo>
                  <a:pt x="152280" y="69840"/>
                </a:lnTo>
                <a:lnTo>
                  <a:pt x="152280" y="63360"/>
                </a:lnTo>
                <a:lnTo>
                  <a:pt x="146160" y="44280"/>
                </a:lnTo>
                <a:lnTo>
                  <a:pt x="146160" y="31680"/>
                </a:lnTo>
                <a:lnTo>
                  <a:pt x="152280" y="12600"/>
                </a:lnTo>
                <a:lnTo>
                  <a:pt x="158760" y="6480"/>
                </a:lnTo>
                <a:lnTo>
                  <a:pt x="171360" y="0"/>
                </a:lnTo>
                <a:lnTo>
                  <a:pt x="184320" y="0"/>
                </a:lnTo>
                <a:lnTo>
                  <a:pt x="196920" y="0"/>
                </a:lnTo>
                <a:lnTo>
                  <a:pt x="209520" y="0"/>
                </a:lnTo>
                <a:lnTo>
                  <a:pt x="222120" y="0"/>
                </a:lnTo>
                <a:lnTo>
                  <a:pt x="235080" y="6480"/>
                </a:lnTo>
                <a:lnTo>
                  <a:pt x="241200" y="12600"/>
                </a:lnTo>
                <a:lnTo>
                  <a:pt x="254160" y="12600"/>
                </a:lnTo>
                <a:lnTo>
                  <a:pt x="260280" y="19080"/>
                </a:lnTo>
                <a:lnTo>
                  <a:pt x="266760" y="19080"/>
                </a:lnTo>
                <a:lnTo>
                  <a:pt x="273240" y="25560"/>
                </a:lnTo>
                <a:lnTo>
                  <a:pt x="273240" y="31680"/>
                </a:lnTo>
                <a:lnTo>
                  <a:pt x="273240" y="38160"/>
                </a:lnTo>
                <a:lnTo>
                  <a:pt x="266760" y="44280"/>
                </a:lnTo>
                <a:lnTo>
                  <a:pt x="260280" y="44280"/>
                </a:lnTo>
                <a:lnTo>
                  <a:pt x="247680" y="57240"/>
                </a:lnTo>
                <a:lnTo>
                  <a:pt x="247680" y="63360"/>
                </a:lnTo>
                <a:lnTo>
                  <a:pt x="241200" y="63360"/>
                </a:lnTo>
                <a:lnTo>
                  <a:pt x="247680" y="76320"/>
                </a:lnTo>
                <a:lnTo>
                  <a:pt x="254160" y="82440"/>
                </a:lnTo>
                <a:lnTo>
                  <a:pt x="266760" y="82440"/>
                </a:lnTo>
                <a:lnTo>
                  <a:pt x="273240" y="82440"/>
                </a:lnTo>
                <a:lnTo>
                  <a:pt x="279360" y="76320"/>
                </a:lnTo>
                <a:lnTo>
                  <a:pt x="285840" y="63360"/>
                </a:lnTo>
                <a:lnTo>
                  <a:pt x="292320" y="57240"/>
                </a:lnTo>
                <a:lnTo>
                  <a:pt x="292320" y="50760"/>
                </a:lnTo>
                <a:lnTo>
                  <a:pt x="298440" y="50760"/>
                </a:lnTo>
                <a:lnTo>
                  <a:pt x="298440" y="57240"/>
                </a:lnTo>
                <a:lnTo>
                  <a:pt x="298440" y="82440"/>
                </a:lnTo>
                <a:lnTo>
                  <a:pt x="298440" y="95400"/>
                </a:lnTo>
                <a:lnTo>
                  <a:pt x="311040" y="133200"/>
                </a:lnTo>
                <a:lnTo>
                  <a:pt x="317520" y="152280"/>
                </a:lnTo>
                <a:lnTo>
                  <a:pt x="324000" y="190440"/>
                </a:lnTo>
                <a:lnTo>
                  <a:pt x="324000" y="203040"/>
                </a:lnTo>
                <a:lnTo>
                  <a:pt x="324000" y="235080"/>
                </a:lnTo>
                <a:lnTo>
                  <a:pt x="317520" y="241200"/>
                </a:lnTo>
                <a:lnTo>
                  <a:pt x="311040" y="247680"/>
                </a:lnTo>
                <a:lnTo>
                  <a:pt x="292320" y="260280"/>
                </a:lnTo>
                <a:lnTo>
                  <a:pt x="285840" y="260280"/>
                </a:lnTo>
                <a:lnTo>
                  <a:pt x="273240" y="254160"/>
                </a:lnTo>
                <a:lnTo>
                  <a:pt x="260280" y="247680"/>
                </a:lnTo>
                <a:lnTo>
                  <a:pt x="254160" y="241200"/>
                </a:lnTo>
                <a:lnTo>
                  <a:pt x="241200" y="222120"/>
                </a:lnTo>
                <a:lnTo>
                  <a:pt x="241200" y="209520"/>
                </a:lnTo>
                <a:lnTo>
                  <a:pt x="254160" y="183960"/>
                </a:lnTo>
                <a:lnTo>
                  <a:pt x="266760" y="165240"/>
                </a:lnTo>
                <a:lnTo>
                  <a:pt x="298440" y="133200"/>
                </a:lnTo>
                <a:lnTo>
                  <a:pt x="311040" y="114120"/>
                </a:lnTo>
                <a:lnTo>
                  <a:pt x="355680" y="88920"/>
                </a:lnTo>
                <a:lnTo>
                  <a:pt x="374760" y="82440"/>
                </a:lnTo>
                <a:lnTo>
                  <a:pt x="387360" y="69840"/>
                </a:lnTo>
                <a:lnTo>
                  <a:pt x="419040" y="63360"/>
                </a:lnTo>
                <a:lnTo>
                  <a:pt x="425520" y="57240"/>
                </a:lnTo>
                <a:lnTo>
                  <a:pt x="425520" y="50760"/>
                </a:lnTo>
                <a:lnTo>
                  <a:pt x="412920" y="44280"/>
                </a:lnTo>
                <a:lnTo>
                  <a:pt x="406440" y="44280"/>
                </a:lnTo>
                <a:lnTo>
                  <a:pt x="387360" y="44280"/>
                </a:lnTo>
                <a:lnTo>
                  <a:pt x="374760" y="50760"/>
                </a:lnTo>
                <a:lnTo>
                  <a:pt x="368280" y="69840"/>
                </a:lnTo>
                <a:lnTo>
                  <a:pt x="368280" y="76320"/>
                </a:lnTo>
                <a:lnTo>
                  <a:pt x="393840" y="114120"/>
                </a:lnTo>
                <a:lnTo>
                  <a:pt x="444600" y="139680"/>
                </a:lnTo>
                <a:lnTo>
                  <a:pt x="482760" y="146160"/>
                </a:lnTo>
                <a:lnTo>
                  <a:pt x="495360" y="152280"/>
                </a:lnTo>
                <a:lnTo>
                  <a:pt x="507960" y="152280"/>
                </a:lnTo>
                <a:lnTo>
                  <a:pt x="514440" y="152280"/>
                </a:lnTo>
                <a:lnTo>
                  <a:pt x="520920" y="152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1512457" y="4648327"/>
            <a:ext cx="89535" cy="248285"/>
          </a:xfrm>
          <a:custGeom>
            <a:avLst/>
            <a:gdLst/>
            <a:ahLst/>
            <a:cxnLst/>
            <a:rect l="l" t="t" r="r" b="b"/>
            <a:pathLst>
              <a:path w="89534" h="248285">
                <a:moveTo>
                  <a:pt x="0" y="0"/>
                </a:moveTo>
                <a:lnTo>
                  <a:pt x="32040" y="6120"/>
                </a:lnTo>
                <a:lnTo>
                  <a:pt x="0" y="0"/>
                </a:lnTo>
                <a:lnTo>
                  <a:pt x="44640" y="6120"/>
                </a:lnTo>
                <a:lnTo>
                  <a:pt x="69840" y="19080"/>
                </a:lnTo>
                <a:lnTo>
                  <a:pt x="82800" y="25200"/>
                </a:lnTo>
                <a:lnTo>
                  <a:pt x="88920" y="38160"/>
                </a:lnTo>
                <a:lnTo>
                  <a:pt x="88920" y="50760"/>
                </a:lnTo>
                <a:lnTo>
                  <a:pt x="88920" y="69840"/>
                </a:lnTo>
                <a:lnTo>
                  <a:pt x="69840" y="101520"/>
                </a:lnTo>
                <a:lnTo>
                  <a:pt x="57240" y="126720"/>
                </a:lnTo>
                <a:lnTo>
                  <a:pt x="32040" y="164880"/>
                </a:lnTo>
                <a:lnTo>
                  <a:pt x="19080" y="177840"/>
                </a:lnTo>
                <a:lnTo>
                  <a:pt x="6480" y="209520"/>
                </a:lnTo>
                <a:lnTo>
                  <a:pt x="6480" y="215640"/>
                </a:lnTo>
                <a:lnTo>
                  <a:pt x="19080" y="234720"/>
                </a:lnTo>
                <a:lnTo>
                  <a:pt x="25560" y="241200"/>
                </a:lnTo>
                <a:lnTo>
                  <a:pt x="50760" y="247680"/>
                </a:lnTo>
                <a:lnTo>
                  <a:pt x="63720" y="247680"/>
                </a:lnTo>
                <a:lnTo>
                  <a:pt x="88920" y="241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1642611" y="4581561"/>
            <a:ext cx="127051" cy="1396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1880737" y="4552926"/>
            <a:ext cx="69850" cy="381000"/>
          </a:xfrm>
          <a:custGeom>
            <a:avLst/>
            <a:gdLst/>
            <a:ahLst/>
            <a:cxnLst/>
            <a:rect l="l" t="t" r="r" b="b"/>
            <a:pathLst>
              <a:path w="69850" h="381000">
                <a:moveTo>
                  <a:pt x="0" y="0"/>
                </a:moveTo>
                <a:lnTo>
                  <a:pt x="25560" y="44640"/>
                </a:lnTo>
                <a:lnTo>
                  <a:pt x="50760" y="101520"/>
                </a:lnTo>
                <a:lnTo>
                  <a:pt x="63720" y="165240"/>
                </a:lnTo>
                <a:lnTo>
                  <a:pt x="69840" y="203400"/>
                </a:lnTo>
                <a:lnTo>
                  <a:pt x="57240" y="279360"/>
                </a:lnTo>
                <a:lnTo>
                  <a:pt x="44640" y="317520"/>
                </a:lnTo>
                <a:lnTo>
                  <a:pt x="25560" y="355680"/>
                </a:lnTo>
                <a:lnTo>
                  <a:pt x="6480" y="3808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428842" y="6267609"/>
            <a:ext cx="4870450" cy="330200"/>
          </a:xfrm>
          <a:custGeom>
            <a:avLst/>
            <a:gdLst/>
            <a:ahLst/>
            <a:cxnLst/>
            <a:rect l="l" t="t" r="r" b="b"/>
            <a:pathLst>
              <a:path w="4870450" h="330200">
                <a:moveTo>
                  <a:pt x="6120" y="88920"/>
                </a:moveTo>
                <a:lnTo>
                  <a:pt x="12600" y="95040"/>
                </a:lnTo>
                <a:lnTo>
                  <a:pt x="19080" y="95040"/>
                </a:lnTo>
                <a:lnTo>
                  <a:pt x="19080" y="101520"/>
                </a:lnTo>
                <a:lnTo>
                  <a:pt x="19080" y="183960"/>
                </a:lnTo>
                <a:lnTo>
                  <a:pt x="12600" y="209520"/>
                </a:lnTo>
                <a:lnTo>
                  <a:pt x="12600" y="222120"/>
                </a:lnTo>
                <a:lnTo>
                  <a:pt x="6120" y="247680"/>
                </a:lnTo>
                <a:lnTo>
                  <a:pt x="6120" y="253800"/>
                </a:lnTo>
                <a:lnTo>
                  <a:pt x="0" y="266400"/>
                </a:lnTo>
                <a:lnTo>
                  <a:pt x="0" y="272880"/>
                </a:lnTo>
                <a:lnTo>
                  <a:pt x="0" y="279360"/>
                </a:lnTo>
                <a:lnTo>
                  <a:pt x="0" y="285480"/>
                </a:lnTo>
                <a:lnTo>
                  <a:pt x="6120" y="285480"/>
                </a:lnTo>
                <a:lnTo>
                  <a:pt x="12600" y="291960"/>
                </a:lnTo>
                <a:lnTo>
                  <a:pt x="19080" y="291960"/>
                </a:lnTo>
                <a:lnTo>
                  <a:pt x="38160" y="298440"/>
                </a:lnTo>
                <a:lnTo>
                  <a:pt x="50760" y="298440"/>
                </a:lnTo>
                <a:lnTo>
                  <a:pt x="75960" y="304560"/>
                </a:lnTo>
                <a:lnTo>
                  <a:pt x="95040" y="304560"/>
                </a:lnTo>
                <a:lnTo>
                  <a:pt x="108000" y="304560"/>
                </a:lnTo>
                <a:lnTo>
                  <a:pt x="120600" y="304560"/>
                </a:lnTo>
                <a:lnTo>
                  <a:pt x="139680" y="311040"/>
                </a:lnTo>
                <a:lnTo>
                  <a:pt x="171360" y="311040"/>
                </a:lnTo>
                <a:lnTo>
                  <a:pt x="190440" y="311040"/>
                </a:lnTo>
                <a:lnTo>
                  <a:pt x="222120" y="317520"/>
                </a:lnTo>
                <a:lnTo>
                  <a:pt x="241200" y="317520"/>
                </a:lnTo>
                <a:lnTo>
                  <a:pt x="260280" y="317520"/>
                </a:lnTo>
                <a:lnTo>
                  <a:pt x="285840" y="323640"/>
                </a:lnTo>
                <a:lnTo>
                  <a:pt x="304560" y="323640"/>
                </a:lnTo>
                <a:lnTo>
                  <a:pt x="323640" y="323640"/>
                </a:lnTo>
                <a:lnTo>
                  <a:pt x="374400" y="323640"/>
                </a:lnTo>
                <a:lnTo>
                  <a:pt x="399960" y="323640"/>
                </a:lnTo>
                <a:lnTo>
                  <a:pt x="425520" y="330120"/>
                </a:lnTo>
                <a:lnTo>
                  <a:pt x="457200" y="330120"/>
                </a:lnTo>
                <a:lnTo>
                  <a:pt x="488880" y="330120"/>
                </a:lnTo>
                <a:lnTo>
                  <a:pt x="520560" y="330120"/>
                </a:lnTo>
                <a:lnTo>
                  <a:pt x="590400" y="323640"/>
                </a:lnTo>
                <a:lnTo>
                  <a:pt x="628560" y="323640"/>
                </a:lnTo>
                <a:lnTo>
                  <a:pt x="666721" y="317520"/>
                </a:lnTo>
                <a:lnTo>
                  <a:pt x="749161" y="317520"/>
                </a:lnTo>
                <a:lnTo>
                  <a:pt x="1251001" y="317520"/>
                </a:lnTo>
                <a:lnTo>
                  <a:pt x="1301761" y="311040"/>
                </a:lnTo>
                <a:lnTo>
                  <a:pt x="1352522" y="311040"/>
                </a:lnTo>
                <a:lnTo>
                  <a:pt x="1466642" y="304560"/>
                </a:lnTo>
                <a:lnTo>
                  <a:pt x="1523882" y="304560"/>
                </a:lnTo>
                <a:lnTo>
                  <a:pt x="1644482" y="298440"/>
                </a:lnTo>
                <a:lnTo>
                  <a:pt x="1701722" y="298440"/>
                </a:lnTo>
                <a:lnTo>
                  <a:pt x="1828802" y="291960"/>
                </a:lnTo>
                <a:lnTo>
                  <a:pt x="1886042" y="291960"/>
                </a:lnTo>
                <a:lnTo>
                  <a:pt x="2006643" y="285480"/>
                </a:lnTo>
                <a:lnTo>
                  <a:pt x="2070003" y="285480"/>
                </a:lnTo>
                <a:lnTo>
                  <a:pt x="2197083" y="279360"/>
                </a:lnTo>
                <a:lnTo>
                  <a:pt x="2254323" y="279360"/>
                </a:lnTo>
                <a:lnTo>
                  <a:pt x="2381043" y="272880"/>
                </a:lnTo>
                <a:lnTo>
                  <a:pt x="2444763" y="272880"/>
                </a:lnTo>
                <a:lnTo>
                  <a:pt x="2571843" y="266400"/>
                </a:lnTo>
                <a:lnTo>
                  <a:pt x="2635203" y="266400"/>
                </a:lnTo>
                <a:lnTo>
                  <a:pt x="2762284" y="266400"/>
                </a:lnTo>
                <a:lnTo>
                  <a:pt x="2819164" y="266400"/>
                </a:lnTo>
                <a:lnTo>
                  <a:pt x="2946244" y="279360"/>
                </a:lnTo>
                <a:lnTo>
                  <a:pt x="3003484" y="279360"/>
                </a:lnTo>
                <a:lnTo>
                  <a:pt x="3130564" y="285480"/>
                </a:lnTo>
                <a:lnTo>
                  <a:pt x="3187444" y="291960"/>
                </a:lnTo>
                <a:lnTo>
                  <a:pt x="3251164" y="291960"/>
                </a:lnTo>
                <a:lnTo>
                  <a:pt x="3314524" y="291960"/>
                </a:lnTo>
                <a:lnTo>
                  <a:pt x="3371765" y="291960"/>
                </a:lnTo>
                <a:lnTo>
                  <a:pt x="3492365" y="291960"/>
                </a:lnTo>
                <a:lnTo>
                  <a:pt x="3549605" y="291960"/>
                </a:lnTo>
                <a:lnTo>
                  <a:pt x="3657605" y="285480"/>
                </a:lnTo>
                <a:lnTo>
                  <a:pt x="3708365" y="285480"/>
                </a:lnTo>
                <a:lnTo>
                  <a:pt x="3816365" y="279360"/>
                </a:lnTo>
                <a:lnTo>
                  <a:pt x="3867125" y="279360"/>
                </a:lnTo>
                <a:lnTo>
                  <a:pt x="3917885" y="272880"/>
                </a:lnTo>
                <a:lnTo>
                  <a:pt x="3968645" y="272880"/>
                </a:lnTo>
                <a:lnTo>
                  <a:pt x="4057566" y="266400"/>
                </a:lnTo>
                <a:lnTo>
                  <a:pt x="4343406" y="266400"/>
                </a:lnTo>
                <a:lnTo>
                  <a:pt x="4413246" y="260280"/>
                </a:lnTo>
                <a:lnTo>
                  <a:pt x="4451406" y="260280"/>
                </a:lnTo>
                <a:lnTo>
                  <a:pt x="4508286" y="260280"/>
                </a:lnTo>
                <a:lnTo>
                  <a:pt x="4540326" y="266400"/>
                </a:lnTo>
                <a:lnTo>
                  <a:pt x="4597206" y="272880"/>
                </a:lnTo>
                <a:lnTo>
                  <a:pt x="4622766" y="272880"/>
                </a:lnTo>
                <a:lnTo>
                  <a:pt x="4641846" y="279360"/>
                </a:lnTo>
                <a:lnTo>
                  <a:pt x="4667047" y="279360"/>
                </a:lnTo>
                <a:lnTo>
                  <a:pt x="4705207" y="285480"/>
                </a:lnTo>
                <a:lnTo>
                  <a:pt x="4724287" y="291960"/>
                </a:lnTo>
                <a:lnTo>
                  <a:pt x="4762447" y="291960"/>
                </a:lnTo>
                <a:lnTo>
                  <a:pt x="4775047" y="291960"/>
                </a:lnTo>
                <a:lnTo>
                  <a:pt x="4800607" y="291960"/>
                </a:lnTo>
                <a:lnTo>
                  <a:pt x="4819687" y="291960"/>
                </a:lnTo>
                <a:lnTo>
                  <a:pt x="4832287" y="291960"/>
                </a:lnTo>
                <a:lnTo>
                  <a:pt x="4851367" y="285480"/>
                </a:lnTo>
                <a:lnTo>
                  <a:pt x="4857847" y="279360"/>
                </a:lnTo>
                <a:lnTo>
                  <a:pt x="4863967" y="272880"/>
                </a:lnTo>
                <a:lnTo>
                  <a:pt x="4870447" y="266400"/>
                </a:lnTo>
                <a:lnTo>
                  <a:pt x="4870447" y="75960"/>
                </a:lnTo>
                <a:lnTo>
                  <a:pt x="4863967" y="56880"/>
                </a:lnTo>
                <a:lnTo>
                  <a:pt x="4863967" y="19080"/>
                </a:lnTo>
                <a:lnTo>
                  <a:pt x="4857847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10967808" y="6513254"/>
            <a:ext cx="1172845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70">
                <a:latin typeface="Trebuchet MS"/>
                <a:cs typeface="Trebuchet MS"/>
              </a:rPr>
              <a:t>Andrew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4610322"/>
            <a:ext cx="3962393" cy="1062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3562" y="5082603"/>
            <a:ext cx="219964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 b="1">
                <a:latin typeface="Times New Roman"/>
                <a:cs typeface="Times New Roman"/>
              </a:rPr>
              <a:t>deeplearning.ai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993" y="2020316"/>
            <a:ext cx="3116262" cy="3013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53624" y="3702272"/>
            <a:ext cx="6428574" cy="423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28396" y="4164234"/>
            <a:ext cx="5320030" cy="144970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 marR="5080" indent="342900">
              <a:lnSpc>
                <a:spcPts val="5360"/>
              </a:lnSpc>
              <a:spcBef>
                <a:spcPts val="685"/>
              </a:spcBef>
            </a:pPr>
            <a:r>
              <a:rPr dirty="0" sz="4850" spc="5">
                <a:latin typeface="Times New Roman"/>
                <a:cs typeface="Times New Roman"/>
              </a:rPr>
              <a:t>Building blocks </a:t>
            </a:r>
            <a:r>
              <a:rPr dirty="0" sz="4850" spc="10">
                <a:latin typeface="Times New Roman"/>
                <a:cs typeface="Times New Roman"/>
              </a:rPr>
              <a:t>of  </a:t>
            </a:r>
            <a:r>
              <a:rPr dirty="0" sz="4850" spc="5">
                <a:latin typeface="Times New Roman"/>
                <a:cs typeface="Times New Roman"/>
              </a:rPr>
              <a:t>deep neural</a:t>
            </a:r>
            <a:r>
              <a:rPr dirty="0" sz="4850" spc="-55">
                <a:latin typeface="Times New Roman"/>
                <a:cs typeface="Times New Roman"/>
              </a:rPr>
              <a:t> </a:t>
            </a:r>
            <a:r>
              <a:rPr dirty="0" sz="4850" spc="10">
                <a:latin typeface="Times New Roman"/>
                <a:cs typeface="Times New Roman"/>
              </a:rPr>
              <a:t>networks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45815" y="1956022"/>
            <a:ext cx="3485515" cy="1585595"/>
          </a:xfrm>
          <a:prstGeom prst="rect"/>
        </p:spPr>
        <p:txBody>
          <a:bodyPr wrap="square" lIns="0" tIns="99060" rIns="0" bIns="0" rtlCol="0" vert="horz">
            <a:spAutoFit/>
          </a:bodyPr>
          <a:lstStyle/>
          <a:p>
            <a:pPr marL="418465" marR="5080" indent="-406400">
              <a:lnSpc>
                <a:spcPts val="5850"/>
              </a:lnSpc>
              <a:spcBef>
                <a:spcPts val="780"/>
              </a:spcBef>
            </a:pPr>
            <a:r>
              <a:rPr dirty="0" sz="5350">
                <a:latin typeface="Times New Roman"/>
                <a:cs typeface="Times New Roman"/>
              </a:rPr>
              <a:t>Deep</a:t>
            </a:r>
            <a:r>
              <a:rPr dirty="0" sz="5350" spc="-60">
                <a:latin typeface="Times New Roman"/>
                <a:cs typeface="Times New Roman"/>
              </a:rPr>
              <a:t> </a:t>
            </a:r>
            <a:r>
              <a:rPr dirty="0" sz="5350">
                <a:latin typeface="Times New Roman"/>
                <a:cs typeface="Times New Roman"/>
              </a:rPr>
              <a:t>Neural  Networks</a:t>
            </a:r>
            <a:endParaRPr sz="5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25" y="1254347"/>
            <a:ext cx="6978650" cy="5702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50" spc="300">
                <a:latin typeface="Times New Roman"/>
                <a:cs typeface="Times New Roman"/>
              </a:rPr>
              <a:t>Forward </a:t>
            </a:r>
            <a:r>
              <a:rPr dirty="0" sz="3550" spc="360">
                <a:latin typeface="Times New Roman"/>
                <a:cs typeface="Times New Roman"/>
              </a:rPr>
              <a:t>and </a:t>
            </a:r>
            <a:r>
              <a:rPr dirty="0" sz="3550" spc="280">
                <a:latin typeface="Times New Roman"/>
                <a:cs typeface="Times New Roman"/>
              </a:rPr>
              <a:t>backward</a:t>
            </a:r>
            <a:r>
              <a:rPr dirty="0" sz="3550" spc="-345">
                <a:latin typeface="Times New Roman"/>
                <a:cs typeface="Times New Roman"/>
              </a:rPr>
              <a:t> </a:t>
            </a:r>
            <a:r>
              <a:rPr dirty="0" sz="3550" spc="225">
                <a:latin typeface="Times New Roman"/>
                <a:cs typeface="Times New Roman"/>
              </a:rPr>
              <a:t>functions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7" y="1844890"/>
            <a:ext cx="4282275" cy="202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793" y="1721065"/>
            <a:ext cx="9297187" cy="478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55775" y="2309228"/>
            <a:ext cx="361156" cy="2012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947943" y="6382765"/>
            <a:ext cx="690245" cy="23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600" spc="10">
                <a:latin typeface="Times New Roman"/>
                <a:cs typeface="Times New Roman"/>
              </a:rPr>
              <a:t>Andr</a:t>
            </a:r>
            <a:r>
              <a:rPr dirty="0" sz="1600" spc="5">
                <a:latin typeface="Times New Roman"/>
                <a:cs typeface="Times New Roman"/>
              </a:rPr>
              <a:t>e</a:t>
            </a:r>
            <a:r>
              <a:rPr dirty="0" sz="1600" spc="15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25" y="1254340"/>
            <a:ext cx="6978650" cy="5702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50" spc="300">
                <a:latin typeface="Times New Roman"/>
                <a:cs typeface="Times New Roman"/>
              </a:rPr>
              <a:t>Forward </a:t>
            </a:r>
            <a:r>
              <a:rPr dirty="0" sz="3550" spc="360">
                <a:latin typeface="Times New Roman"/>
                <a:cs typeface="Times New Roman"/>
              </a:rPr>
              <a:t>and </a:t>
            </a:r>
            <a:r>
              <a:rPr dirty="0" sz="3550" spc="280">
                <a:latin typeface="Times New Roman"/>
                <a:cs typeface="Times New Roman"/>
              </a:rPr>
              <a:t>backward</a:t>
            </a:r>
            <a:r>
              <a:rPr dirty="0" sz="3550" spc="-345">
                <a:latin typeface="Times New Roman"/>
                <a:cs typeface="Times New Roman"/>
              </a:rPr>
              <a:t> </a:t>
            </a:r>
            <a:r>
              <a:rPr dirty="0" sz="3550" spc="225">
                <a:latin typeface="Times New Roman"/>
                <a:cs typeface="Times New Roman"/>
              </a:rPr>
              <a:t>functions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6162" y="1948078"/>
            <a:ext cx="8729662" cy="449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47943" y="6382765"/>
            <a:ext cx="690245" cy="23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600" spc="10">
                <a:latin typeface="Times New Roman"/>
                <a:cs typeface="Times New Roman"/>
              </a:rPr>
              <a:t>Andr</a:t>
            </a:r>
            <a:r>
              <a:rPr dirty="0" sz="1600" spc="5">
                <a:latin typeface="Times New Roman"/>
                <a:cs typeface="Times New Roman"/>
              </a:rPr>
              <a:t>e</a:t>
            </a:r>
            <a:r>
              <a:rPr dirty="0" sz="1600" spc="15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333" y="1549400"/>
            <a:ext cx="11328396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133" y="677332"/>
            <a:ext cx="11150604" cy="574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9" y="762003"/>
            <a:ext cx="10668004" cy="555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140" y="4806732"/>
            <a:ext cx="2560955" cy="503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-125">
                <a:latin typeface="Trebuchet MS"/>
                <a:cs typeface="Trebuchet MS"/>
              </a:rPr>
              <a:t>deeplearning.ai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5667" y="1134541"/>
            <a:ext cx="3852329" cy="3725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44009" y="3459886"/>
            <a:ext cx="7442200" cy="0"/>
          </a:xfrm>
          <a:custGeom>
            <a:avLst/>
            <a:gdLst/>
            <a:ahLst/>
            <a:cxnLst/>
            <a:rect l="l" t="t" r="r" b="b"/>
            <a:pathLst>
              <a:path w="7442200" h="0">
                <a:moveTo>
                  <a:pt x="0" y="0"/>
                </a:moveTo>
                <a:lnTo>
                  <a:pt x="7442044" y="1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54052" y="3831167"/>
            <a:ext cx="542861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36575">
              <a:lnSpc>
                <a:spcPct val="100000"/>
              </a:lnSpc>
              <a:spcBef>
                <a:spcPts val="100"/>
              </a:spcBef>
            </a:pPr>
            <a:r>
              <a:rPr dirty="0" sz="6000" spc="-300">
                <a:latin typeface="Trebuchet MS"/>
                <a:cs typeface="Trebuchet MS"/>
              </a:rPr>
              <a:t>Parameters </a:t>
            </a:r>
            <a:r>
              <a:rPr dirty="0" sz="6000" spc="-170">
                <a:latin typeface="Trebuchet MS"/>
                <a:cs typeface="Trebuchet MS"/>
              </a:rPr>
              <a:t>vs  </a:t>
            </a:r>
            <a:r>
              <a:rPr dirty="0" sz="6000" spc="-195">
                <a:latin typeface="Trebuchet MS"/>
                <a:cs typeface="Trebuchet MS"/>
              </a:rPr>
              <a:t>H</a:t>
            </a:r>
            <a:r>
              <a:rPr dirty="0" sz="6000" spc="-250">
                <a:latin typeface="Trebuchet MS"/>
                <a:cs typeface="Trebuchet MS"/>
              </a:rPr>
              <a:t>y</a:t>
            </a:r>
            <a:r>
              <a:rPr dirty="0" sz="6000" spc="-245">
                <a:latin typeface="Trebuchet MS"/>
                <a:cs typeface="Trebuchet MS"/>
              </a:rPr>
              <a:t>pe</a:t>
            </a:r>
            <a:r>
              <a:rPr dirty="0" sz="6000" spc="-250">
                <a:latin typeface="Trebuchet MS"/>
                <a:cs typeface="Trebuchet MS"/>
              </a:rPr>
              <a:t>r</a:t>
            </a:r>
            <a:r>
              <a:rPr dirty="0" sz="6000" spc="-240">
                <a:latin typeface="Trebuchet MS"/>
                <a:cs typeface="Trebuchet MS"/>
              </a:rPr>
              <a:t>pa</a:t>
            </a:r>
            <a:r>
              <a:rPr dirty="0" sz="6000" spc="-375">
                <a:latin typeface="Trebuchet MS"/>
                <a:cs typeface="Trebuchet MS"/>
              </a:rPr>
              <a:t>r</a:t>
            </a:r>
            <a:r>
              <a:rPr dirty="0" sz="6000" spc="-280">
                <a:latin typeface="Trebuchet MS"/>
                <a:cs typeface="Trebuchet MS"/>
              </a:rPr>
              <a:t>a</a:t>
            </a:r>
            <a:r>
              <a:rPr dirty="0" sz="6000" spc="-200">
                <a:latin typeface="Trebuchet MS"/>
                <a:cs typeface="Trebuchet MS"/>
              </a:rPr>
              <a:t>m</a:t>
            </a:r>
            <a:r>
              <a:rPr dirty="0" sz="6000" spc="-320">
                <a:latin typeface="Trebuchet MS"/>
                <a:cs typeface="Trebuchet MS"/>
              </a:rPr>
              <a:t>e</a:t>
            </a:r>
            <a:r>
              <a:rPr dirty="0" sz="6000" spc="-434">
                <a:latin typeface="Trebuchet MS"/>
                <a:cs typeface="Trebuchet MS"/>
              </a:rPr>
              <a:t>t</a:t>
            </a:r>
            <a:r>
              <a:rPr dirty="0" sz="6000" spc="-290">
                <a:latin typeface="Trebuchet MS"/>
                <a:cs typeface="Trebuchet MS"/>
              </a:rPr>
              <a:t>e</a:t>
            </a:r>
            <a:r>
              <a:rPr dirty="0" sz="6000" spc="-355">
                <a:latin typeface="Trebuchet MS"/>
                <a:cs typeface="Trebuchet MS"/>
              </a:rPr>
              <a:t>r</a:t>
            </a:r>
            <a:r>
              <a:rPr dirty="0" sz="6000" spc="-85">
                <a:latin typeface="Trebuchet MS"/>
                <a:cs typeface="Trebuchet MS"/>
              </a:rPr>
              <a:t>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6986270" marR="5080" indent="-494665">
              <a:lnSpc>
                <a:spcPts val="7870"/>
              </a:lnSpc>
              <a:spcBef>
                <a:spcPts val="405"/>
              </a:spcBef>
            </a:pPr>
            <a:r>
              <a:rPr dirty="0" spc="-250"/>
              <a:t>Deep</a:t>
            </a:r>
            <a:r>
              <a:rPr dirty="0" spc="-585"/>
              <a:t> </a:t>
            </a:r>
            <a:r>
              <a:rPr dirty="0" spc="-300"/>
              <a:t>Neural  </a:t>
            </a:r>
            <a:r>
              <a:rPr dirty="0" spc="-275"/>
              <a:t>Networks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544" y="63496"/>
            <a:ext cx="7299959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405">
                <a:latin typeface="Times New Roman"/>
                <a:cs typeface="Times New Roman"/>
              </a:rPr>
              <a:t>What are</a:t>
            </a:r>
            <a:r>
              <a:rPr dirty="0" sz="4400" spc="-235">
                <a:latin typeface="Times New Roman"/>
                <a:cs typeface="Times New Roman"/>
              </a:rPr>
              <a:t> </a:t>
            </a:r>
            <a:r>
              <a:rPr dirty="0" sz="4400" spc="360">
                <a:latin typeface="Times New Roman"/>
                <a:cs typeface="Times New Roman"/>
              </a:rPr>
              <a:t>hyperparameters?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4534" y="1372869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5" h="10159">
                <a:moveTo>
                  <a:pt x="0" y="10160"/>
                </a:moveTo>
                <a:lnTo>
                  <a:pt x="57162" y="10160"/>
                </a:lnTo>
                <a:lnTo>
                  <a:pt x="5716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11060" y="1148080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1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64534" y="1139189"/>
            <a:ext cx="57785" cy="8890"/>
          </a:xfrm>
          <a:custGeom>
            <a:avLst/>
            <a:gdLst/>
            <a:ahLst/>
            <a:cxnLst/>
            <a:rect l="l" t="t" r="r" b="b"/>
            <a:pathLst>
              <a:path w="57785" h="8890">
                <a:moveTo>
                  <a:pt x="0" y="8889"/>
                </a:moveTo>
                <a:lnTo>
                  <a:pt x="57162" y="8889"/>
                </a:lnTo>
                <a:lnTo>
                  <a:pt x="5716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46564" y="1372869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5" h="10159">
                <a:moveTo>
                  <a:pt x="0" y="10160"/>
                </a:moveTo>
                <a:lnTo>
                  <a:pt x="57162" y="10160"/>
                </a:lnTo>
                <a:lnTo>
                  <a:pt x="5716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57200" y="1148080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1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46564" y="1139189"/>
            <a:ext cx="57785" cy="8890"/>
          </a:xfrm>
          <a:custGeom>
            <a:avLst/>
            <a:gdLst/>
            <a:ahLst/>
            <a:cxnLst/>
            <a:rect l="l" t="t" r="r" b="b"/>
            <a:pathLst>
              <a:path w="57785" h="8890">
                <a:moveTo>
                  <a:pt x="0" y="8889"/>
                </a:moveTo>
                <a:lnTo>
                  <a:pt x="57162" y="8889"/>
                </a:lnTo>
                <a:lnTo>
                  <a:pt x="5716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73397" y="1372869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5" h="10159">
                <a:moveTo>
                  <a:pt x="0" y="10160"/>
                </a:moveTo>
                <a:lnTo>
                  <a:pt x="57162" y="10160"/>
                </a:lnTo>
                <a:lnTo>
                  <a:pt x="5716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19923" y="1148080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1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73397" y="1139189"/>
            <a:ext cx="57785" cy="8890"/>
          </a:xfrm>
          <a:custGeom>
            <a:avLst/>
            <a:gdLst/>
            <a:ahLst/>
            <a:cxnLst/>
            <a:rect l="l" t="t" r="r" b="b"/>
            <a:pathLst>
              <a:path w="57785" h="8890">
                <a:moveTo>
                  <a:pt x="0" y="8889"/>
                </a:moveTo>
                <a:lnTo>
                  <a:pt x="57162" y="8889"/>
                </a:lnTo>
                <a:lnTo>
                  <a:pt x="5716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55427" y="1372869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5" h="10159">
                <a:moveTo>
                  <a:pt x="0" y="10160"/>
                </a:moveTo>
                <a:lnTo>
                  <a:pt x="57162" y="10160"/>
                </a:lnTo>
                <a:lnTo>
                  <a:pt x="5716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66063" y="1148080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1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55427" y="1139189"/>
            <a:ext cx="57785" cy="8890"/>
          </a:xfrm>
          <a:custGeom>
            <a:avLst/>
            <a:gdLst/>
            <a:ahLst/>
            <a:cxnLst/>
            <a:rect l="l" t="t" r="r" b="b"/>
            <a:pathLst>
              <a:path w="57785" h="8890">
                <a:moveTo>
                  <a:pt x="0" y="8889"/>
                </a:moveTo>
                <a:lnTo>
                  <a:pt x="57162" y="8889"/>
                </a:lnTo>
                <a:lnTo>
                  <a:pt x="5716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00116" y="1372869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5" h="10159">
                <a:moveTo>
                  <a:pt x="0" y="10160"/>
                </a:moveTo>
                <a:lnTo>
                  <a:pt x="57162" y="10160"/>
                </a:lnTo>
                <a:lnTo>
                  <a:pt x="5716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46642" y="1148080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1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00116" y="1139189"/>
            <a:ext cx="57785" cy="8890"/>
          </a:xfrm>
          <a:custGeom>
            <a:avLst/>
            <a:gdLst/>
            <a:ahLst/>
            <a:cxnLst/>
            <a:rect l="l" t="t" r="r" b="b"/>
            <a:pathLst>
              <a:path w="57785" h="8890">
                <a:moveTo>
                  <a:pt x="0" y="8889"/>
                </a:moveTo>
                <a:lnTo>
                  <a:pt x="57162" y="8889"/>
                </a:lnTo>
                <a:lnTo>
                  <a:pt x="5716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82146" y="1372869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5" h="10159">
                <a:moveTo>
                  <a:pt x="0" y="10160"/>
                </a:moveTo>
                <a:lnTo>
                  <a:pt x="57162" y="10160"/>
                </a:lnTo>
                <a:lnTo>
                  <a:pt x="5716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92782" y="1148080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1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82146" y="1139189"/>
            <a:ext cx="57785" cy="8890"/>
          </a:xfrm>
          <a:custGeom>
            <a:avLst/>
            <a:gdLst/>
            <a:ahLst/>
            <a:cxnLst/>
            <a:rect l="l" t="t" r="r" b="b"/>
            <a:pathLst>
              <a:path w="57785" h="8890">
                <a:moveTo>
                  <a:pt x="0" y="8889"/>
                </a:moveTo>
                <a:lnTo>
                  <a:pt x="57162" y="8889"/>
                </a:lnTo>
                <a:lnTo>
                  <a:pt x="5716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60846" y="1372869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5" h="10159">
                <a:moveTo>
                  <a:pt x="0" y="10160"/>
                </a:moveTo>
                <a:lnTo>
                  <a:pt x="57162" y="10160"/>
                </a:lnTo>
                <a:lnTo>
                  <a:pt x="5716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07373" y="1148080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1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60846" y="1139189"/>
            <a:ext cx="57785" cy="8890"/>
          </a:xfrm>
          <a:custGeom>
            <a:avLst/>
            <a:gdLst/>
            <a:ahLst/>
            <a:cxnLst/>
            <a:rect l="l" t="t" r="r" b="b"/>
            <a:pathLst>
              <a:path w="57785" h="8890">
                <a:moveTo>
                  <a:pt x="0" y="8889"/>
                </a:moveTo>
                <a:lnTo>
                  <a:pt x="57162" y="8889"/>
                </a:lnTo>
                <a:lnTo>
                  <a:pt x="5716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42876" y="1372869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5" h="10159">
                <a:moveTo>
                  <a:pt x="0" y="10160"/>
                </a:moveTo>
                <a:lnTo>
                  <a:pt x="57162" y="10160"/>
                </a:lnTo>
                <a:lnTo>
                  <a:pt x="5716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53512" y="1148080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1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42876" y="1139189"/>
            <a:ext cx="57785" cy="8890"/>
          </a:xfrm>
          <a:custGeom>
            <a:avLst/>
            <a:gdLst/>
            <a:ahLst/>
            <a:cxnLst/>
            <a:rect l="l" t="t" r="r" b="b"/>
            <a:pathLst>
              <a:path w="57785" h="8890">
                <a:moveTo>
                  <a:pt x="0" y="8889"/>
                </a:moveTo>
                <a:lnTo>
                  <a:pt x="57162" y="8889"/>
                </a:lnTo>
                <a:lnTo>
                  <a:pt x="5716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57910" y="1372869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4" h="10159">
                <a:moveTo>
                  <a:pt x="0" y="10160"/>
                </a:moveTo>
                <a:lnTo>
                  <a:pt x="57162" y="10160"/>
                </a:lnTo>
                <a:lnTo>
                  <a:pt x="5716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04437" y="1148080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1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57910" y="1139189"/>
            <a:ext cx="57785" cy="8890"/>
          </a:xfrm>
          <a:custGeom>
            <a:avLst/>
            <a:gdLst/>
            <a:ahLst/>
            <a:cxnLst/>
            <a:rect l="l" t="t" r="r" b="b"/>
            <a:pathLst>
              <a:path w="57784" h="8890">
                <a:moveTo>
                  <a:pt x="0" y="8889"/>
                </a:moveTo>
                <a:lnTo>
                  <a:pt x="57162" y="8889"/>
                </a:lnTo>
                <a:lnTo>
                  <a:pt x="5716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39941" y="1372869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4" h="10159">
                <a:moveTo>
                  <a:pt x="0" y="10160"/>
                </a:moveTo>
                <a:lnTo>
                  <a:pt x="57162" y="10160"/>
                </a:lnTo>
                <a:lnTo>
                  <a:pt x="5716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50577" y="1148080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1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39941" y="1139189"/>
            <a:ext cx="57785" cy="8890"/>
          </a:xfrm>
          <a:custGeom>
            <a:avLst/>
            <a:gdLst/>
            <a:ahLst/>
            <a:cxnLst/>
            <a:rect l="l" t="t" r="r" b="b"/>
            <a:pathLst>
              <a:path w="57784" h="8890">
                <a:moveTo>
                  <a:pt x="0" y="8889"/>
                </a:moveTo>
                <a:lnTo>
                  <a:pt x="57162" y="8889"/>
                </a:lnTo>
                <a:lnTo>
                  <a:pt x="5716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98003" y="1372869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4" h="10159">
                <a:moveTo>
                  <a:pt x="0" y="10160"/>
                </a:moveTo>
                <a:lnTo>
                  <a:pt x="57162" y="10160"/>
                </a:lnTo>
                <a:lnTo>
                  <a:pt x="5716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644530" y="1148080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1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98003" y="1139189"/>
            <a:ext cx="57785" cy="8890"/>
          </a:xfrm>
          <a:custGeom>
            <a:avLst/>
            <a:gdLst/>
            <a:ahLst/>
            <a:cxnLst/>
            <a:rect l="l" t="t" r="r" b="b"/>
            <a:pathLst>
              <a:path w="57784" h="8890">
                <a:moveTo>
                  <a:pt x="0" y="8889"/>
                </a:moveTo>
                <a:lnTo>
                  <a:pt x="57162" y="8889"/>
                </a:lnTo>
                <a:lnTo>
                  <a:pt x="5716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80033" y="1372869"/>
            <a:ext cx="57785" cy="10160"/>
          </a:xfrm>
          <a:custGeom>
            <a:avLst/>
            <a:gdLst/>
            <a:ahLst/>
            <a:cxnLst/>
            <a:rect l="l" t="t" r="r" b="b"/>
            <a:pathLst>
              <a:path w="57784" h="10159">
                <a:moveTo>
                  <a:pt x="0" y="10160"/>
                </a:moveTo>
                <a:lnTo>
                  <a:pt x="57162" y="10160"/>
                </a:lnTo>
                <a:lnTo>
                  <a:pt x="5716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90669" y="1148080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1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80033" y="1139189"/>
            <a:ext cx="57785" cy="8890"/>
          </a:xfrm>
          <a:custGeom>
            <a:avLst/>
            <a:gdLst/>
            <a:ahLst/>
            <a:cxnLst/>
            <a:rect l="l" t="t" r="r" b="b"/>
            <a:pathLst>
              <a:path w="57784" h="8890">
                <a:moveTo>
                  <a:pt x="0" y="8889"/>
                </a:moveTo>
                <a:lnTo>
                  <a:pt x="57162" y="8889"/>
                </a:lnTo>
                <a:lnTo>
                  <a:pt x="5716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24970" y="1096425"/>
            <a:ext cx="736980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7190" algn="l"/>
                <a:tab pos="3735070" algn="l"/>
                <a:tab pos="4652645" algn="l"/>
                <a:tab pos="7089140" algn="l"/>
              </a:tabLst>
            </a:pPr>
            <a:r>
              <a:rPr dirty="0" sz="2800" spc="305">
                <a:latin typeface="Times New Roman"/>
                <a:cs typeface="Times New Roman"/>
              </a:rPr>
              <a:t>P</a:t>
            </a:r>
            <a:r>
              <a:rPr dirty="0" sz="2800" spc="315">
                <a:latin typeface="Times New Roman"/>
                <a:cs typeface="Times New Roman"/>
              </a:rPr>
              <a:t>a</a:t>
            </a:r>
            <a:r>
              <a:rPr dirty="0" sz="2800" spc="300">
                <a:latin typeface="Times New Roman"/>
                <a:cs typeface="Times New Roman"/>
              </a:rPr>
              <a:t>r</a:t>
            </a:r>
            <a:r>
              <a:rPr dirty="0" sz="2800" spc="315">
                <a:latin typeface="Times New Roman"/>
                <a:cs typeface="Times New Roman"/>
              </a:rPr>
              <a:t>a</a:t>
            </a:r>
            <a:r>
              <a:rPr dirty="0" sz="2800" spc="305">
                <a:latin typeface="Times New Roman"/>
                <a:cs typeface="Times New Roman"/>
              </a:rPr>
              <a:t>m</a:t>
            </a:r>
            <a:r>
              <a:rPr dirty="0" sz="2800" spc="285">
                <a:latin typeface="Times New Roman"/>
                <a:cs typeface="Times New Roman"/>
              </a:rPr>
              <a:t>e</a:t>
            </a:r>
            <a:r>
              <a:rPr dirty="0" sz="2800" spc="175">
                <a:latin typeface="Times New Roman"/>
                <a:cs typeface="Times New Roman"/>
              </a:rPr>
              <a:t>t</a:t>
            </a:r>
            <a:r>
              <a:rPr dirty="0" sz="2800" spc="265">
                <a:latin typeface="Times New Roman"/>
                <a:cs typeface="Times New Roman"/>
              </a:rPr>
              <a:t>e</a:t>
            </a:r>
            <a:r>
              <a:rPr dirty="0" sz="2800" spc="190">
                <a:latin typeface="Times New Roman"/>
                <a:cs typeface="Times New Roman"/>
              </a:rPr>
              <a:t>r</a:t>
            </a:r>
            <a:r>
              <a:rPr dirty="0" sz="2800" spc="204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 spc="1630">
                <a:latin typeface="Trebuchet MS"/>
                <a:cs typeface="Trebuchet MS"/>
              </a:rPr>
              <a:t>!</a:t>
            </a:r>
            <a:r>
              <a:rPr dirty="0" sz="2800" spc="50">
                <a:latin typeface="Trebuchet MS"/>
                <a:cs typeface="Trebuchet MS"/>
              </a:rPr>
              <a:t> </a:t>
            </a:r>
            <a:r>
              <a:rPr dirty="0" baseline="27100" sz="3075" spc="794">
                <a:latin typeface="Trebuchet MS"/>
                <a:cs typeface="Trebuchet MS"/>
              </a:rPr>
              <a:t>"</a:t>
            </a:r>
            <a:r>
              <a:rPr dirty="0" baseline="27100" sz="3075">
                <a:latin typeface="Trebuchet MS"/>
                <a:cs typeface="Trebuchet MS"/>
              </a:rPr>
              <a:t>	</a:t>
            </a:r>
            <a:r>
              <a:rPr dirty="0" sz="2800" spc="-455">
                <a:latin typeface="Trebuchet MS"/>
                <a:cs typeface="Trebuchet MS"/>
              </a:rPr>
              <a:t>,</a:t>
            </a:r>
            <a:r>
              <a:rPr dirty="0" sz="2800">
                <a:latin typeface="Trebuchet MS"/>
                <a:cs typeface="Trebuchet MS"/>
              </a:rPr>
              <a:t> </a:t>
            </a:r>
            <a:r>
              <a:rPr dirty="0" sz="2800" spc="-175">
                <a:latin typeface="Trebuchet MS"/>
                <a:cs typeface="Trebuchet MS"/>
              </a:rPr>
              <a:t>%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baseline="27100" sz="3075" spc="794">
                <a:latin typeface="Trebuchet MS"/>
                <a:cs typeface="Trebuchet MS"/>
              </a:rPr>
              <a:t>"</a:t>
            </a:r>
            <a:r>
              <a:rPr dirty="0" baseline="27100" sz="3075">
                <a:latin typeface="Trebuchet MS"/>
                <a:cs typeface="Trebuchet MS"/>
              </a:rPr>
              <a:t>	</a:t>
            </a:r>
            <a:r>
              <a:rPr dirty="0" sz="2800" spc="-455">
                <a:latin typeface="Trebuchet MS"/>
                <a:cs typeface="Trebuchet MS"/>
              </a:rPr>
              <a:t>,</a:t>
            </a:r>
            <a:r>
              <a:rPr dirty="0" sz="2800" spc="-380">
                <a:latin typeface="Trebuchet MS"/>
                <a:cs typeface="Trebuchet MS"/>
              </a:rPr>
              <a:t> </a:t>
            </a:r>
            <a:r>
              <a:rPr dirty="0" sz="2800" spc="1630">
                <a:latin typeface="Trebuchet MS"/>
                <a:cs typeface="Trebuchet MS"/>
              </a:rPr>
              <a:t>!</a:t>
            </a:r>
            <a:r>
              <a:rPr dirty="0" sz="2800" spc="50">
                <a:latin typeface="Trebuchet MS"/>
                <a:cs typeface="Trebuchet MS"/>
              </a:rPr>
              <a:t> </a:t>
            </a:r>
            <a:r>
              <a:rPr dirty="0" baseline="27100" sz="3075" spc="-382">
                <a:latin typeface="Trebuchet MS"/>
                <a:cs typeface="Trebuchet MS"/>
              </a:rPr>
              <a:t>&amp;</a:t>
            </a:r>
            <a:r>
              <a:rPr dirty="0" baseline="27100" sz="3075">
                <a:latin typeface="Trebuchet MS"/>
                <a:cs typeface="Trebuchet MS"/>
              </a:rPr>
              <a:t>	</a:t>
            </a:r>
            <a:r>
              <a:rPr dirty="0" sz="2800" spc="-455">
                <a:latin typeface="Trebuchet MS"/>
                <a:cs typeface="Trebuchet MS"/>
              </a:rPr>
              <a:t>,</a:t>
            </a:r>
            <a:r>
              <a:rPr dirty="0" sz="2800" spc="-380">
                <a:latin typeface="Trebuchet MS"/>
                <a:cs typeface="Trebuchet MS"/>
              </a:rPr>
              <a:t> </a:t>
            </a:r>
            <a:r>
              <a:rPr dirty="0" sz="2800" spc="-175">
                <a:latin typeface="Trebuchet MS"/>
                <a:cs typeface="Trebuchet MS"/>
              </a:rPr>
              <a:t>%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baseline="27100" sz="3075" spc="-382">
                <a:latin typeface="Trebuchet MS"/>
                <a:cs typeface="Trebuchet MS"/>
              </a:rPr>
              <a:t>&amp;</a:t>
            </a:r>
            <a:r>
              <a:rPr dirty="0" baseline="27100" sz="3075">
                <a:latin typeface="Trebuchet MS"/>
                <a:cs typeface="Trebuchet MS"/>
              </a:rPr>
              <a:t> </a:t>
            </a:r>
            <a:r>
              <a:rPr dirty="0" baseline="27100" sz="3075" spc="-450">
                <a:latin typeface="Trebuchet MS"/>
                <a:cs typeface="Trebuchet MS"/>
              </a:rPr>
              <a:t> </a:t>
            </a:r>
            <a:r>
              <a:rPr dirty="0" sz="2800" spc="-455">
                <a:latin typeface="Trebuchet MS"/>
                <a:cs typeface="Trebuchet MS"/>
              </a:rPr>
              <a:t>,</a:t>
            </a:r>
            <a:r>
              <a:rPr dirty="0" sz="2800" spc="-380">
                <a:latin typeface="Trebuchet MS"/>
                <a:cs typeface="Trebuchet MS"/>
              </a:rPr>
              <a:t> </a:t>
            </a:r>
            <a:r>
              <a:rPr dirty="0" sz="2800" spc="1630">
                <a:latin typeface="Trebuchet MS"/>
                <a:cs typeface="Trebuchet MS"/>
              </a:rPr>
              <a:t>!</a:t>
            </a:r>
            <a:r>
              <a:rPr dirty="0" sz="2800" spc="50">
                <a:latin typeface="Trebuchet MS"/>
                <a:cs typeface="Trebuchet MS"/>
              </a:rPr>
              <a:t> </a:t>
            </a:r>
            <a:r>
              <a:rPr dirty="0" baseline="27100" sz="3075" spc="1297">
                <a:latin typeface="Trebuchet MS"/>
                <a:cs typeface="Trebuchet MS"/>
              </a:rPr>
              <a:t>'</a:t>
            </a:r>
            <a:r>
              <a:rPr dirty="0" baseline="27100" sz="3075">
                <a:latin typeface="Trebuchet MS"/>
                <a:cs typeface="Trebuchet MS"/>
              </a:rPr>
              <a:t> </a:t>
            </a:r>
            <a:r>
              <a:rPr dirty="0" baseline="27100" sz="3075" spc="-450">
                <a:latin typeface="Trebuchet MS"/>
                <a:cs typeface="Trebuchet MS"/>
              </a:rPr>
              <a:t> </a:t>
            </a:r>
            <a:r>
              <a:rPr dirty="0" sz="2800" spc="-455">
                <a:latin typeface="Trebuchet MS"/>
                <a:cs typeface="Trebuchet MS"/>
              </a:rPr>
              <a:t>,</a:t>
            </a:r>
            <a:r>
              <a:rPr dirty="0" sz="2800" spc="-380">
                <a:latin typeface="Trebuchet MS"/>
                <a:cs typeface="Trebuchet MS"/>
              </a:rPr>
              <a:t> </a:t>
            </a:r>
            <a:r>
              <a:rPr dirty="0" sz="2800" spc="-175">
                <a:latin typeface="Trebuchet MS"/>
                <a:cs typeface="Trebuchet MS"/>
              </a:rPr>
              <a:t>%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baseline="27100" sz="3075" spc="1297">
                <a:latin typeface="Trebuchet MS"/>
                <a:cs typeface="Trebuchet MS"/>
              </a:rPr>
              <a:t>'</a:t>
            </a:r>
            <a:r>
              <a:rPr dirty="0" baseline="27100" sz="3075">
                <a:latin typeface="Trebuchet MS"/>
                <a:cs typeface="Trebuchet MS"/>
              </a:rPr>
              <a:t>	</a:t>
            </a:r>
            <a:r>
              <a:rPr dirty="0" sz="2800" spc="45">
                <a:latin typeface="Trebuchet MS"/>
                <a:cs typeface="Trebuchet MS"/>
              </a:rPr>
              <a:t>…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82886" y="2108328"/>
            <a:ext cx="114300" cy="394335"/>
          </a:xfrm>
          <a:custGeom>
            <a:avLst/>
            <a:gdLst/>
            <a:ahLst/>
            <a:cxnLst/>
            <a:rect l="l" t="t" r="r" b="b"/>
            <a:pathLst>
              <a:path w="114300" h="394335">
                <a:moveTo>
                  <a:pt x="6120" y="6480"/>
                </a:moveTo>
                <a:lnTo>
                  <a:pt x="0" y="0"/>
                </a:lnTo>
                <a:lnTo>
                  <a:pt x="0" y="6480"/>
                </a:lnTo>
                <a:lnTo>
                  <a:pt x="0" y="38160"/>
                </a:lnTo>
                <a:lnTo>
                  <a:pt x="0" y="63720"/>
                </a:lnTo>
                <a:lnTo>
                  <a:pt x="0" y="120600"/>
                </a:lnTo>
                <a:lnTo>
                  <a:pt x="6120" y="158760"/>
                </a:lnTo>
                <a:lnTo>
                  <a:pt x="12600" y="222120"/>
                </a:lnTo>
                <a:lnTo>
                  <a:pt x="31680" y="311040"/>
                </a:lnTo>
                <a:lnTo>
                  <a:pt x="57240" y="374760"/>
                </a:lnTo>
                <a:lnTo>
                  <a:pt x="82440" y="393840"/>
                </a:lnTo>
                <a:lnTo>
                  <a:pt x="95040" y="393840"/>
                </a:lnTo>
                <a:lnTo>
                  <a:pt x="101520" y="387360"/>
                </a:lnTo>
                <a:lnTo>
                  <a:pt x="114120" y="3808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84406" y="2133888"/>
            <a:ext cx="89535" cy="374650"/>
          </a:xfrm>
          <a:custGeom>
            <a:avLst/>
            <a:gdLst/>
            <a:ahLst/>
            <a:cxnLst/>
            <a:rect l="l" t="t" r="r" b="b"/>
            <a:pathLst>
              <a:path w="89534" h="374650">
                <a:moveTo>
                  <a:pt x="0" y="0"/>
                </a:moveTo>
                <a:lnTo>
                  <a:pt x="6480" y="50760"/>
                </a:lnTo>
                <a:lnTo>
                  <a:pt x="0" y="0"/>
                </a:lnTo>
                <a:lnTo>
                  <a:pt x="12600" y="82440"/>
                </a:lnTo>
                <a:lnTo>
                  <a:pt x="19080" y="158760"/>
                </a:lnTo>
                <a:lnTo>
                  <a:pt x="25560" y="190440"/>
                </a:lnTo>
                <a:lnTo>
                  <a:pt x="31680" y="260280"/>
                </a:lnTo>
                <a:lnTo>
                  <a:pt x="44640" y="285480"/>
                </a:lnTo>
                <a:lnTo>
                  <a:pt x="57240" y="323640"/>
                </a:lnTo>
                <a:lnTo>
                  <a:pt x="63360" y="342720"/>
                </a:lnTo>
                <a:lnTo>
                  <a:pt x="76320" y="361800"/>
                </a:lnTo>
                <a:lnTo>
                  <a:pt x="82440" y="368280"/>
                </a:lnTo>
                <a:lnTo>
                  <a:pt x="88920" y="3744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08086" y="2375088"/>
            <a:ext cx="133985" cy="19685"/>
          </a:xfrm>
          <a:custGeom>
            <a:avLst/>
            <a:gdLst/>
            <a:ahLst/>
            <a:cxnLst/>
            <a:rect l="l" t="t" r="r" b="b"/>
            <a:pathLst>
              <a:path w="133984" h="19685">
                <a:moveTo>
                  <a:pt x="0" y="0"/>
                </a:moveTo>
                <a:lnTo>
                  <a:pt x="12960" y="6480"/>
                </a:lnTo>
                <a:lnTo>
                  <a:pt x="0" y="0"/>
                </a:lnTo>
                <a:lnTo>
                  <a:pt x="19080" y="6480"/>
                </a:lnTo>
                <a:lnTo>
                  <a:pt x="44640" y="12600"/>
                </a:lnTo>
                <a:lnTo>
                  <a:pt x="57240" y="19080"/>
                </a:lnTo>
                <a:lnTo>
                  <a:pt x="76320" y="19080"/>
                </a:lnTo>
                <a:lnTo>
                  <a:pt x="88920" y="19080"/>
                </a:lnTo>
                <a:lnTo>
                  <a:pt x="120960" y="19080"/>
                </a:lnTo>
                <a:lnTo>
                  <a:pt x="133560" y="19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66847" y="2387688"/>
            <a:ext cx="178435" cy="279400"/>
          </a:xfrm>
          <a:custGeom>
            <a:avLst/>
            <a:gdLst/>
            <a:ahLst/>
            <a:cxnLst/>
            <a:rect l="l" t="t" r="r" b="b"/>
            <a:pathLst>
              <a:path w="178434" h="279400">
                <a:moveTo>
                  <a:pt x="25560" y="6480"/>
                </a:moveTo>
                <a:lnTo>
                  <a:pt x="25560" y="12960"/>
                </a:lnTo>
                <a:lnTo>
                  <a:pt x="25560" y="31680"/>
                </a:lnTo>
                <a:lnTo>
                  <a:pt x="25560" y="44640"/>
                </a:lnTo>
                <a:lnTo>
                  <a:pt x="25560" y="57240"/>
                </a:lnTo>
                <a:lnTo>
                  <a:pt x="32040" y="69840"/>
                </a:lnTo>
                <a:lnTo>
                  <a:pt x="38160" y="69840"/>
                </a:lnTo>
                <a:lnTo>
                  <a:pt x="57240" y="76320"/>
                </a:lnTo>
                <a:lnTo>
                  <a:pt x="69840" y="76320"/>
                </a:lnTo>
                <a:lnTo>
                  <a:pt x="88920" y="63720"/>
                </a:lnTo>
                <a:lnTo>
                  <a:pt x="95400" y="57240"/>
                </a:lnTo>
                <a:lnTo>
                  <a:pt x="108000" y="38160"/>
                </a:lnTo>
                <a:lnTo>
                  <a:pt x="108000" y="25560"/>
                </a:lnTo>
                <a:lnTo>
                  <a:pt x="108000" y="6480"/>
                </a:lnTo>
                <a:lnTo>
                  <a:pt x="108000" y="0"/>
                </a:lnTo>
                <a:lnTo>
                  <a:pt x="101880" y="0"/>
                </a:lnTo>
                <a:lnTo>
                  <a:pt x="101880" y="12960"/>
                </a:lnTo>
                <a:lnTo>
                  <a:pt x="101880" y="25560"/>
                </a:lnTo>
                <a:lnTo>
                  <a:pt x="108000" y="44640"/>
                </a:lnTo>
                <a:lnTo>
                  <a:pt x="108000" y="69840"/>
                </a:lnTo>
                <a:lnTo>
                  <a:pt x="114480" y="101520"/>
                </a:lnTo>
                <a:lnTo>
                  <a:pt x="120600" y="127080"/>
                </a:lnTo>
                <a:lnTo>
                  <a:pt x="127080" y="158760"/>
                </a:lnTo>
                <a:lnTo>
                  <a:pt x="146160" y="203400"/>
                </a:lnTo>
                <a:lnTo>
                  <a:pt x="152640" y="222480"/>
                </a:lnTo>
                <a:lnTo>
                  <a:pt x="158760" y="241560"/>
                </a:lnTo>
                <a:lnTo>
                  <a:pt x="165240" y="254160"/>
                </a:lnTo>
                <a:lnTo>
                  <a:pt x="171720" y="260280"/>
                </a:lnTo>
                <a:lnTo>
                  <a:pt x="171720" y="273240"/>
                </a:lnTo>
                <a:lnTo>
                  <a:pt x="177840" y="279360"/>
                </a:lnTo>
                <a:lnTo>
                  <a:pt x="171720" y="279360"/>
                </a:lnTo>
                <a:lnTo>
                  <a:pt x="152640" y="279360"/>
                </a:lnTo>
                <a:lnTo>
                  <a:pt x="133560" y="279360"/>
                </a:lnTo>
                <a:lnTo>
                  <a:pt x="88920" y="266760"/>
                </a:lnTo>
                <a:lnTo>
                  <a:pt x="32040" y="228600"/>
                </a:lnTo>
                <a:lnTo>
                  <a:pt x="0" y="177840"/>
                </a:lnTo>
                <a:lnTo>
                  <a:pt x="0" y="1652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57647" y="2330448"/>
            <a:ext cx="88900" cy="324485"/>
          </a:xfrm>
          <a:custGeom>
            <a:avLst/>
            <a:gdLst/>
            <a:ahLst/>
            <a:cxnLst/>
            <a:rect l="l" t="t" r="r" b="b"/>
            <a:pathLst>
              <a:path w="88900" h="324485">
                <a:moveTo>
                  <a:pt x="6120" y="76320"/>
                </a:moveTo>
                <a:lnTo>
                  <a:pt x="12600" y="101880"/>
                </a:lnTo>
                <a:lnTo>
                  <a:pt x="18720" y="114480"/>
                </a:lnTo>
                <a:lnTo>
                  <a:pt x="18720" y="165240"/>
                </a:lnTo>
                <a:lnTo>
                  <a:pt x="25200" y="190800"/>
                </a:lnTo>
                <a:lnTo>
                  <a:pt x="25200" y="216000"/>
                </a:lnTo>
                <a:lnTo>
                  <a:pt x="31680" y="241560"/>
                </a:lnTo>
                <a:lnTo>
                  <a:pt x="37800" y="279720"/>
                </a:lnTo>
                <a:lnTo>
                  <a:pt x="44280" y="298800"/>
                </a:lnTo>
                <a:lnTo>
                  <a:pt x="50760" y="317520"/>
                </a:lnTo>
                <a:lnTo>
                  <a:pt x="56880" y="324000"/>
                </a:lnTo>
                <a:lnTo>
                  <a:pt x="50760" y="324000"/>
                </a:lnTo>
                <a:lnTo>
                  <a:pt x="44280" y="298800"/>
                </a:lnTo>
                <a:lnTo>
                  <a:pt x="37800" y="285840"/>
                </a:lnTo>
                <a:lnTo>
                  <a:pt x="25200" y="241560"/>
                </a:lnTo>
                <a:lnTo>
                  <a:pt x="12600" y="190800"/>
                </a:lnTo>
                <a:lnTo>
                  <a:pt x="6120" y="152640"/>
                </a:lnTo>
                <a:lnTo>
                  <a:pt x="0" y="114480"/>
                </a:lnTo>
                <a:lnTo>
                  <a:pt x="0" y="44640"/>
                </a:lnTo>
                <a:lnTo>
                  <a:pt x="6120" y="25560"/>
                </a:lnTo>
                <a:lnTo>
                  <a:pt x="18720" y="0"/>
                </a:lnTo>
                <a:lnTo>
                  <a:pt x="31680" y="0"/>
                </a:lnTo>
                <a:lnTo>
                  <a:pt x="44280" y="0"/>
                </a:lnTo>
                <a:lnTo>
                  <a:pt x="56880" y="6480"/>
                </a:lnTo>
                <a:lnTo>
                  <a:pt x="69840" y="19080"/>
                </a:lnTo>
                <a:lnTo>
                  <a:pt x="75960" y="38160"/>
                </a:lnTo>
                <a:lnTo>
                  <a:pt x="82440" y="57240"/>
                </a:lnTo>
                <a:lnTo>
                  <a:pt x="88560" y="95400"/>
                </a:lnTo>
                <a:lnTo>
                  <a:pt x="88560" y="114480"/>
                </a:lnTo>
                <a:lnTo>
                  <a:pt x="82440" y="133560"/>
                </a:lnTo>
                <a:lnTo>
                  <a:pt x="75960" y="146160"/>
                </a:lnTo>
                <a:lnTo>
                  <a:pt x="69840" y="152640"/>
                </a:lnTo>
                <a:lnTo>
                  <a:pt x="63360" y="152640"/>
                </a:lnTo>
                <a:lnTo>
                  <a:pt x="56880" y="152640"/>
                </a:lnTo>
                <a:lnTo>
                  <a:pt x="56880" y="146160"/>
                </a:lnTo>
                <a:lnTo>
                  <a:pt x="56880" y="133560"/>
                </a:lnTo>
                <a:lnTo>
                  <a:pt x="56880" y="127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349641" y="2340003"/>
            <a:ext cx="209491" cy="165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00367" y="2324328"/>
            <a:ext cx="133350" cy="361950"/>
          </a:xfrm>
          <a:custGeom>
            <a:avLst/>
            <a:gdLst/>
            <a:ahLst/>
            <a:cxnLst/>
            <a:rect l="l" t="t" r="r" b="b"/>
            <a:pathLst>
              <a:path w="133350" h="361950">
                <a:moveTo>
                  <a:pt x="19080" y="63360"/>
                </a:moveTo>
                <a:lnTo>
                  <a:pt x="19080" y="95040"/>
                </a:lnTo>
                <a:lnTo>
                  <a:pt x="19080" y="63360"/>
                </a:lnTo>
                <a:lnTo>
                  <a:pt x="19080" y="120600"/>
                </a:lnTo>
                <a:lnTo>
                  <a:pt x="25560" y="146160"/>
                </a:lnTo>
                <a:lnTo>
                  <a:pt x="31680" y="177840"/>
                </a:lnTo>
                <a:lnTo>
                  <a:pt x="50760" y="241200"/>
                </a:lnTo>
                <a:lnTo>
                  <a:pt x="57240" y="272880"/>
                </a:lnTo>
                <a:lnTo>
                  <a:pt x="69840" y="323640"/>
                </a:lnTo>
                <a:lnTo>
                  <a:pt x="76320" y="342720"/>
                </a:lnTo>
                <a:lnTo>
                  <a:pt x="82440" y="361800"/>
                </a:lnTo>
                <a:lnTo>
                  <a:pt x="82440" y="355680"/>
                </a:lnTo>
                <a:lnTo>
                  <a:pt x="69840" y="323640"/>
                </a:lnTo>
                <a:lnTo>
                  <a:pt x="63360" y="298440"/>
                </a:lnTo>
                <a:lnTo>
                  <a:pt x="50760" y="279360"/>
                </a:lnTo>
                <a:lnTo>
                  <a:pt x="44280" y="253800"/>
                </a:lnTo>
                <a:lnTo>
                  <a:pt x="31680" y="222120"/>
                </a:lnTo>
                <a:lnTo>
                  <a:pt x="19080" y="190440"/>
                </a:lnTo>
                <a:lnTo>
                  <a:pt x="12600" y="158760"/>
                </a:lnTo>
                <a:lnTo>
                  <a:pt x="0" y="88920"/>
                </a:lnTo>
                <a:lnTo>
                  <a:pt x="0" y="57240"/>
                </a:lnTo>
                <a:lnTo>
                  <a:pt x="12600" y="19080"/>
                </a:lnTo>
                <a:lnTo>
                  <a:pt x="25560" y="6120"/>
                </a:lnTo>
                <a:lnTo>
                  <a:pt x="57240" y="0"/>
                </a:lnTo>
                <a:lnTo>
                  <a:pt x="76320" y="0"/>
                </a:lnTo>
                <a:lnTo>
                  <a:pt x="120600" y="25200"/>
                </a:lnTo>
                <a:lnTo>
                  <a:pt x="133200" y="50760"/>
                </a:lnTo>
                <a:lnTo>
                  <a:pt x="127080" y="82440"/>
                </a:lnTo>
                <a:lnTo>
                  <a:pt x="120600" y="95040"/>
                </a:lnTo>
                <a:lnTo>
                  <a:pt x="108000" y="114120"/>
                </a:lnTo>
                <a:lnTo>
                  <a:pt x="101520" y="120600"/>
                </a:lnTo>
                <a:lnTo>
                  <a:pt x="88920" y="133200"/>
                </a:lnTo>
                <a:lnTo>
                  <a:pt x="76320" y="139680"/>
                </a:lnTo>
                <a:lnTo>
                  <a:pt x="63360" y="146160"/>
                </a:lnTo>
                <a:lnTo>
                  <a:pt x="57240" y="146160"/>
                </a:lnTo>
                <a:lnTo>
                  <a:pt x="44280" y="146160"/>
                </a:lnTo>
                <a:lnTo>
                  <a:pt x="38160" y="139680"/>
                </a:lnTo>
                <a:lnTo>
                  <a:pt x="38160" y="127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75162" y="2320923"/>
            <a:ext cx="190411" cy="159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00328" y="2349528"/>
            <a:ext cx="19685" cy="89535"/>
          </a:xfrm>
          <a:custGeom>
            <a:avLst/>
            <a:gdLst/>
            <a:ahLst/>
            <a:cxnLst/>
            <a:rect l="l" t="t" r="r" b="b"/>
            <a:pathLst>
              <a:path w="19685" h="89535">
                <a:moveTo>
                  <a:pt x="6480" y="44640"/>
                </a:moveTo>
                <a:lnTo>
                  <a:pt x="6480" y="57240"/>
                </a:lnTo>
                <a:lnTo>
                  <a:pt x="6480" y="69840"/>
                </a:lnTo>
                <a:lnTo>
                  <a:pt x="12960" y="82800"/>
                </a:lnTo>
                <a:lnTo>
                  <a:pt x="12960" y="88920"/>
                </a:lnTo>
                <a:lnTo>
                  <a:pt x="12960" y="82800"/>
                </a:lnTo>
                <a:lnTo>
                  <a:pt x="6480" y="69840"/>
                </a:lnTo>
                <a:lnTo>
                  <a:pt x="6480" y="57240"/>
                </a:lnTo>
                <a:lnTo>
                  <a:pt x="6480" y="51120"/>
                </a:lnTo>
                <a:lnTo>
                  <a:pt x="6480" y="38160"/>
                </a:lnTo>
                <a:lnTo>
                  <a:pt x="0" y="32040"/>
                </a:lnTo>
                <a:lnTo>
                  <a:pt x="0" y="12960"/>
                </a:lnTo>
                <a:lnTo>
                  <a:pt x="6480" y="6480"/>
                </a:lnTo>
                <a:lnTo>
                  <a:pt x="6480" y="0"/>
                </a:lnTo>
                <a:lnTo>
                  <a:pt x="12960" y="0"/>
                </a:lnTo>
                <a:lnTo>
                  <a:pt x="1908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81248" y="2305248"/>
            <a:ext cx="356235" cy="152400"/>
          </a:xfrm>
          <a:custGeom>
            <a:avLst/>
            <a:gdLst/>
            <a:ahLst/>
            <a:cxnLst/>
            <a:rect l="l" t="t" r="r" b="b"/>
            <a:pathLst>
              <a:path w="356235" h="152400">
                <a:moveTo>
                  <a:pt x="63720" y="50760"/>
                </a:moveTo>
                <a:lnTo>
                  <a:pt x="57240" y="50760"/>
                </a:lnTo>
                <a:lnTo>
                  <a:pt x="44640" y="50760"/>
                </a:lnTo>
                <a:lnTo>
                  <a:pt x="38160" y="50760"/>
                </a:lnTo>
                <a:lnTo>
                  <a:pt x="32040" y="57240"/>
                </a:lnTo>
                <a:lnTo>
                  <a:pt x="25560" y="63360"/>
                </a:lnTo>
                <a:lnTo>
                  <a:pt x="19080" y="69840"/>
                </a:lnTo>
                <a:lnTo>
                  <a:pt x="12960" y="82440"/>
                </a:lnTo>
                <a:lnTo>
                  <a:pt x="6480" y="88920"/>
                </a:lnTo>
                <a:lnTo>
                  <a:pt x="6480" y="101520"/>
                </a:lnTo>
                <a:lnTo>
                  <a:pt x="0" y="114120"/>
                </a:lnTo>
                <a:lnTo>
                  <a:pt x="0" y="133200"/>
                </a:lnTo>
                <a:lnTo>
                  <a:pt x="0" y="139680"/>
                </a:lnTo>
                <a:lnTo>
                  <a:pt x="12960" y="152280"/>
                </a:lnTo>
                <a:lnTo>
                  <a:pt x="19080" y="152280"/>
                </a:lnTo>
                <a:lnTo>
                  <a:pt x="32040" y="152280"/>
                </a:lnTo>
                <a:lnTo>
                  <a:pt x="38160" y="152280"/>
                </a:lnTo>
                <a:lnTo>
                  <a:pt x="50760" y="139680"/>
                </a:lnTo>
                <a:lnTo>
                  <a:pt x="57240" y="133200"/>
                </a:lnTo>
                <a:lnTo>
                  <a:pt x="63720" y="127080"/>
                </a:lnTo>
                <a:lnTo>
                  <a:pt x="63720" y="120600"/>
                </a:lnTo>
                <a:lnTo>
                  <a:pt x="63720" y="108000"/>
                </a:lnTo>
                <a:lnTo>
                  <a:pt x="63720" y="101520"/>
                </a:lnTo>
                <a:lnTo>
                  <a:pt x="63720" y="95400"/>
                </a:lnTo>
                <a:lnTo>
                  <a:pt x="63720" y="82440"/>
                </a:lnTo>
                <a:lnTo>
                  <a:pt x="63720" y="69840"/>
                </a:lnTo>
                <a:lnTo>
                  <a:pt x="57240" y="63360"/>
                </a:lnTo>
                <a:lnTo>
                  <a:pt x="57240" y="50760"/>
                </a:lnTo>
                <a:lnTo>
                  <a:pt x="50760" y="57240"/>
                </a:lnTo>
                <a:lnTo>
                  <a:pt x="50760" y="69840"/>
                </a:lnTo>
                <a:lnTo>
                  <a:pt x="57240" y="82440"/>
                </a:lnTo>
                <a:lnTo>
                  <a:pt x="57240" y="95400"/>
                </a:lnTo>
                <a:lnTo>
                  <a:pt x="69840" y="114120"/>
                </a:lnTo>
                <a:lnTo>
                  <a:pt x="76320" y="120600"/>
                </a:lnTo>
                <a:lnTo>
                  <a:pt x="88920" y="133200"/>
                </a:lnTo>
                <a:lnTo>
                  <a:pt x="95400" y="139680"/>
                </a:lnTo>
                <a:lnTo>
                  <a:pt x="101880" y="139680"/>
                </a:lnTo>
                <a:lnTo>
                  <a:pt x="101880" y="133200"/>
                </a:lnTo>
                <a:lnTo>
                  <a:pt x="95400" y="120600"/>
                </a:lnTo>
                <a:lnTo>
                  <a:pt x="95400" y="114120"/>
                </a:lnTo>
                <a:lnTo>
                  <a:pt x="88920" y="114120"/>
                </a:lnTo>
                <a:lnTo>
                  <a:pt x="88920" y="101520"/>
                </a:lnTo>
                <a:lnTo>
                  <a:pt x="88920" y="95400"/>
                </a:lnTo>
                <a:lnTo>
                  <a:pt x="95400" y="95400"/>
                </a:lnTo>
                <a:lnTo>
                  <a:pt x="101880" y="101520"/>
                </a:lnTo>
                <a:lnTo>
                  <a:pt x="108000" y="101520"/>
                </a:lnTo>
                <a:lnTo>
                  <a:pt x="108000" y="108000"/>
                </a:lnTo>
                <a:lnTo>
                  <a:pt x="108000" y="101520"/>
                </a:lnTo>
                <a:lnTo>
                  <a:pt x="108000" y="95400"/>
                </a:lnTo>
                <a:lnTo>
                  <a:pt x="114480" y="88920"/>
                </a:lnTo>
                <a:lnTo>
                  <a:pt x="114480" y="76320"/>
                </a:lnTo>
                <a:lnTo>
                  <a:pt x="120600" y="69840"/>
                </a:lnTo>
                <a:lnTo>
                  <a:pt x="127080" y="63360"/>
                </a:lnTo>
                <a:lnTo>
                  <a:pt x="133560" y="63360"/>
                </a:lnTo>
                <a:lnTo>
                  <a:pt x="133560" y="69840"/>
                </a:lnTo>
                <a:lnTo>
                  <a:pt x="139680" y="69840"/>
                </a:lnTo>
                <a:lnTo>
                  <a:pt x="139680" y="82440"/>
                </a:lnTo>
                <a:lnTo>
                  <a:pt x="139680" y="88920"/>
                </a:lnTo>
                <a:lnTo>
                  <a:pt x="146160" y="95400"/>
                </a:lnTo>
                <a:lnTo>
                  <a:pt x="146160" y="101520"/>
                </a:lnTo>
                <a:lnTo>
                  <a:pt x="152640" y="108000"/>
                </a:lnTo>
                <a:lnTo>
                  <a:pt x="158760" y="108000"/>
                </a:lnTo>
                <a:lnTo>
                  <a:pt x="165240" y="114120"/>
                </a:lnTo>
                <a:lnTo>
                  <a:pt x="171720" y="114120"/>
                </a:lnTo>
                <a:lnTo>
                  <a:pt x="177840" y="120600"/>
                </a:lnTo>
                <a:lnTo>
                  <a:pt x="184320" y="120600"/>
                </a:lnTo>
                <a:lnTo>
                  <a:pt x="190800" y="120600"/>
                </a:lnTo>
                <a:lnTo>
                  <a:pt x="196920" y="120600"/>
                </a:lnTo>
                <a:lnTo>
                  <a:pt x="203400" y="114120"/>
                </a:lnTo>
                <a:lnTo>
                  <a:pt x="209520" y="108000"/>
                </a:lnTo>
                <a:lnTo>
                  <a:pt x="222480" y="95400"/>
                </a:lnTo>
                <a:lnTo>
                  <a:pt x="222480" y="82440"/>
                </a:lnTo>
                <a:lnTo>
                  <a:pt x="228600" y="69840"/>
                </a:lnTo>
                <a:lnTo>
                  <a:pt x="228600" y="63360"/>
                </a:lnTo>
                <a:lnTo>
                  <a:pt x="228600" y="57240"/>
                </a:lnTo>
                <a:lnTo>
                  <a:pt x="222480" y="57240"/>
                </a:lnTo>
                <a:lnTo>
                  <a:pt x="209520" y="63360"/>
                </a:lnTo>
                <a:lnTo>
                  <a:pt x="203400" y="63360"/>
                </a:lnTo>
                <a:lnTo>
                  <a:pt x="196920" y="69840"/>
                </a:lnTo>
                <a:lnTo>
                  <a:pt x="190800" y="76320"/>
                </a:lnTo>
                <a:lnTo>
                  <a:pt x="190800" y="88920"/>
                </a:lnTo>
                <a:lnTo>
                  <a:pt x="190800" y="95400"/>
                </a:lnTo>
                <a:lnTo>
                  <a:pt x="196920" y="101520"/>
                </a:lnTo>
                <a:lnTo>
                  <a:pt x="203400" y="101520"/>
                </a:lnTo>
                <a:lnTo>
                  <a:pt x="216000" y="108000"/>
                </a:lnTo>
                <a:lnTo>
                  <a:pt x="222480" y="108000"/>
                </a:lnTo>
                <a:lnTo>
                  <a:pt x="241560" y="108000"/>
                </a:lnTo>
                <a:lnTo>
                  <a:pt x="247680" y="108000"/>
                </a:lnTo>
                <a:lnTo>
                  <a:pt x="260640" y="101520"/>
                </a:lnTo>
                <a:lnTo>
                  <a:pt x="260640" y="95400"/>
                </a:lnTo>
                <a:lnTo>
                  <a:pt x="266760" y="95400"/>
                </a:lnTo>
                <a:lnTo>
                  <a:pt x="266760" y="82440"/>
                </a:lnTo>
                <a:lnTo>
                  <a:pt x="266760" y="76320"/>
                </a:lnTo>
                <a:lnTo>
                  <a:pt x="266760" y="69840"/>
                </a:lnTo>
                <a:lnTo>
                  <a:pt x="266760" y="63360"/>
                </a:lnTo>
                <a:lnTo>
                  <a:pt x="260640" y="57240"/>
                </a:lnTo>
                <a:lnTo>
                  <a:pt x="266760" y="57240"/>
                </a:lnTo>
                <a:lnTo>
                  <a:pt x="279360" y="50760"/>
                </a:lnTo>
                <a:lnTo>
                  <a:pt x="285840" y="50760"/>
                </a:lnTo>
                <a:lnTo>
                  <a:pt x="298440" y="50760"/>
                </a:lnTo>
                <a:lnTo>
                  <a:pt x="304920" y="44280"/>
                </a:lnTo>
                <a:lnTo>
                  <a:pt x="311400" y="38160"/>
                </a:lnTo>
                <a:lnTo>
                  <a:pt x="330480" y="31680"/>
                </a:lnTo>
                <a:lnTo>
                  <a:pt x="336600" y="25200"/>
                </a:lnTo>
                <a:lnTo>
                  <a:pt x="349200" y="19080"/>
                </a:lnTo>
                <a:lnTo>
                  <a:pt x="355680" y="19080"/>
                </a:lnTo>
                <a:lnTo>
                  <a:pt x="355680" y="12600"/>
                </a:lnTo>
                <a:lnTo>
                  <a:pt x="355680" y="6480"/>
                </a:lnTo>
                <a:lnTo>
                  <a:pt x="3492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83123" y="2194202"/>
            <a:ext cx="171331" cy="247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03689" y="2222808"/>
            <a:ext cx="6985" cy="0"/>
          </a:xfrm>
          <a:custGeom>
            <a:avLst/>
            <a:gdLst/>
            <a:ahLst/>
            <a:cxnLst/>
            <a:rect l="l" t="t" r="r" b="b"/>
            <a:pathLst>
              <a:path w="6985" h="0">
                <a:moveTo>
                  <a:pt x="3240" y="-9525"/>
                </a:moveTo>
                <a:lnTo>
                  <a:pt x="3240" y="9525"/>
                </a:lnTo>
              </a:path>
            </a:pathLst>
          </a:custGeom>
          <a:ln w="648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647969" y="2349528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75010" y="2051088"/>
            <a:ext cx="172085" cy="368300"/>
          </a:xfrm>
          <a:custGeom>
            <a:avLst/>
            <a:gdLst/>
            <a:ahLst/>
            <a:cxnLst/>
            <a:rect l="l" t="t" r="r" b="b"/>
            <a:pathLst>
              <a:path w="172085" h="368300">
                <a:moveTo>
                  <a:pt x="0" y="279360"/>
                </a:moveTo>
                <a:lnTo>
                  <a:pt x="19080" y="279360"/>
                </a:lnTo>
                <a:lnTo>
                  <a:pt x="25560" y="273240"/>
                </a:lnTo>
                <a:lnTo>
                  <a:pt x="57240" y="254160"/>
                </a:lnTo>
                <a:lnTo>
                  <a:pt x="76320" y="235080"/>
                </a:lnTo>
                <a:lnTo>
                  <a:pt x="88920" y="222480"/>
                </a:lnTo>
                <a:lnTo>
                  <a:pt x="108000" y="203400"/>
                </a:lnTo>
                <a:lnTo>
                  <a:pt x="140040" y="165240"/>
                </a:lnTo>
                <a:lnTo>
                  <a:pt x="152640" y="139680"/>
                </a:lnTo>
                <a:lnTo>
                  <a:pt x="165240" y="95400"/>
                </a:lnTo>
                <a:lnTo>
                  <a:pt x="171720" y="76320"/>
                </a:lnTo>
                <a:lnTo>
                  <a:pt x="171720" y="38160"/>
                </a:lnTo>
                <a:lnTo>
                  <a:pt x="165240" y="19080"/>
                </a:lnTo>
                <a:lnTo>
                  <a:pt x="158760" y="12960"/>
                </a:lnTo>
                <a:lnTo>
                  <a:pt x="152640" y="6480"/>
                </a:lnTo>
                <a:lnTo>
                  <a:pt x="114480" y="50760"/>
                </a:lnTo>
                <a:lnTo>
                  <a:pt x="101880" y="146160"/>
                </a:lnTo>
                <a:lnTo>
                  <a:pt x="101880" y="184320"/>
                </a:lnTo>
                <a:lnTo>
                  <a:pt x="101880" y="254160"/>
                </a:lnTo>
                <a:lnTo>
                  <a:pt x="101880" y="279360"/>
                </a:lnTo>
                <a:lnTo>
                  <a:pt x="95400" y="317520"/>
                </a:lnTo>
                <a:lnTo>
                  <a:pt x="95400" y="330480"/>
                </a:lnTo>
                <a:lnTo>
                  <a:pt x="88920" y="343080"/>
                </a:lnTo>
                <a:lnTo>
                  <a:pt x="82800" y="355680"/>
                </a:lnTo>
                <a:lnTo>
                  <a:pt x="76320" y="362160"/>
                </a:lnTo>
                <a:lnTo>
                  <a:pt x="69840" y="368280"/>
                </a:lnTo>
                <a:lnTo>
                  <a:pt x="63720" y="368280"/>
                </a:lnTo>
                <a:lnTo>
                  <a:pt x="57240" y="355680"/>
                </a:lnTo>
                <a:lnTo>
                  <a:pt x="51120" y="343080"/>
                </a:lnTo>
                <a:lnTo>
                  <a:pt x="51120" y="317520"/>
                </a:lnTo>
                <a:lnTo>
                  <a:pt x="57240" y="304920"/>
                </a:lnTo>
                <a:lnTo>
                  <a:pt x="69840" y="285840"/>
                </a:lnTo>
                <a:lnTo>
                  <a:pt x="76320" y="279360"/>
                </a:lnTo>
                <a:lnTo>
                  <a:pt x="95400" y="273240"/>
                </a:lnTo>
                <a:lnTo>
                  <a:pt x="101880" y="273240"/>
                </a:lnTo>
                <a:lnTo>
                  <a:pt x="108000" y="279360"/>
                </a:lnTo>
                <a:lnTo>
                  <a:pt x="114480" y="285840"/>
                </a:lnTo>
                <a:lnTo>
                  <a:pt x="120960" y="292320"/>
                </a:lnTo>
                <a:lnTo>
                  <a:pt x="127080" y="304920"/>
                </a:lnTo>
                <a:lnTo>
                  <a:pt x="133560" y="311400"/>
                </a:lnTo>
                <a:lnTo>
                  <a:pt x="140040" y="324000"/>
                </a:lnTo>
                <a:lnTo>
                  <a:pt x="140040" y="336600"/>
                </a:lnTo>
                <a:lnTo>
                  <a:pt x="146160" y="343080"/>
                </a:lnTo>
                <a:lnTo>
                  <a:pt x="152640" y="349560"/>
                </a:lnTo>
                <a:lnTo>
                  <a:pt x="165240" y="355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59330" y="2286168"/>
            <a:ext cx="324485" cy="127635"/>
          </a:xfrm>
          <a:custGeom>
            <a:avLst/>
            <a:gdLst/>
            <a:ahLst/>
            <a:cxnLst/>
            <a:rect l="l" t="t" r="r" b="b"/>
            <a:pathLst>
              <a:path w="324485" h="127635">
                <a:moveTo>
                  <a:pt x="25560" y="101520"/>
                </a:moveTo>
                <a:lnTo>
                  <a:pt x="31680" y="108000"/>
                </a:lnTo>
                <a:lnTo>
                  <a:pt x="38160" y="108000"/>
                </a:lnTo>
                <a:lnTo>
                  <a:pt x="44280" y="101520"/>
                </a:lnTo>
                <a:lnTo>
                  <a:pt x="50760" y="95400"/>
                </a:lnTo>
                <a:lnTo>
                  <a:pt x="63360" y="88920"/>
                </a:lnTo>
                <a:lnTo>
                  <a:pt x="69840" y="82440"/>
                </a:lnTo>
                <a:lnTo>
                  <a:pt x="82440" y="57240"/>
                </a:lnTo>
                <a:lnTo>
                  <a:pt x="82440" y="50760"/>
                </a:lnTo>
                <a:lnTo>
                  <a:pt x="82440" y="25560"/>
                </a:lnTo>
                <a:lnTo>
                  <a:pt x="82440" y="19080"/>
                </a:lnTo>
                <a:lnTo>
                  <a:pt x="69840" y="6480"/>
                </a:lnTo>
                <a:lnTo>
                  <a:pt x="63360" y="0"/>
                </a:lnTo>
                <a:lnTo>
                  <a:pt x="38160" y="0"/>
                </a:lnTo>
                <a:lnTo>
                  <a:pt x="25560" y="0"/>
                </a:lnTo>
                <a:lnTo>
                  <a:pt x="6480" y="19080"/>
                </a:lnTo>
                <a:lnTo>
                  <a:pt x="6480" y="25560"/>
                </a:lnTo>
                <a:lnTo>
                  <a:pt x="0" y="50760"/>
                </a:lnTo>
                <a:lnTo>
                  <a:pt x="0" y="69840"/>
                </a:lnTo>
                <a:lnTo>
                  <a:pt x="19080" y="95400"/>
                </a:lnTo>
                <a:lnTo>
                  <a:pt x="31680" y="101520"/>
                </a:lnTo>
                <a:lnTo>
                  <a:pt x="44280" y="114480"/>
                </a:lnTo>
                <a:lnTo>
                  <a:pt x="63360" y="120600"/>
                </a:lnTo>
                <a:lnTo>
                  <a:pt x="82440" y="120600"/>
                </a:lnTo>
                <a:lnTo>
                  <a:pt x="101520" y="127080"/>
                </a:lnTo>
                <a:lnTo>
                  <a:pt x="120600" y="127080"/>
                </a:lnTo>
                <a:lnTo>
                  <a:pt x="158760" y="127080"/>
                </a:lnTo>
                <a:lnTo>
                  <a:pt x="177840" y="120600"/>
                </a:lnTo>
                <a:lnTo>
                  <a:pt x="203040" y="108000"/>
                </a:lnTo>
                <a:lnTo>
                  <a:pt x="216000" y="101520"/>
                </a:lnTo>
                <a:lnTo>
                  <a:pt x="228600" y="82440"/>
                </a:lnTo>
                <a:lnTo>
                  <a:pt x="228600" y="76320"/>
                </a:lnTo>
                <a:lnTo>
                  <a:pt x="228600" y="57240"/>
                </a:lnTo>
                <a:lnTo>
                  <a:pt x="222120" y="50760"/>
                </a:lnTo>
                <a:lnTo>
                  <a:pt x="216000" y="44280"/>
                </a:lnTo>
                <a:lnTo>
                  <a:pt x="209520" y="38160"/>
                </a:lnTo>
                <a:lnTo>
                  <a:pt x="196920" y="38160"/>
                </a:lnTo>
                <a:lnTo>
                  <a:pt x="190440" y="44280"/>
                </a:lnTo>
                <a:lnTo>
                  <a:pt x="177840" y="50760"/>
                </a:lnTo>
                <a:lnTo>
                  <a:pt x="171360" y="63360"/>
                </a:lnTo>
                <a:lnTo>
                  <a:pt x="165240" y="82440"/>
                </a:lnTo>
                <a:lnTo>
                  <a:pt x="165240" y="88920"/>
                </a:lnTo>
                <a:lnTo>
                  <a:pt x="171360" y="108000"/>
                </a:lnTo>
                <a:lnTo>
                  <a:pt x="177840" y="114480"/>
                </a:lnTo>
                <a:lnTo>
                  <a:pt x="190440" y="120600"/>
                </a:lnTo>
                <a:lnTo>
                  <a:pt x="203040" y="127080"/>
                </a:lnTo>
                <a:lnTo>
                  <a:pt x="222120" y="127080"/>
                </a:lnTo>
                <a:lnTo>
                  <a:pt x="228600" y="120600"/>
                </a:lnTo>
                <a:lnTo>
                  <a:pt x="235080" y="108000"/>
                </a:lnTo>
                <a:lnTo>
                  <a:pt x="241200" y="101520"/>
                </a:lnTo>
                <a:lnTo>
                  <a:pt x="241200" y="82440"/>
                </a:lnTo>
                <a:lnTo>
                  <a:pt x="241200" y="76320"/>
                </a:lnTo>
                <a:lnTo>
                  <a:pt x="235080" y="63360"/>
                </a:lnTo>
                <a:lnTo>
                  <a:pt x="228600" y="57240"/>
                </a:lnTo>
                <a:lnTo>
                  <a:pt x="228600" y="50760"/>
                </a:lnTo>
                <a:lnTo>
                  <a:pt x="228600" y="57240"/>
                </a:lnTo>
                <a:lnTo>
                  <a:pt x="235080" y="63360"/>
                </a:lnTo>
                <a:lnTo>
                  <a:pt x="241200" y="69840"/>
                </a:lnTo>
                <a:lnTo>
                  <a:pt x="254160" y="82440"/>
                </a:lnTo>
                <a:lnTo>
                  <a:pt x="260280" y="88920"/>
                </a:lnTo>
                <a:lnTo>
                  <a:pt x="272880" y="95400"/>
                </a:lnTo>
                <a:lnTo>
                  <a:pt x="285840" y="95400"/>
                </a:lnTo>
                <a:lnTo>
                  <a:pt x="291960" y="95400"/>
                </a:lnTo>
                <a:lnTo>
                  <a:pt x="291960" y="88920"/>
                </a:lnTo>
                <a:lnTo>
                  <a:pt x="298440" y="76320"/>
                </a:lnTo>
                <a:lnTo>
                  <a:pt x="298440" y="57240"/>
                </a:lnTo>
                <a:lnTo>
                  <a:pt x="298440" y="50760"/>
                </a:lnTo>
                <a:lnTo>
                  <a:pt x="298440" y="31680"/>
                </a:lnTo>
                <a:lnTo>
                  <a:pt x="298440" y="19080"/>
                </a:lnTo>
                <a:lnTo>
                  <a:pt x="298440" y="12600"/>
                </a:lnTo>
                <a:lnTo>
                  <a:pt x="304920" y="0"/>
                </a:lnTo>
                <a:lnTo>
                  <a:pt x="317520" y="0"/>
                </a:lnTo>
                <a:lnTo>
                  <a:pt x="32400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30685" y="2283122"/>
            <a:ext cx="88891" cy="1331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60811" y="2324328"/>
            <a:ext cx="26034" cy="63500"/>
          </a:xfrm>
          <a:custGeom>
            <a:avLst/>
            <a:gdLst/>
            <a:ahLst/>
            <a:cxnLst/>
            <a:rect l="l" t="t" r="r" b="b"/>
            <a:pathLst>
              <a:path w="26035" h="63500">
                <a:moveTo>
                  <a:pt x="0" y="0"/>
                </a:moveTo>
                <a:lnTo>
                  <a:pt x="0" y="12600"/>
                </a:lnTo>
                <a:lnTo>
                  <a:pt x="0" y="0"/>
                </a:lnTo>
                <a:lnTo>
                  <a:pt x="0" y="25200"/>
                </a:lnTo>
                <a:lnTo>
                  <a:pt x="6480" y="38160"/>
                </a:lnTo>
                <a:lnTo>
                  <a:pt x="6480" y="44280"/>
                </a:lnTo>
                <a:lnTo>
                  <a:pt x="12960" y="50760"/>
                </a:lnTo>
                <a:lnTo>
                  <a:pt x="19080" y="63360"/>
                </a:lnTo>
                <a:lnTo>
                  <a:pt x="25560" y="63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86371" y="2286168"/>
            <a:ext cx="12700" cy="26034"/>
          </a:xfrm>
          <a:custGeom>
            <a:avLst/>
            <a:gdLst/>
            <a:ahLst/>
            <a:cxnLst/>
            <a:rect l="l" t="t" r="r" b="b"/>
            <a:pathLst>
              <a:path w="12700" h="26035">
                <a:moveTo>
                  <a:pt x="0" y="0"/>
                </a:moveTo>
                <a:lnTo>
                  <a:pt x="6480" y="19080"/>
                </a:lnTo>
                <a:lnTo>
                  <a:pt x="0" y="0"/>
                </a:lnTo>
                <a:lnTo>
                  <a:pt x="12600" y="25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34085" y="2327403"/>
            <a:ext cx="164851" cy="247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64172" y="2019408"/>
            <a:ext cx="394335" cy="349250"/>
          </a:xfrm>
          <a:custGeom>
            <a:avLst/>
            <a:gdLst/>
            <a:ahLst/>
            <a:cxnLst/>
            <a:rect l="l" t="t" r="r" b="b"/>
            <a:pathLst>
              <a:path w="394335" h="349250">
                <a:moveTo>
                  <a:pt x="6480" y="330120"/>
                </a:moveTo>
                <a:lnTo>
                  <a:pt x="19080" y="330120"/>
                </a:lnTo>
                <a:lnTo>
                  <a:pt x="6480" y="330120"/>
                </a:lnTo>
                <a:lnTo>
                  <a:pt x="25560" y="330120"/>
                </a:lnTo>
                <a:lnTo>
                  <a:pt x="31680" y="336600"/>
                </a:lnTo>
                <a:lnTo>
                  <a:pt x="38160" y="336600"/>
                </a:lnTo>
                <a:lnTo>
                  <a:pt x="38160" y="330120"/>
                </a:lnTo>
                <a:lnTo>
                  <a:pt x="31680" y="317520"/>
                </a:lnTo>
                <a:lnTo>
                  <a:pt x="25560" y="311040"/>
                </a:lnTo>
                <a:lnTo>
                  <a:pt x="12600" y="285840"/>
                </a:lnTo>
                <a:lnTo>
                  <a:pt x="6480" y="279360"/>
                </a:lnTo>
                <a:lnTo>
                  <a:pt x="0" y="266760"/>
                </a:lnTo>
                <a:lnTo>
                  <a:pt x="0" y="260280"/>
                </a:lnTo>
                <a:lnTo>
                  <a:pt x="12600" y="254160"/>
                </a:lnTo>
                <a:lnTo>
                  <a:pt x="19080" y="254160"/>
                </a:lnTo>
                <a:lnTo>
                  <a:pt x="31680" y="254160"/>
                </a:lnTo>
                <a:lnTo>
                  <a:pt x="203400" y="254160"/>
                </a:lnTo>
                <a:lnTo>
                  <a:pt x="196920" y="254160"/>
                </a:lnTo>
                <a:lnTo>
                  <a:pt x="177840" y="260280"/>
                </a:lnTo>
                <a:lnTo>
                  <a:pt x="171360" y="266760"/>
                </a:lnTo>
                <a:lnTo>
                  <a:pt x="158760" y="273240"/>
                </a:lnTo>
                <a:lnTo>
                  <a:pt x="146160" y="285840"/>
                </a:lnTo>
                <a:lnTo>
                  <a:pt x="127080" y="304920"/>
                </a:lnTo>
                <a:lnTo>
                  <a:pt x="127080" y="317520"/>
                </a:lnTo>
                <a:lnTo>
                  <a:pt x="127080" y="330120"/>
                </a:lnTo>
                <a:lnTo>
                  <a:pt x="133560" y="343080"/>
                </a:lnTo>
                <a:lnTo>
                  <a:pt x="146160" y="349200"/>
                </a:lnTo>
                <a:lnTo>
                  <a:pt x="152280" y="349200"/>
                </a:lnTo>
                <a:lnTo>
                  <a:pt x="171360" y="349200"/>
                </a:lnTo>
                <a:lnTo>
                  <a:pt x="196920" y="349200"/>
                </a:lnTo>
                <a:lnTo>
                  <a:pt x="209520" y="349200"/>
                </a:lnTo>
                <a:lnTo>
                  <a:pt x="228600" y="336600"/>
                </a:lnTo>
                <a:lnTo>
                  <a:pt x="235080" y="330120"/>
                </a:lnTo>
                <a:lnTo>
                  <a:pt x="241200" y="317520"/>
                </a:lnTo>
                <a:lnTo>
                  <a:pt x="241200" y="311040"/>
                </a:lnTo>
                <a:lnTo>
                  <a:pt x="241200" y="304920"/>
                </a:lnTo>
                <a:lnTo>
                  <a:pt x="235080" y="298440"/>
                </a:lnTo>
                <a:lnTo>
                  <a:pt x="235080" y="285840"/>
                </a:lnTo>
                <a:lnTo>
                  <a:pt x="228600" y="279360"/>
                </a:lnTo>
                <a:lnTo>
                  <a:pt x="222480" y="273240"/>
                </a:lnTo>
                <a:lnTo>
                  <a:pt x="216000" y="273240"/>
                </a:lnTo>
                <a:lnTo>
                  <a:pt x="216000" y="279360"/>
                </a:lnTo>
                <a:lnTo>
                  <a:pt x="222480" y="292320"/>
                </a:lnTo>
                <a:lnTo>
                  <a:pt x="228600" y="298440"/>
                </a:lnTo>
                <a:lnTo>
                  <a:pt x="247680" y="311040"/>
                </a:lnTo>
                <a:lnTo>
                  <a:pt x="260280" y="317520"/>
                </a:lnTo>
                <a:lnTo>
                  <a:pt x="279360" y="330120"/>
                </a:lnTo>
                <a:lnTo>
                  <a:pt x="285840" y="330120"/>
                </a:lnTo>
                <a:lnTo>
                  <a:pt x="304920" y="324000"/>
                </a:lnTo>
                <a:lnTo>
                  <a:pt x="311040" y="324000"/>
                </a:lnTo>
                <a:lnTo>
                  <a:pt x="324000" y="304920"/>
                </a:lnTo>
                <a:lnTo>
                  <a:pt x="324000" y="298440"/>
                </a:lnTo>
                <a:lnTo>
                  <a:pt x="324000" y="266760"/>
                </a:lnTo>
                <a:lnTo>
                  <a:pt x="324000" y="241200"/>
                </a:lnTo>
                <a:lnTo>
                  <a:pt x="324000" y="216000"/>
                </a:lnTo>
                <a:lnTo>
                  <a:pt x="317520" y="152640"/>
                </a:lnTo>
                <a:lnTo>
                  <a:pt x="317520" y="120600"/>
                </a:lnTo>
                <a:lnTo>
                  <a:pt x="311040" y="82440"/>
                </a:lnTo>
                <a:lnTo>
                  <a:pt x="304920" y="50760"/>
                </a:lnTo>
                <a:lnTo>
                  <a:pt x="292320" y="12600"/>
                </a:lnTo>
                <a:lnTo>
                  <a:pt x="292320" y="0"/>
                </a:lnTo>
                <a:lnTo>
                  <a:pt x="285840" y="0"/>
                </a:lnTo>
                <a:lnTo>
                  <a:pt x="285840" y="19080"/>
                </a:lnTo>
                <a:lnTo>
                  <a:pt x="292320" y="38160"/>
                </a:lnTo>
                <a:lnTo>
                  <a:pt x="292320" y="63720"/>
                </a:lnTo>
                <a:lnTo>
                  <a:pt x="298440" y="88920"/>
                </a:lnTo>
                <a:lnTo>
                  <a:pt x="304920" y="120600"/>
                </a:lnTo>
                <a:lnTo>
                  <a:pt x="317520" y="152640"/>
                </a:lnTo>
                <a:lnTo>
                  <a:pt x="324000" y="184320"/>
                </a:lnTo>
                <a:lnTo>
                  <a:pt x="336600" y="209520"/>
                </a:lnTo>
                <a:lnTo>
                  <a:pt x="349200" y="235080"/>
                </a:lnTo>
                <a:lnTo>
                  <a:pt x="368280" y="273240"/>
                </a:lnTo>
                <a:lnTo>
                  <a:pt x="380880" y="292320"/>
                </a:lnTo>
                <a:lnTo>
                  <a:pt x="393840" y="311040"/>
                </a:lnTo>
                <a:lnTo>
                  <a:pt x="393840" y="317520"/>
                </a:lnTo>
                <a:lnTo>
                  <a:pt x="393840" y="3240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56492" y="2190768"/>
            <a:ext cx="76200" cy="13335"/>
          </a:xfrm>
          <a:custGeom>
            <a:avLst/>
            <a:gdLst/>
            <a:ahLst/>
            <a:cxnLst/>
            <a:rect l="l" t="t" r="r" b="b"/>
            <a:pathLst>
              <a:path w="76200" h="13335">
                <a:moveTo>
                  <a:pt x="0" y="12960"/>
                </a:moveTo>
                <a:lnTo>
                  <a:pt x="12600" y="6480"/>
                </a:lnTo>
                <a:lnTo>
                  <a:pt x="0" y="12960"/>
                </a:lnTo>
                <a:lnTo>
                  <a:pt x="25200" y="0"/>
                </a:lnTo>
                <a:lnTo>
                  <a:pt x="31680" y="0"/>
                </a:lnTo>
                <a:lnTo>
                  <a:pt x="44280" y="0"/>
                </a:lnTo>
                <a:lnTo>
                  <a:pt x="56880" y="0"/>
                </a:lnTo>
                <a:lnTo>
                  <a:pt x="69840" y="0"/>
                </a:lnTo>
                <a:lnTo>
                  <a:pt x="759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873687" y="2187722"/>
            <a:ext cx="222451" cy="1461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42293" y="2133888"/>
            <a:ext cx="292100" cy="273050"/>
          </a:xfrm>
          <a:custGeom>
            <a:avLst/>
            <a:gdLst/>
            <a:ahLst/>
            <a:cxnLst/>
            <a:rect l="l" t="t" r="r" b="b"/>
            <a:pathLst>
              <a:path w="292100" h="273050">
                <a:moveTo>
                  <a:pt x="190440" y="0"/>
                </a:moveTo>
                <a:lnTo>
                  <a:pt x="183960" y="50760"/>
                </a:lnTo>
                <a:lnTo>
                  <a:pt x="190440" y="0"/>
                </a:lnTo>
                <a:lnTo>
                  <a:pt x="177480" y="75960"/>
                </a:lnTo>
                <a:lnTo>
                  <a:pt x="171360" y="101520"/>
                </a:lnTo>
                <a:lnTo>
                  <a:pt x="158760" y="120600"/>
                </a:lnTo>
                <a:lnTo>
                  <a:pt x="145800" y="145800"/>
                </a:lnTo>
                <a:lnTo>
                  <a:pt x="133200" y="164880"/>
                </a:lnTo>
                <a:lnTo>
                  <a:pt x="120600" y="177840"/>
                </a:lnTo>
                <a:lnTo>
                  <a:pt x="101520" y="190440"/>
                </a:lnTo>
                <a:lnTo>
                  <a:pt x="88560" y="203040"/>
                </a:lnTo>
                <a:lnTo>
                  <a:pt x="69840" y="209520"/>
                </a:lnTo>
                <a:lnTo>
                  <a:pt x="50760" y="209520"/>
                </a:lnTo>
                <a:lnTo>
                  <a:pt x="37800" y="209520"/>
                </a:lnTo>
                <a:lnTo>
                  <a:pt x="12600" y="196560"/>
                </a:lnTo>
                <a:lnTo>
                  <a:pt x="6120" y="183960"/>
                </a:lnTo>
                <a:lnTo>
                  <a:pt x="0" y="158760"/>
                </a:lnTo>
                <a:lnTo>
                  <a:pt x="0" y="145800"/>
                </a:lnTo>
                <a:lnTo>
                  <a:pt x="12600" y="126720"/>
                </a:lnTo>
                <a:lnTo>
                  <a:pt x="31680" y="120600"/>
                </a:lnTo>
                <a:lnTo>
                  <a:pt x="75960" y="120600"/>
                </a:lnTo>
                <a:lnTo>
                  <a:pt x="126720" y="133200"/>
                </a:lnTo>
                <a:lnTo>
                  <a:pt x="183960" y="158760"/>
                </a:lnTo>
                <a:lnTo>
                  <a:pt x="228600" y="183960"/>
                </a:lnTo>
                <a:lnTo>
                  <a:pt x="247320" y="203040"/>
                </a:lnTo>
                <a:lnTo>
                  <a:pt x="272880" y="228600"/>
                </a:lnTo>
                <a:lnTo>
                  <a:pt x="279360" y="241200"/>
                </a:lnTo>
                <a:lnTo>
                  <a:pt x="291960" y="266760"/>
                </a:lnTo>
                <a:lnTo>
                  <a:pt x="291960" y="2728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54404" y="2727363"/>
            <a:ext cx="196891" cy="298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99010" y="2883049"/>
            <a:ext cx="45085" cy="95885"/>
          </a:xfrm>
          <a:custGeom>
            <a:avLst/>
            <a:gdLst/>
            <a:ahLst/>
            <a:cxnLst/>
            <a:rect l="l" t="t" r="r" b="b"/>
            <a:pathLst>
              <a:path w="45085" h="95885">
                <a:moveTo>
                  <a:pt x="0" y="0"/>
                </a:moveTo>
                <a:lnTo>
                  <a:pt x="6480" y="25560"/>
                </a:lnTo>
                <a:lnTo>
                  <a:pt x="6480" y="44640"/>
                </a:lnTo>
                <a:lnTo>
                  <a:pt x="6480" y="50760"/>
                </a:lnTo>
                <a:lnTo>
                  <a:pt x="6480" y="63360"/>
                </a:lnTo>
                <a:lnTo>
                  <a:pt x="12600" y="69840"/>
                </a:lnTo>
                <a:lnTo>
                  <a:pt x="19080" y="82440"/>
                </a:lnTo>
                <a:lnTo>
                  <a:pt x="25560" y="88920"/>
                </a:lnTo>
                <a:lnTo>
                  <a:pt x="31680" y="88920"/>
                </a:lnTo>
                <a:lnTo>
                  <a:pt x="31680" y="95400"/>
                </a:lnTo>
                <a:lnTo>
                  <a:pt x="44640" y="88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492530" y="2800609"/>
            <a:ext cx="19685" cy="6350"/>
          </a:xfrm>
          <a:custGeom>
            <a:avLst/>
            <a:gdLst/>
            <a:ahLst/>
            <a:cxnLst/>
            <a:rect l="l" t="t" r="r" b="b"/>
            <a:pathLst>
              <a:path w="19685" h="6350">
                <a:moveTo>
                  <a:pt x="0" y="6120"/>
                </a:moveTo>
                <a:lnTo>
                  <a:pt x="0" y="0"/>
                </a:lnTo>
                <a:lnTo>
                  <a:pt x="0" y="6120"/>
                </a:lnTo>
                <a:lnTo>
                  <a:pt x="12960" y="6120"/>
                </a:lnTo>
                <a:lnTo>
                  <a:pt x="19080" y="6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568850" y="2832289"/>
            <a:ext cx="101600" cy="38735"/>
          </a:xfrm>
          <a:custGeom>
            <a:avLst/>
            <a:gdLst/>
            <a:ahLst/>
            <a:cxnLst/>
            <a:rect l="l" t="t" r="r" b="b"/>
            <a:pathLst>
              <a:path w="101600" h="38735">
                <a:moveTo>
                  <a:pt x="0" y="19080"/>
                </a:moveTo>
                <a:lnTo>
                  <a:pt x="12600" y="31680"/>
                </a:lnTo>
                <a:lnTo>
                  <a:pt x="0" y="19080"/>
                </a:lnTo>
                <a:lnTo>
                  <a:pt x="19080" y="31680"/>
                </a:lnTo>
                <a:lnTo>
                  <a:pt x="38160" y="38160"/>
                </a:lnTo>
                <a:lnTo>
                  <a:pt x="50760" y="38160"/>
                </a:lnTo>
                <a:lnTo>
                  <a:pt x="76320" y="31680"/>
                </a:lnTo>
                <a:lnTo>
                  <a:pt x="88920" y="25560"/>
                </a:lnTo>
                <a:lnTo>
                  <a:pt x="95400" y="19080"/>
                </a:lnTo>
                <a:lnTo>
                  <a:pt x="101520" y="12600"/>
                </a:lnTo>
                <a:lnTo>
                  <a:pt x="101520" y="6480"/>
                </a:lnTo>
                <a:lnTo>
                  <a:pt x="10152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619610" y="2800609"/>
            <a:ext cx="26034" cy="184150"/>
          </a:xfrm>
          <a:custGeom>
            <a:avLst/>
            <a:gdLst/>
            <a:ahLst/>
            <a:cxnLst/>
            <a:rect l="l" t="t" r="r" b="b"/>
            <a:pathLst>
              <a:path w="26035" h="184150">
                <a:moveTo>
                  <a:pt x="0" y="0"/>
                </a:moveTo>
                <a:lnTo>
                  <a:pt x="6480" y="38160"/>
                </a:lnTo>
                <a:lnTo>
                  <a:pt x="0" y="0"/>
                </a:lnTo>
                <a:lnTo>
                  <a:pt x="6480" y="57240"/>
                </a:lnTo>
                <a:lnTo>
                  <a:pt x="6480" y="101520"/>
                </a:lnTo>
                <a:lnTo>
                  <a:pt x="6480" y="114120"/>
                </a:lnTo>
                <a:lnTo>
                  <a:pt x="12600" y="145800"/>
                </a:lnTo>
                <a:lnTo>
                  <a:pt x="19080" y="158760"/>
                </a:lnTo>
                <a:lnTo>
                  <a:pt x="19080" y="171360"/>
                </a:lnTo>
                <a:lnTo>
                  <a:pt x="25560" y="177840"/>
                </a:lnTo>
                <a:lnTo>
                  <a:pt x="25560" y="183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76851" y="2857849"/>
            <a:ext cx="273050" cy="114300"/>
          </a:xfrm>
          <a:custGeom>
            <a:avLst/>
            <a:gdLst/>
            <a:ahLst/>
            <a:cxnLst/>
            <a:rect l="l" t="t" r="r" b="b"/>
            <a:pathLst>
              <a:path w="273050" h="114300">
                <a:moveTo>
                  <a:pt x="12600" y="50760"/>
                </a:moveTo>
                <a:lnTo>
                  <a:pt x="25200" y="56880"/>
                </a:lnTo>
                <a:lnTo>
                  <a:pt x="12600" y="50760"/>
                </a:lnTo>
                <a:lnTo>
                  <a:pt x="31680" y="56880"/>
                </a:lnTo>
                <a:lnTo>
                  <a:pt x="31680" y="50760"/>
                </a:lnTo>
                <a:lnTo>
                  <a:pt x="38160" y="50760"/>
                </a:lnTo>
                <a:lnTo>
                  <a:pt x="44280" y="44280"/>
                </a:lnTo>
                <a:lnTo>
                  <a:pt x="50760" y="44280"/>
                </a:lnTo>
                <a:lnTo>
                  <a:pt x="50760" y="31680"/>
                </a:lnTo>
                <a:lnTo>
                  <a:pt x="50760" y="25200"/>
                </a:lnTo>
                <a:lnTo>
                  <a:pt x="44280" y="6120"/>
                </a:lnTo>
                <a:lnTo>
                  <a:pt x="38160" y="6120"/>
                </a:lnTo>
                <a:lnTo>
                  <a:pt x="25200" y="0"/>
                </a:lnTo>
                <a:lnTo>
                  <a:pt x="19080" y="0"/>
                </a:lnTo>
                <a:lnTo>
                  <a:pt x="12600" y="0"/>
                </a:lnTo>
                <a:lnTo>
                  <a:pt x="6480" y="6120"/>
                </a:lnTo>
                <a:lnTo>
                  <a:pt x="0" y="12600"/>
                </a:lnTo>
                <a:lnTo>
                  <a:pt x="0" y="25200"/>
                </a:lnTo>
                <a:lnTo>
                  <a:pt x="0" y="37800"/>
                </a:lnTo>
                <a:lnTo>
                  <a:pt x="0" y="50760"/>
                </a:lnTo>
                <a:lnTo>
                  <a:pt x="12600" y="75960"/>
                </a:lnTo>
                <a:lnTo>
                  <a:pt x="25200" y="88560"/>
                </a:lnTo>
                <a:lnTo>
                  <a:pt x="50760" y="107640"/>
                </a:lnTo>
                <a:lnTo>
                  <a:pt x="63360" y="114120"/>
                </a:lnTo>
                <a:lnTo>
                  <a:pt x="82440" y="114120"/>
                </a:lnTo>
                <a:lnTo>
                  <a:pt x="95400" y="114120"/>
                </a:lnTo>
                <a:lnTo>
                  <a:pt x="108000" y="107640"/>
                </a:lnTo>
                <a:lnTo>
                  <a:pt x="114120" y="101520"/>
                </a:lnTo>
                <a:lnTo>
                  <a:pt x="120600" y="82440"/>
                </a:lnTo>
                <a:lnTo>
                  <a:pt x="120600" y="69840"/>
                </a:lnTo>
                <a:lnTo>
                  <a:pt x="127080" y="50760"/>
                </a:lnTo>
                <a:lnTo>
                  <a:pt x="127080" y="44280"/>
                </a:lnTo>
                <a:lnTo>
                  <a:pt x="133200" y="31680"/>
                </a:lnTo>
                <a:lnTo>
                  <a:pt x="139680" y="25200"/>
                </a:lnTo>
                <a:lnTo>
                  <a:pt x="146160" y="18720"/>
                </a:lnTo>
                <a:lnTo>
                  <a:pt x="152280" y="18720"/>
                </a:lnTo>
                <a:lnTo>
                  <a:pt x="171360" y="18720"/>
                </a:lnTo>
                <a:lnTo>
                  <a:pt x="177840" y="25200"/>
                </a:lnTo>
                <a:lnTo>
                  <a:pt x="183960" y="31680"/>
                </a:lnTo>
                <a:lnTo>
                  <a:pt x="190440" y="31680"/>
                </a:lnTo>
                <a:lnTo>
                  <a:pt x="196920" y="37800"/>
                </a:lnTo>
                <a:lnTo>
                  <a:pt x="196920" y="44280"/>
                </a:lnTo>
                <a:lnTo>
                  <a:pt x="196920" y="50760"/>
                </a:lnTo>
                <a:lnTo>
                  <a:pt x="196920" y="56880"/>
                </a:lnTo>
                <a:lnTo>
                  <a:pt x="190440" y="69840"/>
                </a:lnTo>
                <a:lnTo>
                  <a:pt x="190440" y="82440"/>
                </a:lnTo>
                <a:lnTo>
                  <a:pt x="183960" y="88560"/>
                </a:lnTo>
                <a:lnTo>
                  <a:pt x="183960" y="101520"/>
                </a:lnTo>
                <a:lnTo>
                  <a:pt x="183960" y="114120"/>
                </a:lnTo>
                <a:lnTo>
                  <a:pt x="190440" y="114120"/>
                </a:lnTo>
                <a:lnTo>
                  <a:pt x="196920" y="114120"/>
                </a:lnTo>
                <a:lnTo>
                  <a:pt x="203040" y="114120"/>
                </a:lnTo>
                <a:lnTo>
                  <a:pt x="209520" y="107640"/>
                </a:lnTo>
                <a:lnTo>
                  <a:pt x="222120" y="101520"/>
                </a:lnTo>
                <a:lnTo>
                  <a:pt x="228600" y="95040"/>
                </a:lnTo>
                <a:lnTo>
                  <a:pt x="235080" y="75960"/>
                </a:lnTo>
                <a:lnTo>
                  <a:pt x="235080" y="69840"/>
                </a:lnTo>
                <a:lnTo>
                  <a:pt x="241200" y="56880"/>
                </a:lnTo>
                <a:lnTo>
                  <a:pt x="241200" y="50760"/>
                </a:lnTo>
                <a:lnTo>
                  <a:pt x="235080" y="50760"/>
                </a:lnTo>
                <a:lnTo>
                  <a:pt x="228600" y="44280"/>
                </a:lnTo>
                <a:lnTo>
                  <a:pt x="222120" y="44280"/>
                </a:lnTo>
                <a:lnTo>
                  <a:pt x="222120" y="50760"/>
                </a:lnTo>
                <a:lnTo>
                  <a:pt x="228600" y="56880"/>
                </a:lnTo>
                <a:lnTo>
                  <a:pt x="228600" y="63360"/>
                </a:lnTo>
                <a:lnTo>
                  <a:pt x="235080" y="69840"/>
                </a:lnTo>
                <a:lnTo>
                  <a:pt x="241200" y="69840"/>
                </a:lnTo>
                <a:lnTo>
                  <a:pt x="253800" y="75960"/>
                </a:lnTo>
                <a:lnTo>
                  <a:pt x="260280" y="75960"/>
                </a:lnTo>
                <a:lnTo>
                  <a:pt x="266760" y="75960"/>
                </a:lnTo>
                <a:lnTo>
                  <a:pt x="266760" y="69840"/>
                </a:lnTo>
                <a:lnTo>
                  <a:pt x="272880" y="63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46685" y="2759403"/>
            <a:ext cx="120571" cy="209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102371" y="2870449"/>
            <a:ext cx="12700" cy="57785"/>
          </a:xfrm>
          <a:custGeom>
            <a:avLst/>
            <a:gdLst/>
            <a:ahLst/>
            <a:cxnLst/>
            <a:rect l="l" t="t" r="r" b="b"/>
            <a:pathLst>
              <a:path w="12700" h="57785">
                <a:moveTo>
                  <a:pt x="0" y="31680"/>
                </a:moveTo>
                <a:lnTo>
                  <a:pt x="0" y="44280"/>
                </a:lnTo>
                <a:lnTo>
                  <a:pt x="0" y="31680"/>
                </a:lnTo>
                <a:lnTo>
                  <a:pt x="0" y="50760"/>
                </a:lnTo>
                <a:lnTo>
                  <a:pt x="6120" y="50760"/>
                </a:lnTo>
                <a:lnTo>
                  <a:pt x="12600" y="57240"/>
                </a:lnTo>
                <a:lnTo>
                  <a:pt x="12600" y="50760"/>
                </a:lnTo>
                <a:lnTo>
                  <a:pt x="12600" y="44280"/>
                </a:lnTo>
                <a:lnTo>
                  <a:pt x="12600" y="38160"/>
                </a:lnTo>
                <a:lnTo>
                  <a:pt x="12600" y="25200"/>
                </a:lnTo>
                <a:lnTo>
                  <a:pt x="12600" y="12600"/>
                </a:lnTo>
                <a:lnTo>
                  <a:pt x="126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08491" y="2794129"/>
            <a:ext cx="19685" cy="31750"/>
          </a:xfrm>
          <a:custGeom>
            <a:avLst/>
            <a:gdLst/>
            <a:ahLst/>
            <a:cxnLst/>
            <a:rect l="l" t="t" r="r" b="b"/>
            <a:pathLst>
              <a:path w="19685" h="31750">
                <a:moveTo>
                  <a:pt x="0" y="0"/>
                </a:moveTo>
                <a:lnTo>
                  <a:pt x="0" y="6480"/>
                </a:lnTo>
                <a:lnTo>
                  <a:pt x="6480" y="12600"/>
                </a:lnTo>
                <a:lnTo>
                  <a:pt x="6480" y="19080"/>
                </a:lnTo>
                <a:lnTo>
                  <a:pt x="19080" y="31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175286" y="2841843"/>
            <a:ext cx="76291" cy="88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270686" y="2835363"/>
            <a:ext cx="279331" cy="1461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324244" y="3375364"/>
            <a:ext cx="247651" cy="2285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651291" y="3295970"/>
            <a:ext cx="95885" cy="260350"/>
          </a:xfrm>
          <a:custGeom>
            <a:avLst/>
            <a:gdLst/>
            <a:ahLst/>
            <a:cxnLst/>
            <a:rect l="l" t="t" r="r" b="b"/>
            <a:pathLst>
              <a:path w="95885" h="260350">
                <a:moveTo>
                  <a:pt x="0" y="0"/>
                </a:moveTo>
                <a:lnTo>
                  <a:pt x="0" y="12600"/>
                </a:lnTo>
                <a:lnTo>
                  <a:pt x="6480" y="50760"/>
                </a:lnTo>
                <a:lnTo>
                  <a:pt x="6480" y="69840"/>
                </a:lnTo>
                <a:lnTo>
                  <a:pt x="6480" y="114120"/>
                </a:lnTo>
                <a:lnTo>
                  <a:pt x="6480" y="139680"/>
                </a:lnTo>
                <a:lnTo>
                  <a:pt x="0" y="183960"/>
                </a:lnTo>
                <a:lnTo>
                  <a:pt x="0" y="209520"/>
                </a:lnTo>
                <a:lnTo>
                  <a:pt x="0" y="222120"/>
                </a:lnTo>
                <a:lnTo>
                  <a:pt x="0" y="247680"/>
                </a:lnTo>
                <a:lnTo>
                  <a:pt x="0" y="253800"/>
                </a:lnTo>
                <a:lnTo>
                  <a:pt x="6480" y="253800"/>
                </a:lnTo>
                <a:lnTo>
                  <a:pt x="12960" y="247680"/>
                </a:lnTo>
                <a:lnTo>
                  <a:pt x="19080" y="222120"/>
                </a:lnTo>
                <a:lnTo>
                  <a:pt x="25560" y="203040"/>
                </a:lnTo>
                <a:lnTo>
                  <a:pt x="32040" y="177480"/>
                </a:lnTo>
                <a:lnTo>
                  <a:pt x="38160" y="158760"/>
                </a:lnTo>
                <a:lnTo>
                  <a:pt x="44640" y="152280"/>
                </a:lnTo>
                <a:lnTo>
                  <a:pt x="57240" y="152280"/>
                </a:lnTo>
                <a:lnTo>
                  <a:pt x="63720" y="158760"/>
                </a:lnTo>
                <a:lnTo>
                  <a:pt x="69840" y="177480"/>
                </a:lnTo>
                <a:lnTo>
                  <a:pt x="76320" y="183960"/>
                </a:lnTo>
                <a:lnTo>
                  <a:pt x="76320" y="209520"/>
                </a:lnTo>
                <a:lnTo>
                  <a:pt x="82800" y="222120"/>
                </a:lnTo>
                <a:lnTo>
                  <a:pt x="82800" y="241200"/>
                </a:lnTo>
                <a:lnTo>
                  <a:pt x="88920" y="247680"/>
                </a:lnTo>
                <a:lnTo>
                  <a:pt x="95400" y="260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784851" y="3530690"/>
            <a:ext cx="19685" cy="38735"/>
          </a:xfrm>
          <a:custGeom>
            <a:avLst/>
            <a:gdLst/>
            <a:ahLst/>
            <a:cxnLst/>
            <a:rect l="l" t="t" r="r" b="b"/>
            <a:pathLst>
              <a:path w="19685" h="38735">
                <a:moveTo>
                  <a:pt x="0" y="0"/>
                </a:moveTo>
                <a:lnTo>
                  <a:pt x="6120" y="19080"/>
                </a:lnTo>
                <a:lnTo>
                  <a:pt x="0" y="0"/>
                </a:lnTo>
                <a:lnTo>
                  <a:pt x="12600" y="25560"/>
                </a:lnTo>
                <a:lnTo>
                  <a:pt x="19080" y="31680"/>
                </a:lnTo>
                <a:lnTo>
                  <a:pt x="19080" y="38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45165" y="3356284"/>
            <a:ext cx="139651" cy="2411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06971" y="3315049"/>
            <a:ext cx="114935" cy="279400"/>
          </a:xfrm>
          <a:custGeom>
            <a:avLst/>
            <a:gdLst/>
            <a:ahLst/>
            <a:cxnLst/>
            <a:rect l="l" t="t" r="r" b="b"/>
            <a:pathLst>
              <a:path w="114935" h="279400">
                <a:moveTo>
                  <a:pt x="31680" y="190440"/>
                </a:moveTo>
                <a:lnTo>
                  <a:pt x="19080" y="196560"/>
                </a:lnTo>
                <a:lnTo>
                  <a:pt x="12600" y="203040"/>
                </a:lnTo>
                <a:lnTo>
                  <a:pt x="0" y="222120"/>
                </a:lnTo>
                <a:lnTo>
                  <a:pt x="0" y="228600"/>
                </a:lnTo>
                <a:lnTo>
                  <a:pt x="0" y="241200"/>
                </a:lnTo>
                <a:lnTo>
                  <a:pt x="0" y="247320"/>
                </a:lnTo>
                <a:lnTo>
                  <a:pt x="0" y="253800"/>
                </a:lnTo>
                <a:lnTo>
                  <a:pt x="19080" y="266400"/>
                </a:lnTo>
                <a:lnTo>
                  <a:pt x="25560" y="266400"/>
                </a:lnTo>
                <a:lnTo>
                  <a:pt x="38160" y="266400"/>
                </a:lnTo>
                <a:lnTo>
                  <a:pt x="44640" y="260280"/>
                </a:lnTo>
                <a:lnTo>
                  <a:pt x="50760" y="253800"/>
                </a:lnTo>
                <a:lnTo>
                  <a:pt x="63720" y="234720"/>
                </a:lnTo>
                <a:lnTo>
                  <a:pt x="69840" y="222120"/>
                </a:lnTo>
                <a:lnTo>
                  <a:pt x="69840" y="190440"/>
                </a:lnTo>
                <a:lnTo>
                  <a:pt x="69840" y="177480"/>
                </a:lnTo>
                <a:lnTo>
                  <a:pt x="69840" y="133200"/>
                </a:lnTo>
                <a:lnTo>
                  <a:pt x="69840" y="114120"/>
                </a:lnTo>
                <a:lnTo>
                  <a:pt x="63720" y="88560"/>
                </a:lnTo>
                <a:lnTo>
                  <a:pt x="57240" y="56880"/>
                </a:lnTo>
                <a:lnTo>
                  <a:pt x="44640" y="18720"/>
                </a:lnTo>
                <a:lnTo>
                  <a:pt x="38160" y="6120"/>
                </a:lnTo>
                <a:lnTo>
                  <a:pt x="31680" y="0"/>
                </a:lnTo>
                <a:lnTo>
                  <a:pt x="25560" y="0"/>
                </a:lnTo>
                <a:lnTo>
                  <a:pt x="25560" y="6120"/>
                </a:lnTo>
                <a:lnTo>
                  <a:pt x="25560" y="37800"/>
                </a:lnTo>
                <a:lnTo>
                  <a:pt x="25560" y="56880"/>
                </a:lnTo>
                <a:lnTo>
                  <a:pt x="31680" y="82440"/>
                </a:lnTo>
                <a:lnTo>
                  <a:pt x="44640" y="126720"/>
                </a:lnTo>
                <a:lnTo>
                  <a:pt x="50760" y="145800"/>
                </a:lnTo>
                <a:lnTo>
                  <a:pt x="57240" y="171360"/>
                </a:lnTo>
                <a:lnTo>
                  <a:pt x="63720" y="190440"/>
                </a:lnTo>
                <a:lnTo>
                  <a:pt x="69840" y="209520"/>
                </a:lnTo>
                <a:lnTo>
                  <a:pt x="82440" y="241200"/>
                </a:lnTo>
                <a:lnTo>
                  <a:pt x="95400" y="260280"/>
                </a:lnTo>
                <a:lnTo>
                  <a:pt x="101520" y="266400"/>
                </a:lnTo>
                <a:lnTo>
                  <a:pt x="108000" y="279360"/>
                </a:lnTo>
                <a:lnTo>
                  <a:pt x="114480" y="279360"/>
                </a:lnTo>
                <a:lnTo>
                  <a:pt x="108000" y="279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784851" y="3422690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0" y="6480"/>
                </a:moveTo>
                <a:lnTo>
                  <a:pt x="0" y="0"/>
                </a:lnTo>
                <a:lnTo>
                  <a:pt x="0" y="6480"/>
                </a:lnTo>
                <a:lnTo>
                  <a:pt x="612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156205" y="3470404"/>
            <a:ext cx="228571" cy="15261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724452" y="3289489"/>
            <a:ext cx="45085" cy="298450"/>
          </a:xfrm>
          <a:custGeom>
            <a:avLst/>
            <a:gdLst/>
            <a:ahLst/>
            <a:cxnLst/>
            <a:rect l="l" t="t" r="r" b="b"/>
            <a:pathLst>
              <a:path w="45085" h="298450">
                <a:moveTo>
                  <a:pt x="0" y="0"/>
                </a:moveTo>
                <a:lnTo>
                  <a:pt x="6480" y="19080"/>
                </a:lnTo>
                <a:lnTo>
                  <a:pt x="12960" y="38160"/>
                </a:lnTo>
                <a:lnTo>
                  <a:pt x="19080" y="76320"/>
                </a:lnTo>
                <a:lnTo>
                  <a:pt x="19080" y="101520"/>
                </a:lnTo>
                <a:lnTo>
                  <a:pt x="19080" y="152280"/>
                </a:lnTo>
                <a:lnTo>
                  <a:pt x="19080" y="183960"/>
                </a:lnTo>
                <a:lnTo>
                  <a:pt x="19080" y="235080"/>
                </a:lnTo>
                <a:lnTo>
                  <a:pt x="25560" y="260280"/>
                </a:lnTo>
                <a:lnTo>
                  <a:pt x="32040" y="272880"/>
                </a:lnTo>
                <a:lnTo>
                  <a:pt x="38160" y="285840"/>
                </a:lnTo>
                <a:lnTo>
                  <a:pt x="44640" y="298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803847" y="3489484"/>
            <a:ext cx="451051" cy="2285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721654" y="3340249"/>
            <a:ext cx="190500" cy="235585"/>
          </a:xfrm>
          <a:custGeom>
            <a:avLst/>
            <a:gdLst/>
            <a:ahLst/>
            <a:cxnLst/>
            <a:rect l="l" t="t" r="r" b="b"/>
            <a:pathLst>
              <a:path w="190500" h="235585">
                <a:moveTo>
                  <a:pt x="6120" y="0"/>
                </a:moveTo>
                <a:lnTo>
                  <a:pt x="12600" y="19080"/>
                </a:lnTo>
                <a:lnTo>
                  <a:pt x="12600" y="31680"/>
                </a:lnTo>
                <a:lnTo>
                  <a:pt x="6120" y="63360"/>
                </a:lnTo>
                <a:lnTo>
                  <a:pt x="6120" y="82440"/>
                </a:lnTo>
                <a:lnTo>
                  <a:pt x="0" y="108000"/>
                </a:lnTo>
                <a:lnTo>
                  <a:pt x="0" y="146160"/>
                </a:lnTo>
                <a:lnTo>
                  <a:pt x="0" y="165240"/>
                </a:lnTo>
                <a:lnTo>
                  <a:pt x="12600" y="203400"/>
                </a:lnTo>
                <a:lnTo>
                  <a:pt x="25200" y="209520"/>
                </a:lnTo>
                <a:lnTo>
                  <a:pt x="63360" y="228600"/>
                </a:lnTo>
                <a:lnTo>
                  <a:pt x="88920" y="235080"/>
                </a:lnTo>
                <a:lnTo>
                  <a:pt x="133200" y="235080"/>
                </a:lnTo>
                <a:lnTo>
                  <a:pt x="152280" y="235080"/>
                </a:lnTo>
                <a:lnTo>
                  <a:pt x="183960" y="235080"/>
                </a:lnTo>
                <a:lnTo>
                  <a:pt x="190440" y="228600"/>
                </a:lnTo>
                <a:lnTo>
                  <a:pt x="190440" y="235080"/>
                </a:lnTo>
                <a:lnTo>
                  <a:pt x="183960" y="235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441770" y="3883325"/>
            <a:ext cx="174765" cy="2220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524570" y="3810050"/>
            <a:ext cx="69850" cy="273685"/>
          </a:xfrm>
          <a:custGeom>
            <a:avLst/>
            <a:gdLst/>
            <a:ahLst/>
            <a:cxnLst/>
            <a:rect l="l" t="t" r="r" b="b"/>
            <a:pathLst>
              <a:path w="69850" h="273685">
                <a:moveTo>
                  <a:pt x="0" y="0"/>
                </a:moveTo>
                <a:lnTo>
                  <a:pt x="6120" y="50760"/>
                </a:lnTo>
                <a:lnTo>
                  <a:pt x="6120" y="82800"/>
                </a:lnTo>
                <a:lnTo>
                  <a:pt x="19080" y="146160"/>
                </a:lnTo>
                <a:lnTo>
                  <a:pt x="19080" y="171720"/>
                </a:lnTo>
                <a:lnTo>
                  <a:pt x="37800" y="216000"/>
                </a:lnTo>
                <a:lnTo>
                  <a:pt x="44280" y="235080"/>
                </a:lnTo>
                <a:lnTo>
                  <a:pt x="56880" y="247680"/>
                </a:lnTo>
                <a:lnTo>
                  <a:pt x="69840" y="2732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715011" y="3797450"/>
            <a:ext cx="184150" cy="267335"/>
          </a:xfrm>
          <a:custGeom>
            <a:avLst/>
            <a:gdLst/>
            <a:ahLst/>
            <a:cxnLst/>
            <a:rect l="l" t="t" r="r" b="b"/>
            <a:pathLst>
              <a:path w="184150" h="267335">
                <a:moveTo>
                  <a:pt x="0" y="0"/>
                </a:moveTo>
                <a:lnTo>
                  <a:pt x="12600" y="31680"/>
                </a:lnTo>
                <a:lnTo>
                  <a:pt x="0" y="0"/>
                </a:lnTo>
                <a:lnTo>
                  <a:pt x="25200" y="57240"/>
                </a:lnTo>
                <a:lnTo>
                  <a:pt x="31680" y="82440"/>
                </a:lnTo>
                <a:lnTo>
                  <a:pt x="38160" y="108000"/>
                </a:lnTo>
                <a:lnTo>
                  <a:pt x="50760" y="158760"/>
                </a:lnTo>
                <a:lnTo>
                  <a:pt x="57240" y="184320"/>
                </a:lnTo>
                <a:lnTo>
                  <a:pt x="63360" y="222120"/>
                </a:lnTo>
                <a:lnTo>
                  <a:pt x="63360" y="241200"/>
                </a:lnTo>
                <a:lnTo>
                  <a:pt x="69840" y="254160"/>
                </a:lnTo>
                <a:lnTo>
                  <a:pt x="69840" y="260280"/>
                </a:lnTo>
                <a:lnTo>
                  <a:pt x="69840" y="254160"/>
                </a:lnTo>
                <a:lnTo>
                  <a:pt x="69840" y="247680"/>
                </a:lnTo>
                <a:lnTo>
                  <a:pt x="63360" y="228600"/>
                </a:lnTo>
                <a:lnTo>
                  <a:pt x="63360" y="209520"/>
                </a:lnTo>
                <a:lnTo>
                  <a:pt x="63360" y="177840"/>
                </a:lnTo>
                <a:lnTo>
                  <a:pt x="69840" y="171360"/>
                </a:lnTo>
                <a:lnTo>
                  <a:pt x="82440" y="152280"/>
                </a:lnTo>
                <a:lnTo>
                  <a:pt x="88920" y="152280"/>
                </a:lnTo>
                <a:lnTo>
                  <a:pt x="108000" y="152280"/>
                </a:lnTo>
                <a:lnTo>
                  <a:pt x="114120" y="158760"/>
                </a:lnTo>
                <a:lnTo>
                  <a:pt x="120600" y="184320"/>
                </a:lnTo>
                <a:lnTo>
                  <a:pt x="127080" y="196920"/>
                </a:lnTo>
                <a:lnTo>
                  <a:pt x="127080" y="209520"/>
                </a:lnTo>
                <a:lnTo>
                  <a:pt x="127080" y="222120"/>
                </a:lnTo>
                <a:lnTo>
                  <a:pt x="127080" y="235080"/>
                </a:lnTo>
                <a:lnTo>
                  <a:pt x="133200" y="254160"/>
                </a:lnTo>
                <a:lnTo>
                  <a:pt x="139680" y="260280"/>
                </a:lnTo>
                <a:lnTo>
                  <a:pt x="152280" y="266760"/>
                </a:lnTo>
                <a:lnTo>
                  <a:pt x="158760" y="260280"/>
                </a:lnTo>
                <a:lnTo>
                  <a:pt x="177840" y="247680"/>
                </a:lnTo>
                <a:lnTo>
                  <a:pt x="183960" y="235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924531" y="3975291"/>
            <a:ext cx="31750" cy="63500"/>
          </a:xfrm>
          <a:custGeom>
            <a:avLst/>
            <a:gdLst/>
            <a:ahLst/>
            <a:cxnLst/>
            <a:rect l="l" t="t" r="r" b="b"/>
            <a:pathLst>
              <a:path w="31750" h="63500">
                <a:moveTo>
                  <a:pt x="0" y="0"/>
                </a:moveTo>
                <a:lnTo>
                  <a:pt x="6120" y="19080"/>
                </a:lnTo>
                <a:lnTo>
                  <a:pt x="0" y="0"/>
                </a:lnTo>
                <a:lnTo>
                  <a:pt x="6120" y="25560"/>
                </a:lnTo>
                <a:lnTo>
                  <a:pt x="6120" y="38160"/>
                </a:lnTo>
                <a:lnTo>
                  <a:pt x="6120" y="44280"/>
                </a:lnTo>
                <a:lnTo>
                  <a:pt x="19080" y="57240"/>
                </a:lnTo>
                <a:lnTo>
                  <a:pt x="19080" y="63360"/>
                </a:lnTo>
                <a:lnTo>
                  <a:pt x="25200" y="63360"/>
                </a:lnTo>
                <a:lnTo>
                  <a:pt x="31680" y="63360"/>
                </a:lnTo>
                <a:lnTo>
                  <a:pt x="31680" y="572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911931" y="3930651"/>
            <a:ext cx="25400" cy="45085"/>
          </a:xfrm>
          <a:custGeom>
            <a:avLst/>
            <a:gdLst/>
            <a:ahLst/>
            <a:cxnLst/>
            <a:rect l="l" t="t" r="r" b="b"/>
            <a:pathLst>
              <a:path w="25400" h="45085">
                <a:moveTo>
                  <a:pt x="25200" y="44640"/>
                </a:moveTo>
                <a:lnTo>
                  <a:pt x="12600" y="19080"/>
                </a:lnTo>
                <a:lnTo>
                  <a:pt x="25200" y="44640"/>
                </a:lnTo>
                <a:lnTo>
                  <a:pt x="6120" y="12960"/>
                </a:lnTo>
                <a:lnTo>
                  <a:pt x="6120" y="6480"/>
                </a:lnTo>
                <a:lnTo>
                  <a:pt x="0" y="0"/>
                </a:lnTo>
                <a:lnTo>
                  <a:pt x="6120" y="0"/>
                </a:lnTo>
                <a:lnTo>
                  <a:pt x="12600" y="6480"/>
                </a:lnTo>
                <a:lnTo>
                  <a:pt x="1872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994371" y="3810050"/>
            <a:ext cx="171450" cy="248285"/>
          </a:xfrm>
          <a:custGeom>
            <a:avLst/>
            <a:gdLst/>
            <a:ahLst/>
            <a:cxnLst/>
            <a:rect l="l" t="t" r="r" b="b"/>
            <a:pathLst>
              <a:path w="171450" h="248285">
                <a:moveTo>
                  <a:pt x="19080" y="158760"/>
                </a:moveTo>
                <a:lnTo>
                  <a:pt x="19080" y="171720"/>
                </a:lnTo>
                <a:lnTo>
                  <a:pt x="6480" y="196920"/>
                </a:lnTo>
                <a:lnTo>
                  <a:pt x="6480" y="209520"/>
                </a:lnTo>
                <a:lnTo>
                  <a:pt x="6480" y="222480"/>
                </a:lnTo>
                <a:lnTo>
                  <a:pt x="6480" y="235080"/>
                </a:lnTo>
                <a:lnTo>
                  <a:pt x="12600" y="247680"/>
                </a:lnTo>
                <a:lnTo>
                  <a:pt x="19080" y="247680"/>
                </a:lnTo>
                <a:lnTo>
                  <a:pt x="25200" y="247680"/>
                </a:lnTo>
                <a:lnTo>
                  <a:pt x="50760" y="241560"/>
                </a:lnTo>
                <a:lnTo>
                  <a:pt x="69840" y="216000"/>
                </a:lnTo>
                <a:lnTo>
                  <a:pt x="76320" y="203400"/>
                </a:lnTo>
                <a:lnTo>
                  <a:pt x="88920" y="171720"/>
                </a:lnTo>
                <a:lnTo>
                  <a:pt x="88920" y="158760"/>
                </a:lnTo>
                <a:lnTo>
                  <a:pt x="82440" y="120600"/>
                </a:lnTo>
                <a:lnTo>
                  <a:pt x="76320" y="95400"/>
                </a:lnTo>
                <a:lnTo>
                  <a:pt x="63360" y="76320"/>
                </a:lnTo>
                <a:lnTo>
                  <a:pt x="57240" y="50760"/>
                </a:lnTo>
                <a:lnTo>
                  <a:pt x="38160" y="32040"/>
                </a:lnTo>
                <a:lnTo>
                  <a:pt x="19080" y="6480"/>
                </a:lnTo>
                <a:lnTo>
                  <a:pt x="6480" y="0"/>
                </a:lnTo>
                <a:lnTo>
                  <a:pt x="0" y="6480"/>
                </a:lnTo>
                <a:lnTo>
                  <a:pt x="0" y="19080"/>
                </a:lnTo>
                <a:lnTo>
                  <a:pt x="0" y="57240"/>
                </a:lnTo>
                <a:lnTo>
                  <a:pt x="6480" y="76320"/>
                </a:lnTo>
                <a:lnTo>
                  <a:pt x="19080" y="101880"/>
                </a:lnTo>
                <a:lnTo>
                  <a:pt x="31680" y="120600"/>
                </a:lnTo>
                <a:lnTo>
                  <a:pt x="44280" y="146160"/>
                </a:lnTo>
                <a:lnTo>
                  <a:pt x="76320" y="184320"/>
                </a:lnTo>
                <a:lnTo>
                  <a:pt x="95040" y="196920"/>
                </a:lnTo>
                <a:lnTo>
                  <a:pt x="108000" y="209520"/>
                </a:lnTo>
                <a:lnTo>
                  <a:pt x="146160" y="228600"/>
                </a:lnTo>
                <a:lnTo>
                  <a:pt x="158760" y="241560"/>
                </a:lnTo>
                <a:lnTo>
                  <a:pt x="171360" y="241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140531" y="3803930"/>
            <a:ext cx="101600" cy="260350"/>
          </a:xfrm>
          <a:custGeom>
            <a:avLst/>
            <a:gdLst/>
            <a:ahLst/>
            <a:cxnLst/>
            <a:rect l="l" t="t" r="r" b="b"/>
            <a:pathLst>
              <a:path w="101600" h="260350">
                <a:moveTo>
                  <a:pt x="18720" y="171360"/>
                </a:moveTo>
                <a:lnTo>
                  <a:pt x="6120" y="190440"/>
                </a:lnTo>
                <a:lnTo>
                  <a:pt x="6120" y="203040"/>
                </a:lnTo>
                <a:lnTo>
                  <a:pt x="6120" y="228600"/>
                </a:lnTo>
                <a:lnTo>
                  <a:pt x="12600" y="241200"/>
                </a:lnTo>
                <a:lnTo>
                  <a:pt x="25200" y="253800"/>
                </a:lnTo>
                <a:lnTo>
                  <a:pt x="31680" y="260280"/>
                </a:lnTo>
                <a:lnTo>
                  <a:pt x="44280" y="260280"/>
                </a:lnTo>
                <a:lnTo>
                  <a:pt x="50760" y="260280"/>
                </a:lnTo>
                <a:lnTo>
                  <a:pt x="69840" y="241200"/>
                </a:lnTo>
                <a:lnTo>
                  <a:pt x="69840" y="234720"/>
                </a:lnTo>
                <a:lnTo>
                  <a:pt x="75960" y="203040"/>
                </a:lnTo>
                <a:lnTo>
                  <a:pt x="75960" y="190440"/>
                </a:lnTo>
                <a:lnTo>
                  <a:pt x="63360" y="152280"/>
                </a:lnTo>
                <a:lnTo>
                  <a:pt x="56880" y="133200"/>
                </a:lnTo>
                <a:lnTo>
                  <a:pt x="44280" y="88920"/>
                </a:lnTo>
                <a:lnTo>
                  <a:pt x="31680" y="63360"/>
                </a:lnTo>
                <a:lnTo>
                  <a:pt x="12600" y="25200"/>
                </a:lnTo>
                <a:lnTo>
                  <a:pt x="6120" y="12600"/>
                </a:lnTo>
                <a:lnTo>
                  <a:pt x="0" y="0"/>
                </a:lnTo>
                <a:lnTo>
                  <a:pt x="0" y="12600"/>
                </a:lnTo>
                <a:lnTo>
                  <a:pt x="0" y="38160"/>
                </a:lnTo>
                <a:lnTo>
                  <a:pt x="6120" y="63360"/>
                </a:lnTo>
                <a:lnTo>
                  <a:pt x="18720" y="108000"/>
                </a:lnTo>
                <a:lnTo>
                  <a:pt x="31680" y="133200"/>
                </a:lnTo>
                <a:lnTo>
                  <a:pt x="50760" y="177840"/>
                </a:lnTo>
                <a:lnTo>
                  <a:pt x="63360" y="203040"/>
                </a:lnTo>
                <a:lnTo>
                  <a:pt x="88920" y="234720"/>
                </a:lnTo>
                <a:lnTo>
                  <a:pt x="101520" y="2538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245126" y="3972245"/>
            <a:ext cx="228571" cy="1014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800772" y="3937130"/>
            <a:ext cx="273050" cy="146685"/>
          </a:xfrm>
          <a:custGeom>
            <a:avLst/>
            <a:gdLst/>
            <a:ahLst/>
            <a:cxnLst/>
            <a:rect l="l" t="t" r="r" b="b"/>
            <a:pathLst>
              <a:path w="273050" h="146685">
                <a:moveTo>
                  <a:pt x="6480" y="12600"/>
                </a:moveTo>
                <a:lnTo>
                  <a:pt x="6480" y="0"/>
                </a:lnTo>
                <a:lnTo>
                  <a:pt x="6480" y="6480"/>
                </a:lnTo>
                <a:lnTo>
                  <a:pt x="0" y="19080"/>
                </a:lnTo>
                <a:lnTo>
                  <a:pt x="0" y="38160"/>
                </a:lnTo>
                <a:lnTo>
                  <a:pt x="0" y="50760"/>
                </a:lnTo>
                <a:lnTo>
                  <a:pt x="6480" y="88920"/>
                </a:lnTo>
                <a:lnTo>
                  <a:pt x="12600" y="108000"/>
                </a:lnTo>
                <a:lnTo>
                  <a:pt x="31680" y="127080"/>
                </a:lnTo>
                <a:lnTo>
                  <a:pt x="44280" y="139680"/>
                </a:lnTo>
                <a:lnTo>
                  <a:pt x="63360" y="146160"/>
                </a:lnTo>
                <a:lnTo>
                  <a:pt x="76320" y="146160"/>
                </a:lnTo>
                <a:lnTo>
                  <a:pt x="95400" y="139680"/>
                </a:lnTo>
                <a:lnTo>
                  <a:pt x="101520" y="133560"/>
                </a:lnTo>
                <a:lnTo>
                  <a:pt x="108000" y="120600"/>
                </a:lnTo>
                <a:lnTo>
                  <a:pt x="114480" y="108000"/>
                </a:lnTo>
                <a:lnTo>
                  <a:pt x="114480" y="95400"/>
                </a:lnTo>
                <a:lnTo>
                  <a:pt x="114480" y="82440"/>
                </a:lnTo>
                <a:lnTo>
                  <a:pt x="108000" y="57240"/>
                </a:lnTo>
                <a:lnTo>
                  <a:pt x="101520" y="44640"/>
                </a:lnTo>
                <a:lnTo>
                  <a:pt x="95400" y="38160"/>
                </a:lnTo>
                <a:lnTo>
                  <a:pt x="88920" y="31680"/>
                </a:lnTo>
                <a:lnTo>
                  <a:pt x="82440" y="31680"/>
                </a:lnTo>
                <a:lnTo>
                  <a:pt x="76320" y="31680"/>
                </a:lnTo>
                <a:lnTo>
                  <a:pt x="69840" y="38160"/>
                </a:lnTo>
                <a:lnTo>
                  <a:pt x="69840" y="50760"/>
                </a:lnTo>
                <a:lnTo>
                  <a:pt x="76320" y="63720"/>
                </a:lnTo>
                <a:lnTo>
                  <a:pt x="82440" y="76320"/>
                </a:lnTo>
                <a:lnTo>
                  <a:pt x="101520" y="88920"/>
                </a:lnTo>
                <a:lnTo>
                  <a:pt x="114480" y="95400"/>
                </a:lnTo>
                <a:lnTo>
                  <a:pt x="139680" y="101520"/>
                </a:lnTo>
                <a:lnTo>
                  <a:pt x="152280" y="101520"/>
                </a:lnTo>
                <a:lnTo>
                  <a:pt x="158760" y="101520"/>
                </a:lnTo>
                <a:lnTo>
                  <a:pt x="171360" y="95400"/>
                </a:lnTo>
                <a:lnTo>
                  <a:pt x="177840" y="88920"/>
                </a:lnTo>
                <a:lnTo>
                  <a:pt x="177840" y="69840"/>
                </a:lnTo>
                <a:lnTo>
                  <a:pt x="171360" y="63720"/>
                </a:lnTo>
                <a:lnTo>
                  <a:pt x="171360" y="57240"/>
                </a:lnTo>
                <a:lnTo>
                  <a:pt x="165240" y="50760"/>
                </a:lnTo>
                <a:lnTo>
                  <a:pt x="165240" y="44640"/>
                </a:lnTo>
                <a:lnTo>
                  <a:pt x="165240" y="50760"/>
                </a:lnTo>
                <a:lnTo>
                  <a:pt x="177840" y="57240"/>
                </a:lnTo>
                <a:lnTo>
                  <a:pt x="184320" y="63720"/>
                </a:lnTo>
                <a:lnTo>
                  <a:pt x="190440" y="69840"/>
                </a:lnTo>
                <a:lnTo>
                  <a:pt x="196920" y="69840"/>
                </a:lnTo>
                <a:lnTo>
                  <a:pt x="203040" y="69840"/>
                </a:lnTo>
                <a:lnTo>
                  <a:pt x="209520" y="69840"/>
                </a:lnTo>
                <a:lnTo>
                  <a:pt x="209520" y="63720"/>
                </a:lnTo>
                <a:lnTo>
                  <a:pt x="216000" y="63720"/>
                </a:lnTo>
                <a:lnTo>
                  <a:pt x="216000" y="57240"/>
                </a:lnTo>
                <a:lnTo>
                  <a:pt x="222120" y="57240"/>
                </a:lnTo>
                <a:lnTo>
                  <a:pt x="228600" y="57240"/>
                </a:lnTo>
                <a:lnTo>
                  <a:pt x="235080" y="57240"/>
                </a:lnTo>
                <a:lnTo>
                  <a:pt x="247680" y="63720"/>
                </a:lnTo>
                <a:lnTo>
                  <a:pt x="247680" y="69840"/>
                </a:lnTo>
                <a:lnTo>
                  <a:pt x="254160" y="82440"/>
                </a:lnTo>
                <a:lnTo>
                  <a:pt x="260280" y="82440"/>
                </a:lnTo>
                <a:lnTo>
                  <a:pt x="266760" y="95400"/>
                </a:lnTo>
                <a:lnTo>
                  <a:pt x="266760" y="101520"/>
                </a:lnTo>
                <a:lnTo>
                  <a:pt x="272880" y="1015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061053" y="3956211"/>
            <a:ext cx="19685" cy="6985"/>
          </a:xfrm>
          <a:custGeom>
            <a:avLst/>
            <a:gdLst/>
            <a:ahLst/>
            <a:cxnLst/>
            <a:rect l="l" t="t" r="r" b="b"/>
            <a:pathLst>
              <a:path w="19685" h="6985">
                <a:moveTo>
                  <a:pt x="6480" y="0"/>
                </a:moveTo>
                <a:lnTo>
                  <a:pt x="0" y="0"/>
                </a:lnTo>
                <a:lnTo>
                  <a:pt x="6480" y="0"/>
                </a:lnTo>
                <a:lnTo>
                  <a:pt x="12600" y="0"/>
                </a:lnTo>
                <a:lnTo>
                  <a:pt x="1908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127847" y="3895925"/>
            <a:ext cx="241171" cy="2030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997609" y="3927605"/>
            <a:ext cx="127051" cy="1778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181929" y="3756245"/>
            <a:ext cx="88891" cy="17781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302529" y="3768845"/>
            <a:ext cx="165211" cy="1713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483415" y="4045131"/>
            <a:ext cx="76835" cy="44450"/>
          </a:xfrm>
          <a:custGeom>
            <a:avLst/>
            <a:gdLst/>
            <a:ahLst/>
            <a:cxnLst/>
            <a:rect l="l" t="t" r="r" b="b"/>
            <a:pathLst>
              <a:path w="76834" h="44450">
                <a:moveTo>
                  <a:pt x="76320" y="0"/>
                </a:moveTo>
                <a:lnTo>
                  <a:pt x="50760" y="19080"/>
                </a:lnTo>
                <a:lnTo>
                  <a:pt x="76320" y="0"/>
                </a:lnTo>
                <a:lnTo>
                  <a:pt x="38160" y="25560"/>
                </a:lnTo>
                <a:lnTo>
                  <a:pt x="12960" y="38160"/>
                </a:lnTo>
                <a:lnTo>
                  <a:pt x="6480" y="44280"/>
                </a:lnTo>
                <a:lnTo>
                  <a:pt x="0" y="44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816969" y="3915005"/>
            <a:ext cx="120571" cy="1396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924970" y="3718085"/>
            <a:ext cx="101491" cy="1713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045570" y="3718085"/>
            <a:ext cx="241171" cy="19041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274170" y="4016525"/>
            <a:ext cx="95011" cy="6981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493217" y="40134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6480" y="0"/>
                </a:lnTo>
                <a:lnTo>
                  <a:pt x="126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632896" y="3987891"/>
            <a:ext cx="38735" cy="6985"/>
          </a:xfrm>
          <a:custGeom>
            <a:avLst/>
            <a:gdLst/>
            <a:ahLst/>
            <a:cxnLst/>
            <a:rect l="l" t="t" r="r" b="b"/>
            <a:pathLst>
              <a:path w="38734" h="6985">
                <a:moveTo>
                  <a:pt x="0" y="6480"/>
                </a:moveTo>
                <a:lnTo>
                  <a:pt x="6480" y="6480"/>
                </a:lnTo>
                <a:lnTo>
                  <a:pt x="12600" y="0"/>
                </a:lnTo>
                <a:lnTo>
                  <a:pt x="19080" y="0"/>
                </a:lnTo>
                <a:lnTo>
                  <a:pt x="31680" y="0"/>
                </a:lnTo>
                <a:lnTo>
                  <a:pt x="381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855017" y="3930651"/>
            <a:ext cx="6985" cy="32384"/>
          </a:xfrm>
          <a:custGeom>
            <a:avLst/>
            <a:gdLst/>
            <a:ahLst/>
            <a:cxnLst/>
            <a:rect l="l" t="t" r="r" b="b"/>
            <a:pathLst>
              <a:path w="6984" h="32385">
                <a:moveTo>
                  <a:pt x="0" y="32040"/>
                </a:moveTo>
                <a:lnTo>
                  <a:pt x="6480" y="19080"/>
                </a:lnTo>
                <a:lnTo>
                  <a:pt x="6480" y="12960"/>
                </a:lnTo>
                <a:lnTo>
                  <a:pt x="648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391010" y="4432491"/>
            <a:ext cx="235585" cy="190500"/>
          </a:xfrm>
          <a:custGeom>
            <a:avLst/>
            <a:gdLst/>
            <a:ahLst/>
            <a:cxnLst/>
            <a:rect l="l" t="t" r="r" b="b"/>
            <a:pathLst>
              <a:path w="235585" h="190500">
                <a:moveTo>
                  <a:pt x="69840" y="0"/>
                </a:moveTo>
                <a:lnTo>
                  <a:pt x="57240" y="0"/>
                </a:lnTo>
                <a:lnTo>
                  <a:pt x="31680" y="6480"/>
                </a:lnTo>
                <a:lnTo>
                  <a:pt x="19080" y="19080"/>
                </a:lnTo>
                <a:lnTo>
                  <a:pt x="0" y="50760"/>
                </a:lnTo>
                <a:lnTo>
                  <a:pt x="0" y="76320"/>
                </a:lnTo>
                <a:lnTo>
                  <a:pt x="0" y="114120"/>
                </a:lnTo>
                <a:lnTo>
                  <a:pt x="6480" y="133200"/>
                </a:lnTo>
                <a:lnTo>
                  <a:pt x="25560" y="165240"/>
                </a:lnTo>
                <a:lnTo>
                  <a:pt x="38160" y="177840"/>
                </a:lnTo>
                <a:lnTo>
                  <a:pt x="57240" y="183960"/>
                </a:lnTo>
                <a:lnTo>
                  <a:pt x="76320" y="190440"/>
                </a:lnTo>
                <a:lnTo>
                  <a:pt x="101520" y="190440"/>
                </a:lnTo>
                <a:lnTo>
                  <a:pt x="127080" y="183960"/>
                </a:lnTo>
                <a:lnTo>
                  <a:pt x="165240" y="165240"/>
                </a:lnTo>
                <a:lnTo>
                  <a:pt x="184320" y="152280"/>
                </a:lnTo>
                <a:lnTo>
                  <a:pt x="216000" y="120600"/>
                </a:lnTo>
                <a:lnTo>
                  <a:pt x="228600" y="108000"/>
                </a:lnTo>
                <a:lnTo>
                  <a:pt x="235080" y="88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562370" y="4286331"/>
            <a:ext cx="235585" cy="298450"/>
          </a:xfrm>
          <a:custGeom>
            <a:avLst/>
            <a:gdLst/>
            <a:ahLst/>
            <a:cxnLst/>
            <a:rect l="l" t="t" r="r" b="b"/>
            <a:pathLst>
              <a:path w="235585" h="298450">
                <a:moveTo>
                  <a:pt x="0" y="0"/>
                </a:moveTo>
                <a:lnTo>
                  <a:pt x="6480" y="38160"/>
                </a:lnTo>
                <a:lnTo>
                  <a:pt x="12960" y="63720"/>
                </a:lnTo>
                <a:lnTo>
                  <a:pt x="19080" y="95400"/>
                </a:lnTo>
                <a:lnTo>
                  <a:pt x="25560" y="127080"/>
                </a:lnTo>
                <a:lnTo>
                  <a:pt x="32040" y="158760"/>
                </a:lnTo>
                <a:lnTo>
                  <a:pt x="44640" y="216000"/>
                </a:lnTo>
                <a:lnTo>
                  <a:pt x="51120" y="235080"/>
                </a:lnTo>
                <a:lnTo>
                  <a:pt x="57240" y="273240"/>
                </a:lnTo>
                <a:lnTo>
                  <a:pt x="57240" y="285840"/>
                </a:lnTo>
                <a:lnTo>
                  <a:pt x="57240" y="298440"/>
                </a:lnTo>
                <a:lnTo>
                  <a:pt x="51120" y="298440"/>
                </a:lnTo>
                <a:lnTo>
                  <a:pt x="51120" y="209520"/>
                </a:lnTo>
                <a:lnTo>
                  <a:pt x="57240" y="184320"/>
                </a:lnTo>
                <a:lnTo>
                  <a:pt x="63720" y="171720"/>
                </a:lnTo>
                <a:lnTo>
                  <a:pt x="76320" y="158760"/>
                </a:lnTo>
                <a:lnTo>
                  <a:pt x="82800" y="165240"/>
                </a:lnTo>
                <a:lnTo>
                  <a:pt x="88920" y="184320"/>
                </a:lnTo>
                <a:lnTo>
                  <a:pt x="88920" y="196920"/>
                </a:lnTo>
                <a:lnTo>
                  <a:pt x="88920" y="209520"/>
                </a:lnTo>
                <a:lnTo>
                  <a:pt x="95400" y="235080"/>
                </a:lnTo>
                <a:lnTo>
                  <a:pt x="101880" y="247680"/>
                </a:lnTo>
                <a:lnTo>
                  <a:pt x="114480" y="266760"/>
                </a:lnTo>
                <a:lnTo>
                  <a:pt x="120960" y="273240"/>
                </a:lnTo>
                <a:lnTo>
                  <a:pt x="127080" y="279360"/>
                </a:lnTo>
                <a:lnTo>
                  <a:pt x="133560" y="279360"/>
                </a:lnTo>
                <a:lnTo>
                  <a:pt x="139680" y="279360"/>
                </a:lnTo>
                <a:lnTo>
                  <a:pt x="158760" y="279360"/>
                </a:lnTo>
                <a:lnTo>
                  <a:pt x="165240" y="279360"/>
                </a:lnTo>
                <a:lnTo>
                  <a:pt x="177840" y="273240"/>
                </a:lnTo>
                <a:lnTo>
                  <a:pt x="184320" y="266760"/>
                </a:lnTo>
                <a:lnTo>
                  <a:pt x="190800" y="273240"/>
                </a:lnTo>
                <a:lnTo>
                  <a:pt x="190800" y="279360"/>
                </a:lnTo>
                <a:lnTo>
                  <a:pt x="196920" y="285840"/>
                </a:lnTo>
                <a:lnTo>
                  <a:pt x="203400" y="292320"/>
                </a:lnTo>
                <a:lnTo>
                  <a:pt x="209880" y="292320"/>
                </a:lnTo>
                <a:lnTo>
                  <a:pt x="228600" y="279360"/>
                </a:lnTo>
                <a:lnTo>
                  <a:pt x="228600" y="273240"/>
                </a:lnTo>
                <a:lnTo>
                  <a:pt x="235080" y="254160"/>
                </a:lnTo>
                <a:lnTo>
                  <a:pt x="222480" y="235080"/>
                </a:lnTo>
                <a:lnTo>
                  <a:pt x="216000" y="222480"/>
                </a:lnTo>
                <a:lnTo>
                  <a:pt x="203400" y="216000"/>
                </a:lnTo>
                <a:lnTo>
                  <a:pt x="190800" y="209520"/>
                </a:lnTo>
                <a:lnTo>
                  <a:pt x="177840" y="209520"/>
                </a:lnTo>
                <a:lnTo>
                  <a:pt x="152640" y="209520"/>
                </a:lnTo>
                <a:lnTo>
                  <a:pt x="146160" y="209520"/>
                </a:lnTo>
                <a:lnTo>
                  <a:pt x="133560" y="222480"/>
                </a:lnTo>
                <a:lnTo>
                  <a:pt x="133560" y="228600"/>
                </a:lnTo>
                <a:lnTo>
                  <a:pt x="139680" y="235080"/>
                </a:lnTo>
                <a:lnTo>
                  <a:pt x="152640" y="235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829131" y="4508811"/>
            <a:ext cx="45085" cy="76200"/>
          </a:xfrm>
          <a:custGeom>
            <a:avLst/>
            <a:gdLst/>
            <a:ahLst/>
            <a:cxnLst/>
            <a:rect l="l" t="t" r="r" b="b"/>
            <a:pathLst>
              <a:path w="45085" h="76200">
                <a:moveTo>
                  <a:pt x="6480" y="0"/>
                </a:moveTo>
                <a:lnTo>
                  <a:pt x="6480" y="12600"/>
                </a:lnTo>
                <a:lnTo>
                  <a:pt x="6480" y="0"/>
                </a:lnTo>
                <a:lnTo>
                  <a:pt x="0" y="12600"/>
                </a:lnTo>
                <a:lnTo>
                  <a:pt x="0" y="31680"/>
                </a:lnTo>
                <a:lnTo>
                  <a:pt x="6480" y="37800"/>
                </a:lnTo>
                <a:lnTo>
                  <a:pt x="19080" y="50760"/>
                </a:lnTo>
                <a:lnTo>
                  <a:pt x="25560" y="56880"/>
                </a:lnTo>
                <a:lnTo>
                  <a:pt x="31680" y="69840"/>
                </a:lnTo>
                <a:lnTo>
                  <a:pt x="38160" y="75960"/>
                </a:lnTo>
                <a:lnTo>
                  <a:pt x="44640" y="75960"/>
                </a:lnTo>
                <a:lnTo>
                  <a:pt x="38160" y="69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823011" y="4432491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0" y="25560"/>
                </a:moveTo>
                <a:lnTo>
                  <a:pt x="0" y="12600"/>
                </a:lnTo>
                <a:lnTo>
                  <a:pt x="0" y="25560"/>
                </a:lnTo>
                <a:lnTo>
                  <a:pt x="0" y="6480"/>
                </a:lnTo>
                <a:lnTo>
                  <a:pt x="0" y="0"/>
                </a:lnTo>
                <a:lnTo>
                  <a:pt x="6120" y="0"/>
                </a:lnTo>
                <a:lnTo>
                  <a:pt x="12600" y="0"/>
                </a:lnTo>
                <a:lnTo>
                  <a:pt x="252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892851" y="4483251"/>
            <a:ext cx="196850" cy="95885"/>
          </a:xfrm>
          <a:custGeom>
            <a:avLst/>
            <a:gdLst/>
            <a:ahLst/>
            <a:cxnLst/>
            <a:rect l="l" t="t" r="r" b="b"/>
            <a:pathLst>
              <a:path w="196850" h="95885">
                <a:moveTo>
                  <a:pt x="12600" y="0"/>
                </a:moveTo>
                <a:lnTo>
                  <a:pt x="12600" y="6480"/>
                </a:lnTo>
                <a:lnTo>
                  <a:pt x="6120" y="19080"/>
                </a:lnTo>
                <a:lnTo>
                  <a:pt x="6120" y="25560"/>
                </a:lnTo>
                <a:lnTo>
                  <a:pt x="0" y="38160"/>
                </a:lnTo>
                <a:lnTo>
                  <a:pt x="6120" y="50760"/>
                </a:lnTo>
                <a:lnTo>
                  <a:pt x="12600" y="57240"/>
                </a:lnTo>
                <a:lnTo>
                  <a:pt x="25200" y="69840"/>
                </a:lnTo>
                <a:lnTo>
                  <a:pt x="37800" y="76320"/>
                </a:lnTo>
                <a:lnTo>
                  <a:pt x="44280" y="82440"/>
                </a:lnTo>
                <a:lnTo>
                  <a:pt x="56880" y="82440"/>
                </a:lnTo>
                <a:lnTo>
                  <a:pt x="63360" y="82440"/>
                </a:lnTo>
                <a:lnTo>
                  <a:pt x="82440" y="82440"/>
                </a:lnTo>
                <a:lnTo>
                  <a:pt x="88920" y="76320"/>
                </a:lnTo>
                <a:lnTo>
                  <a:pt x="95040" y="63360"/>
                </a:lnTo>
                <a:lnTo>
                  <a:pt x="95040" y="57240"/>
                </a:lnTo>
                <a:lnTo>
                  <a:pt x="101520" y="44640"/>
                </a:lnTo>
                <a:lnTo>
                  <a:pt x="101520" y="38160"/>
                </a:lnTo>
                <a:lnTo>
                  <a:pt x="95040" y="31680"/>
                </a:lnTo>
                <a:lnTo>
                  <a:pt x="95040" y="25560"/>
                </a:lnTo>
                <a:lnTo>
                  <a:pt x="88920" y="25560"/>
                </a:lnTo>
                <a:lnTo>
                  <a:pt x="82440" y="31680"/>
                </a:lnTo>
                <a:lnTo>
                  <a:pt x="75960" y="44640"/>
                </a:lnTo>
                <a:lnTo>
                  <a:pt x="75960" y="50760"/>
                </a:lnTo>
                <a:lnTo>
                  <a:pt x="88920" y="69840"/>
                </a:lnTo>
                <a:lnTo>
                  <a:pt x="95040" y="76320"/>
                </a:lnTo>
                <a:lnTo>
                  <a:pt x="126720" y="88920"/>
                </a:lnTo>
                <a:lnTo>
                  <a:pt x="139680" y="95400"/>
                </a:lnTo>
                <a:lnTo>
                  <a:pt x="158760" y="95400"/>
                </a:lnTo>
                <a:lnTo>
                  <a:pt x="171360" y="95400"/>
                </a:lnTo>
                <a:lnTo>
                  <a:pt x="183960" y="95400"/>
                </a:lnTo>
                <a:lnTo>
                  <a:pt x="196560" y="95400"/>
                </a:lnTo>
                <a:lnTo>
                  <a:pt x="190440" y="954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483252" y="4242051"/>
            <a:ext cx="241300" cy="393700"/>
          </a:xfrm>
          <a:custGeom>
            <a:avLst/>
            <a:gdLst/>
            <a:ahLst/>
            <a:cxnLst/>
            <a:rect l="l" t="t" r="r" b="b"/>
            <a:pathLst>
              <a:path w="241300" h="393700">
                <a:moveTo>
                  <a:pt x="44640" y="209520"/>
                </a:moveTo>
                <a:lnTo>
                  <a:pt x="31680" y="216000"/>
                </a:lnTo>
                <a:lnTo>
                  <a:pt x="25560" y="222120"/>
                </a:lnTo>
                <a:lnTo>
                  <a:pt x="6480" y="241200"/>
                </a:lnTo>
                <a:lnTo>
                  <a:pt x="0" y="253800"/>
                </a:lnTo>
                <a:lnTo>
                  <a:pt x="0" y="266760"/>
                </a:lnTo>
                <a:lnTo>
                  <a:pt x="0" y="279360"/>
                </a:lnTo>
                <a:lnTo>
                  <a:pt x="0" y="291960"/>
                </a:lnTo>
                <a:lnTo>
                  <a:pt x="6480" y="298440"/>
                </a:lnTo>
                <a:lnTo>
                  <a:pt x="25560" y="311040"/>
                </a:lnTo>
                <a:lnTo>
                  <a:pt x="38160" y="311040"/>
                </a:lnTo>
                <a:lnTo>
                  <a:pt x="50760" y="311040"/>
                </a:lnTo>
                <a:lnTo>
                  <a:pt x="76320" y="304560"/>
                </a:lnTo>
                <a:lnTo>
                  <a:pt x="95400" y="291960"/>
                </a:lnTo>
                <a:lnTo>
                  <a:pt x="101520" y="285840"/>
                </a:lnTo>
                <a:lnTo>
                  <a:pt x="101520" y="279360"/>
                </a:lnTo>
                <a:lnTo>
                  <a:pt x="95400" y="260280"/>
                </a:lnTo>
                <a:lnTo>
                  <a:pt x="88920" y="247680"/>
                </a:lnTo>
                <a:lnTo>
                  <a:pt x="82440" y="247680"/>
                </a:lnTo>
                <a:lnTo>
                  <a:pt x="88920" y="247680"/>
                </a:lnTo>
                <a:lnTo>
                  <a:pt x="101520" y="247680"/>
                </a:lnTo>
                <a:lnTo>
                  <a:pt x="114480" y="247680"/>
                </a:lnTo>
                <a:lnTo>
                  <a:pt x="139680" y="247680"/>
                </a:lnTo>
                <a:lnTo>
                  <a:pt x="152280" y="241200"/>
                </a:lnTo>
                <a:lnTo>
                  <a:pt x="165240" y="234720"/>
                </a:lnTo>
                <a:lnTo>
                  <a:pt x="190440" y="222120"/>
                </a:lnTo>
                <a:lnTo>
                  <a:pt x="196920" y="216000"/>
                </a:lnTo>
                <a:lnTo>
                  <a:pt x="209520" y="203040"/>
                </a:lnTo>
                <a:lnTo>
                  <a:pt x="216000" y="190440"/>
                </a:lnTo>
                <a:lnTo>
                  <a:pt x="216000" y="171360"/>
                </a:lnTo>
                <a:lnTo>
                  <a:pt x="222120" y="152280"/>
                </a:lnTo>
                <a:lnTo>
                  <a:pt x="222120" y="108000"/>
                </a:lnTo>
                <a:lnTo>
                  <a:pt x="222120" y="82440"/>
                </a:lnTo>
                <a:lnTo>
                  <a:pt x="209520" y="38160"/>
                </a:lnTo>
                <a:lnTo>
                  <a:pt x="203400" y="19080"/>
                </a:lnTo>
                <a:lnTo>
                  <a:pt x="184320" y="0"/>
                </a:lnTo>
                <a:lnTo>
                  <a:pt x="171360" y="0"/>
                </a:lnTo>
                <a:lnTo>
                  <a:pt x="158760" y="0"/>
                </a:lnTo>
                <a:lnTo>
                  <a:pt x="152280" y="12600"/>
                </a:lnTo>
                <a:lnTo>
                  <a:pt x="146160" y="31680"/>
                </a:lnTo>
                <a:lnTo>
                  <a:pt x="133200" y="82440"/>
                </a:lnTo>
                <a:lnTo>
                  <a:pt x="133200" y="114120"/>
                </a:lnTo>
                <a:lnTo>
                  <a:pt x="133200" y="177840"/>
                </a:lnTo>
                <a:lnTo>
                  <a:pt x="139680" y="209520"/>
                </a:lnTo>
                <a:lnTo>
                  <a:pt x="146160" y="266760"/>
                </a:lnTo>
                <a:lnTo>
                  <a:pt x="152280" y="291960"/>
                </a:lnTo>
                <a:lnTo>
                  <a:pt x="165240" y="317520"/>
                </a:lnTo>
                <a:lnTo>
                  <a:pt x="171360" y="336600"/>
                </a:lnTo>
                <a:lnTo>
                  <a:pt x="184320" y="355680"/>
                </a:lnTo>
                <a:lnTo>
                  <a:pt x="190440" y="368280"/>
                </a:lnTo>
                <a:lnTo>
                  <a:pt x="203400" y="387360"/>
                </a:lnTo>
                <a:lnTo>
                  <a:pt x="209520" y="393480"/>
                </a:lnTo>
                <a:lnTo>
                  <a:pt x="216000" y="393480"/>
                </a:lnTo>
                <a:lnTo>
                  <a:pt x="222120" y="387360"/>
                </a:lnTo>
                <a:lnTo>
                  <a:pt x="222120" y="374400"/>
                </a:lnTo>
                <a:lnTo>
                  <a:pt x="222120" y="361800"/>
                </a:lnTo>
                <a:lnTo>
                  <a:pt x="216000" y="349200"/>
                </a:lnTo>
                <a:lnTo>
                  <a:pt x="216000" y="336600"/>
                </a:lnTo>
                <a:lnTo>
                  <a:pt x="203400" y="304560"/>
                </a:lnTo>
                <a:lnTo>
                  <a:pt x="203400" y="253800"/>
                </a:lnTo>
                <a:lnTo>
                  <a:pt x="209520" y="247680"/>
                </a:lnTo>
                <a:lnTo>
                  <a:pt x="216000" y="241200"/>
                </a:lnTo>
                <a:lnTo>
                  <a:pt x="222120" y="234720"/>
                </a:lnTo>
                <a:lnTo>
                  <a:pt x="228600" y="228600"/>
                </a:lnTo>
                <a:lnTo>
                  <a:pt x="235080" y="228600"/>
                </a:lnTo>
                <a:lnTo>
                  <a:pt x="241200" y="222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327813" y="4387851"/>
            <a:ext cx="356235" cy="146685"/>
          </a:xfrm>
          <a:custGeom>
            <a:avLst/>
            <a:gdLst/>
            <a:ahLst/>
            <a:cxnLst/>
            <a:rect l="l" t="t" r="r" b="b"/>
            <a:pathLst>
              <a:path w="356235" h="146685">
                <a:moveTo>
                  <a:pt x="95400" y="51120"/>
                </a:moveTo>
                <a:lnTo>
                  <a:pt x="82440" y="32040"/>
                </a:lnTo>
                <a:lnTo>
                  <a:pt x="95400" y="51120"/>
                </a:lnTo>
                <a:lnTo>
                  <a:pt x="76320" y="25560"/>
                </a:lnTo>
                <a:lnTo>
                  <a:pt x="63360" y="6480"/>
                </a:lnTo>
                <a:lnTo>
                  <a:pt x="57240" y="6480"/>
                </a:lnTo>
                <a:lnTo>
                  <a:pt x="44640" y="0"/>
                </a:lnTo>
                <a:lnTo>
                  <a:pt x="38160" y="6480"/>
                </a:lnTo>
                <a:lnTo>
                  <a:pt x="25560" y="19080"/>
                </a:lnTo>
                <a:lnTo>
                  <a:pt x="19080" y="32040"/>
                </a:lnTo>
                <a:lnTo>
                  <a:pt x="6480" y="70200"/>
                </a:lnTo>
                <a:lnTo>
                  <a:pt x="0" y="82800"/>
                </a:lnTo>
                <a:lnTo>
                  <a:pt x="0" y="114480"/>
                </a:lnTo>
                <a:lnTo>
                  <a:pt x="0" y="127080"/>
                </a:lnTo>
                <a:lnTo>
                  <a:pt x="0" y="133560"/>
                </a:lnTo>
                <a:lnTo>
                  <a:pt x="6480" y="140040"/>
                </a:lnTo>
                <a:lnTo>
                  <a:pt x="19080" y="146160"/>
                </a:lnTo>
                <a:lnTo>
                  <a:pt x="31680" y="146160"/>
                </a:lnTo>
                <a:lnTo>
                  <a:pt x="44640" y="146160"/>
                </a:lnTo>
                <a:lnTo>
                  <a:pt x="69840" y="133560"/>
                </a:lnTo>
                <a:lnTo>
                  <a:pt x="82440" y="127080"/>
                </a:lnTo>
                <a:lnTo>
                  <a:pt x="95400" y="120960"/>
                </a:lnTo>
                <a:lnTo>
                  <a:pt x="101520" y="108000"/>
                </a:lnTo>
                <a:lnTo>
                  <a:pt x="108000" y="101880"/>
                </a:lnTo>
                <a:lnTo>
                  <a:pt x="114480" y="82800"/>
                </a:lnTo>
                <a:lnTo>
                  <a:pt x="114480" y="76320"/>
                </a:lnTo>
                <a:lnTo>
                  <a:pt x="114480" y="70200"/>
                </a:lnTo>
                <a:lnTo>
                  <a:pt x="101520" y="63720"/>
                </a:lnTo>
                <a:lnTo>
                  <a:pt x="95400" y="63720"/>
                </a:lnTo>
                <a:lnTo>
                  <a:pt x="82440" y="70200"/>
                </a:lnTo>
                <a:lnTo>
                  <a:pt x="76320" y="76320"/>
                </a:lnTo>
                <a:lnTo>
                  <a:pt x="76320" y="82800"/>
                </a:lnTo>
                <a:lnTo>
                  <a:pt x="76320" y="108000"/>
                </a:lnTo>
                <a:lnTo>
                  <a:pt x="95400" y="114480"/>
                </a:lnTo>
                <a:lnTo>
                  <a:pt x="108000" y="114480"/>
                </a:lnTo>
                <a:lnTo>
                  <a:pt x="139680" y="114480"/>
                </a:lnTo>
                <a:lnTo>
                  <a:pt x="152280" y="114480"/>
                </a:lnTo>
                <a:lnTo>
                  <a:pt x="184320" y="108000"/>
                </a:lnTo>
                <a:lnTo>
                  <a:pt x="196920" y="101880"/>
                </a:lnTo>
                <a:lnTo>
                  <a:pt x="203040" y="95400"/>
                </a:lnTo>
                <a:lnTo>
                  <a:pt x="209520" y="88920"/>
                </a:lnTo>
                <a:lnTo>
                  <a:pt x="209520" y="82800"/>
                </a:lnTo>
                <a:lnTo>
                  <a:pt x="203040" y="82800"/>
                </a:lnTo>
                <a:lnTo>
                  <a:pt x="196920" y="82800"/>
                </a:lnTo>
                <a:lnTo>
                  <a:pt x="196920" y="88920"/>
                </a:lnTo>
                <a:lnTo>
                  <a:pt x="196920" y="95400"/>
                </a:lnTo>
                <a:lnTo>
                  <a:pt x="203040" y="101880"/>
                </a:lnTo>
                <a:lnTo>
                  <a:pt x="209520" y="108000"/>
                </a:lnTo>
                <a:lnTo>
                  <a:pt x="216000" y="108000"/>
                </a:lnTo>
                <a:lnTo>
                  <a:pt x="228600" y="114480"/>
                </a:lnTo>
                <a:lnTo>
                  <a:pt x="235080" y="114480"/>
                </a:lnTo>
                <a:lnTo>
                  <a:pt x="254160" y="114480"/>
                </a:lnTo>
                <a:lnTo>
                  <a:pt x="260280" y="114480"/>
                </a:lnTo>
                <a:lnTo>
                  <a:pt x="266760" y="101880"/>
                </a:lnTo>
                <a:lnTo>
                  <a:pt x="273240" y="101880"/>
                </a:lnTo>
                <a:lnTo>
                  <a:pt x="273240" y="88920"/>
                </a:lnTo>
                <a:lnTo>
                  <a:pt x="273240" y="82800"/>
                </a:lnTo>
                <a:lnTo>
                  <a:pt x="266760" y="76320"/>
                </a:lnTo>
                <a:lnTo>
                  <a:pt x="260280" y="70200"/>
                </a:lnTo>
                <a:lnTo>
                  <a:pt x="254160" y="63720"/>
                </a:lnTo>
                <a:lnTo>
                  <a:pt x="260280" y="63720"/>
                </a:lnTo>
                <a:lnTo>
                  <a:pt x="279360" y="57240"/>
                </a:lnTo>
                <a:lnTo>
                  <a:pt x="291960" y="57240"/>
                </a:lnTo>
                <a:lnTo>
                  <a:pt x="298440" y="57240"/>
                </a:lnTo>
                <a:lnTo>
                  <a:pt x="311040" y="57240"/>
                </a:lnTo>
                <a:lnTo>
                  <a:pt x="330120" y="51120"/>
                </a:lnTo>
                <a:lnTo>
                  <a:pt x="336600" y="44640"/>
                </a:lnTo>
                <a:lnTo>
                  <a:pt x="343080" y="38160"/>
                </a:lnTo>
                <a:lnTo>
                  <a:pt x="349200" y="38160"/>
                </a:lnTo>
                <a:lnTo>
                  <a:pt x="355680" y="320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642288" y="4302366"/>
            <a:ext cx="120571" cy="22857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788088" y="4422966"/>
            <a:ext cx="82771" cy="9537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896088" y="4327566"/>
            <a:ext cx="304891" cy="1968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51769" y="4384805"/>
            <a:ext cx="196891" cy="1144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788336" y="4248171"/>
            <a:ext cx="318135" cy="292735"/>
          </a:xfrm>
          <a:custGeom>
            <a:avLst/>
            <a:gdLst/>
            <a:ahLst/>
            <a:cxnLst/>
            <a:rect l="l" t="t" r="r" b="b"/>
            <a:pathLst>
              <a:path w="318134" h="292735">
                <a:moveTo>
                  <a:pt x="120600" y="25560"/>
                </a:moveTo>
                <a:lnTo>
                  <a:pt x="101520" y="6480"/>
                </a:lnTo>
                <a:lnTo>
                  <a:pt x="88920" y="0"/>
                </a:lnTo>
                <a:lnTo>
                  <a:pt x="76320" y="0"/>
                </a:lnTo>
                <a:lnTo>
                  <a:pt x="57240" y="0"/>
                </a:lnTo>
                <a:lnTo>
                  <a:pt x="44280" y="12960"/>
                </a:lnTo>
                <a:lnTo>
                  <a:pt x="31680" y="44640"/>
                </a:lnTo>
                <a:lnTo>
                  <a:pt x="31680" y="63720"/>
                </a:lnTo>
                <a:lnTo>
                  <a:pt x="25560" y="88920"/>
                </a:lnTo>
                <a:lnTo>
                  <a:pt x="25560" y="139680"/>
                </a:lnTo>
                <a:lnTo>
                  <a:pt x="25560" y="171720"/>
                </a:lnTo>
                <a:lnTo>
                  <a:pt x="38160" y="216000"/>
                </a:lnTo>
                <a:lnTo>
                  <a:pt x="44280" y="235080"/>
                </a:lnTo>
                <a:lnTo>
                  <a:pt x="50760" y="266760"/>
                </a:lnTo>
                <a:lnTo>
                  <a:pt x="57240" y="273240"/>
                </a:lnTo>
                <a:lnTo>
                  <a:pt x="63360" y="279720"/>
                </a:lnTo>
                <a:lnTo>
                  <a:pt x="57240" y="279720"/>
                </a:lnTo>
                <a:lnTo>
                  <a:pt x="50760" y="266760"/>
                </a:lnTo>
                <a:lnTo>
                  <a:pt x="44280" y="260640"/>
                </a:lnTo>
                <a:lnTo>
                  <a:pt x="25560" y="241560"/>
                </a:lnTo>
                <a:lnTo>
                  <a:pt x="19080" y="228600"/>
                </a:lnTo>
                <a:lnTo>
                  <a:pt x="0" y="203400"/>
                </a:lnTo>
                <a:lnTo>
                  <a:pt x="0" y="196920"/>
                </a:lnTo>
                <a:lnTo>
                  <a:pt x="0" y="177840"/>
                </a:lnTo>
                <a:lnTo>
                  <a:pt x="6480" y="177840"/>
                </a:lnTo>
                <a:lnTo>
                  <a:pt x="19080" y="177840"/>
                </a:lnTo>
                <a:lnTo>
                  <a:pt x="25560" y="177840"/>
                </a:lnTo>
                <a:lnTo>
                  <a:pt x="57240" y="177840"/>
                </a:lnTo>
                <a:lnTo>
                  <a:pt x="69840" y="177840"/>
                </a:lnTo>
                <a:lnTo>
                  <a:pt x="101520" y="184320"/>
                </a:lnTo>
                <a:lnTo>
                  <a:pt x="114120" y="184320"/>
                </a:lnTo>
                <a:lnTo>
                  <a:pt x="139680" y="190800"/>
                </a:lnTo>
                <a:lnTo>
                  <a:pt x="146160" y="190800"/>
                </a:lnTo>
                <a:lnTo>
                  <a:pt x="152280" y="190800"/>
                </a:lnTo>
                <a:lnTo>
                  <a:pt x="158760" y="190800"/>
                </a:lnTo>
                <a:lnTo>
                  <a:pt x="152280" y="190800"/>
                </a:lnTo>
                <a:lnTo>
                  <a:pt x="146160" y="196920"/>
                </a:lnTo>
                <a:lnTo>
                  <a:pt x="139680" y="196920"/>
                </a:lnTo>
                <a:lnTo>
                  <a:pt x="133200" y="209880"/>
                </a:lnTo>
                <a:lnTo>
                  <a:pt x="127080" y="216000"/>
                </a:lnTo>
                <a:lnTo>
                  <a:pt x="127080" y="235080"/>
                </a:lnTo>
                <a:lnTo>
                  <a:pt x="127080" y="247680"/>
                </a:lnTo>
                <a:lnTo>
                  <a:pt x="133200" y="254160"/>
                </a:lnTo>
                <a:lnTo>
                  <a:pt x="146160" y="273240"/>
                </a:lnTo>
                <a:lnTo>
                  <a:pt x="158760" y="279720"/>
                </a:lnTo>
                <a:lnTo>
                  <a:pt x="171360" y="285840"/>
                </a:lnTo>
                <a:lnTo>
                  <a:pt x="190440" y="292320"/>
                </a:lnTo>
                <a:lnTo>
                  <a:pt x="196920" y="292320"/>
                </a:lnTo>
                <a:lnTo>
                  <a:pt x="209520" y="285840"/>
                </a:lnTo>
                <a:lnTo>
                  <a:pt x="209520" y="279720"/>
                </a:lnTo>
                <a:lnTo>
                  <a:pt x="216000" y="266760"/>
                </a:lnTo>
                <a:lnTo>
                  <a:pt x="216000" y="260640"/>
                </a:lnTo>
                <a:lnTo>
                  <a:pt x="216000" y="241560"/>
                </a:lnTo>
                <a:lnTo>
                  <a:pt x="216000" y="228600"/>
                </a:lnTo>
                <a:lnTo>
                  <a:pt x="216000" y="216000"/>
                </a:lnTo>
                <a:lnTo>
                  <a:pt x="222120" y="222480"/>
                </a:lnTo>
                <a:lnTo>
                  <a:pt x="222120" y="235080"/>
                </a:lnTo>
                <a:lnTo>
                  <a:pt x="222120" y="241560"/>
                </a:lnTo>
                <a:lnTo>
                  <a:pt x="222120" y="247680"/>
                </a:lnTo>
                <a:lnTo>
                  <a:pt x="222120" y="241560"/>
                </a:lnTo>
                <a:lnTo>
                  <a:pt x="222120" y="235080"/>
                </a:lnTo>
                <a:lnTo>
                  <a:pt x="228600" y="228600"/>
                </a:lnTo>
                <a:lnTo>
                  <a:pt x="228600" y="216000"/>
                </a:lnTo>
                <a:lnTo>
                  <a:pt x="235080" y="209880"/>
                </a:lnTo>
                <a:lnTo>
                  <a:pt x="241200" y="209880"/>
                </a:lnTo>
                <a:lnTo>
                  <a:pt x="247680" y="209880"/>
                </a:lnTo>
                <a:lnTo>
                  <a:pt x="254160" y="209880"/>
                </a:lnTo>
                <a:lnTo>
                  <a:pt x="260280" y="222480"/>
                </a:lnTo>
                <a:lnTo>
                  <a:pt x="266760" y="228600"/>
                </a:lnTo>
                <a:lnTo>
                  <a:pt x="279360" y="241560"/>
                </a:lnTo>
                <a:lnTo>
                  <a:pt x="285840" y="247680"/>
                </a:lnTo>
                <a:lnTo>
                  <a:pt x="304920" y="254160"/>
                </a:lnTo>
                <a:lnTo>
                  <a:pt x="311040" y="254160"/>
                </a:lnTo>
                <a:lnTo>
                  <a:pt x="317520" y="254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121530" y="4334045"/>
            <a:ext cx="470131" cy="2220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899657" y="2140008"/>
            <a:ext cx="387985" cy="2527935"/>
          </a:xfrm>
          <a:custGeom>
            <a:avLst/>
            <a:gdLst/>
            <a:ahLst/>
            <a:cxnLst/>
            <a:rect l="l" t="t" r="r" b="b"/>
            <a:pathLst>
              <a:path w="387984" h="2527935">
                <a:moveTo>
                  <a:pt x="120600" y="25560"/>
                </a:moveTo>
                <a:lnTo>
                  <a:pt x="120600" y="19080"/>
                </a:lnTo>
                <a:lnTo>
                  <a:pt x="127080" y="19080"/>
                </a:lnTo>
                <a:lnTo>
                  <a:pt x="127080" y="12960"/>
                </a:lnTo>
                <a:lnTo>
                  <a:pt x="133200" y="12960"/>
                </a:lnTo>
                <a:lnTo>
                  <a:pt x="139680" y="6480"/>
                </a:lnTo>
                <a:lnTo>
                  <a:pt x="145800" y="6480"/>
                </a:lnTo>
                <a:lnTo>
                  <a:pt x="152280" y="0"/>
                </a:lnTo>
                <a:lnTo>
                  <a:pt x="158760" y="0"/>
                </a:lnTo>
                <a:lnTo>
                  <a:pt x="164880" y="0"/>
                </a:lnTo>
                <a:lnTo>
                  <a:pt x="171360" y="0"/>
                </a:lnTo>
                <a:lnTo>
                  <a:pt x="183960" y="6480"/>
                </a:lnTo>
                <a:lnTo>
                  <a:pt x="190440" y="6480"/>
                </a:lnTo>
                <a:lnTo>
                  <a:pt x="203040" y="12960"/>
                </a:lnTo>
                <a:lnTo>
                  <a:pt x="222120" y="25560"/>
                </a:lnTo>
                <a:lnTo>
                  <a:pt x="234720" y="32040"/>
                </a:lnTo>
                <a:lnTo>
                  <a:pt x="247680" y="44640"/>
                </a:lnTo>
                <a:lnTo>
                  <a:pt x="253800" y="50760"/>
                </a:lnTo>
                <a:lnTo>
                  <a:pt x="266760" y="69840"/>
                </a:lnTo>
                <a:lnTo>
                  <a:pt x="272880" y="82800"/>
                </a:lnTo>
                <a:lnTo>
                  <a:pt x="272880" y="114480"/>
                </a:lnTo>
                <a:lnTo>
                  <a:pt x="272880" y="127080"/>
                </a:lnTo>
                <a:lnTo>
                  <a:pt x="272880" y="177840"/>
                </a:lnTo>
                <a:lnTo>
                  <a:pt x="266760" y="203400"/>
                </a:lnTo>
                <a:lnTo>
                  <a:pt x="260280" y="273240"/>
                </a:lnTo>
                <a:lnTo>
                  <a:pt x="253800" y="311400"/>
                </a:lnTo>
                <a:lnTo>
                  <a:pt x="241200" y="400320"/>
                </a:lnTo>
                <a:lnTo>
                  <a:pt x="234720" y="451080"/>
                </a:lnTo>
                <a:lnTo>
                  <a:pt x="222120" y="546120"/>
                </a:lnTo>
                <a:lnTo>
                  <a:pt x="222120" y="590760"/>
                </a:lnTo>
                <a:lnTo>
                  <a:pt x="216000" y="635040"/>
                </a:lnTo>
                <a:lnTo>
                  <a:pt x="216000" y="679681"/>
                </a:lnTo>
                <a:lnTo>
                  <a:pt x="216000" y="723961"/>
                </a:lnTo>
                <a:lnTo>
                  <a:pt x="228600" y="800281"/>
                </a:lnTo>
                <a:lnTo>
                  <a:pt x="234720" y="838441"/>
                </a:lnTo>
                <a:lnTo>
                  <a:pt x="260280" y="901801"/>
                </a:lnTo>
                <a:lnTo>
                  <a:pt x="279360" y="927361"/>
                </a:lnTo>
                <a:lnTo>
                  <a:pt x="311040" y="984241"/>
                </a:lnTo>
                <a:lnTo>
                  <a:pt x="323640" y="1003321"/>
                </a:lnTo>
                <a:lnTo>
                  <a:pt x="349200" y="1047961"/>
                </a:lnTo>
                <a:lnTo>
                  <a:pt x="355680" y="1060561"/>
                </a:lnTo>
                <a:lnTo>
                  <a:pt x="374400" y="1086121"/>
                </a:lnTo>
                <a:lnTo>
                  <a:pt x="380880" y="1092241"/>
                </a:lnTo>
                <a:lnTo>
                  <a:pt x="387360" y="1092241"/>
                </a:lnTo>
                <a:lnTo>
                  <a:pt x="387360" y="1098721"/>
                </a:lnTo>
                <a:lnTo>
                  <a:pt x="380880" y="1098721"/>
                </a:lnTo>
                <a:lnTo>
                  <a:pt x="374400" y="1092241"/>
                </a:lnTo>
                <a:lnTo>
                  <a:pt x="361800" y="1092241"/>
                </a:lnTo>
                <a:lnTo>
                  <a:pt x="349200" y="1092241"/>
                </a:lnTo>
                <a:lnTo>
                  <a:pt x="342720" y="1092241"/>
                </a:lnTo>
                <a:lnTo>
                  <a:pt x="330120" y="1092241"/>
                </a:lnTo>
                <a:lnTo>
                  <a:pt x="323640" y="1092241"/>
                </a:lnTo>
                <a:lnTo>
                  <a:pt x="317520" y="1098721"/>
                </a:lnTo>
                <a:lnTo>
                  <a:pt x="304560" y="1111321"/>
                </a:lnTo>
                <a:lnTo>
                  <a:pt x="298440" y="1130401"/>
                </a:lnTo>
                <a:lnTo>
                  <a:pt x="285840" y="1162081"/>
                </a:lnTo>
                <a:lnTo>
                  <a:pt x="285840" y="1524242"/>
                </a:lnTo>
                <a:lnTo>
                  <a:pt x="291960" y="1625762"/>
                </a:lnTo>
                <a:lnTo>
                  <a:pt x="291960" y="1676522"/>
                </a:lnTo>
                <a:lnTo>
                  <a:pt x="298440" y="1771922"/>
                </a:lnTo>
                <a:lnTo>
                  <a:pt x="298440" y="1822682"/>
                </a:lnTo>
                <a:lnTo>
                  <a:pt x="298440" y="1917722"/>
                </a:lnTo>
                <a:lnTo>
                  <a:pt x="298440" y="1962362"/>
                </a:lnTo>
                <a:lnTo>
                  <a:pt x="291960" y="2044803"/>
                </a:lnTo>
                <a:lnTo>
                  <a:pt x="291960" y="2076483"/>
                </a:lnTo>
                <a:lnTo>
                  <a:pt x="285840" y="2146323"/>
                </a:lnTo>
                <a:lnTo>
                  <a:pt x="285840" y="2178003"/>
                </a:lnTo>
                <a:lnTo>
                  <a:pt x="272880" y="2235243"/>
                </a:lnTo>
                <a:lnTo>
                  <a:pt x="266760" y="2260803"/>
                </a:lnTo>
                <a:lnTo>
                  <a:pt x="253800" y="2286003"/>
                </a:lnTo>
                <a:lnTo>
                  <a:pt x="247680" y="2311563"/>
                </a:lnTo>
                <a:lnTo>
                  <a:pt x="241200" y="2336763"/>
                </a:lnTo>
                <a:lnTo>
                  <a:pt x="222120" y="2381403"/>
                </a:lnTo>
                <a:lnTo>
                  <a:pt x="216000" y="2400483"/>
                </a:lnTo>
                <a:lnTo>
                  <a:pt x="196920" y="2438643"/>
                </a:lnTo>
                <a:lnTo>
                  <a:pt x="190440" y="2451243"/>
                </a:lnTo>
                <a:lnTo>
                  <a:pt x="177840" y="2463843"/>
                </a:lnTo>
                <a:lnTo>
                  <a:pt x="164880" y="2470323"/>
                </a:lnTo>
                <a:lnTo>
                  <a:pt x="158760" y="2476443"/>
                </a:lnTo>
                <a:lnTo>
                  <a:pt x="127080" y="2482923"/>
                </a:lnTo>
                <a:lnTo>
                  <a:pt x="108000" y="2489403"/>
                </a:lnTo>
                <a:lnTo>
                  <a:pt x="63360" y="2502003"/>
                </a:lnTo>
                <a:lnTo>
                  <a:pt x="38160" y="2508483"/>
                </a:lnTo>
                <a:lnTo>
                  <a:pt x="0" y="2527563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933809" y="1581287"/>
            <a:ext cx="4711700" cy="69850"/>
          </a:xfrm>
          <a:custGeom>
            <a:avLst/>
            <a:gdLst/>
            <a:ahLst/>
            <a:cxnLst/>
            <a:rect l="l" t="t" r="r" b="b"/>
            <a:pathLst>
              <a:path w="4711700" h="69850">
                <a:moveTo>
                  <a:pt x="6480" y="31680"/>
                </a:moveTo>
                <a:lnTo>
                  <a:pt x="0" y="31680"/>
                </a:lnTo>
                <a:lnTo>
                  <a:pt x="6480" y="31680"/>
                </a:lnTo>
                <a:lnTo>
                  <a:pt x="12600" y="31680"/>
                </a:lnTo>
                <a:lnTo>
                  <a:pt x="19080" y="31680"/>
                </a:lnTo>
                <a:lnTo>
                  <a:pt x="19080" y="38160"/>
                </a:lnTo>
                <a:lnTo>
                  <a:pt x="25560" y="38160"/>
                </a:lnTo>
                <a:lnTo>
                  <a:pt x="31680" y="38160"/>
                </a:lnTo>
                <a:lnTo>
                  <a:pt x="50760" y="44640"/>
                </a:lnTo>
                <a:lnTo>
                  <a:pt x="254160" y="44640"/>
                </a:lnTo>
                <a:lnTo>
                  <a:pt x="311040" y="50760"/>
                </a:lnTo>
                <a:lnTo>
                  <a:pt x="343080" y="57240"/>
                </a:lnTo>
                <a:lnTo>
                  <a:pt x="406440" y="63360"/>
                </a:lnTo>
                <a:lnTo>
                  <a:pt x="438120" y="63360"/>
                </a:lnTo>
                <a:lnTo>
                  <a:pt x="501840" y="69840"/>
                </a:lnTo>
                <a:lnTo>
                  <a:pt x="533520" y="69840"/>
                </a:lnTo>
                <a:lnTo>
                  <a:pt x="596880" y="69840"/>
                </a:lnTo>
                <a:lnTo>
                  <a:pt x="628560" y="69840"/>
                </a:lnTo>
                <a:lnTo>
                  <a:pt x="666721" y="69840"/>
                </a:lnTo>
                <a:lnTo>
                  <a:pt x="704881" y="63360"/>
                </a:lnTo>
                <a:lnTo>
                  <a:pt x="895321" y="63360"/>
                </a:lnTo>
                <a:lnTo>
                  <a:pt x="933481" y="69840"/>
                </a:lnTo>
                <a:lnTo>
                  <a:pt x="1270081" y="69840"/>
                </a:lnTo>
                <a:lnTo>
                  <a:pt x="1333442" y="63360"/>
                </a:lnTo>
                <a:lnTo>
                  <a:pt x="1365482" y="63360"/>
                </a:lnTo>
                <a:lnTo>
                  <a:pt x="1435322" y="63360"/>
                </a:lnTo>
                <a:lnTo>
                  <a:pt x="1467002" y="57240"/>
                </a:lnTo>
                <a:lnTo>
                  <a:pt x="1542962" y="57240"/>
                </a:lnTo>
                <a:lnTo>
                  <a:pt x="1581122" y="50760"/>
                </a:lnTo>
                <a:lnTo>
                  <a:pt x="1657442" y="44640"/>
                </a:lnTo>
                <a:lnTo>
                  <a:pt x="1695602" y="44640"/>
                </a:lnTo>
                <a:lnTo>
                  <a:pt x="1733762" y="38160"/>
                </a:lnTo>
                <a:lnTo>
                  <a:pt x="1816202" y="38160"/>
                </a:lnTo>
                <a:lnTo>
                  <a:pt x="1854362" y="31680"/>
                </a:lnTo>
                <a:lnTo>
                  <a:pt x="1936802" y="31680"/>
                </a:lnTo>
                <a:lnTo>
                  <a:pt x="1974962" y="31680"/>
                </a:lnTo>
                <a:lnTo>
                  <a:pt x="2063883" y="25560"/>
                </a:lnTo>
                <a:lnTo>
                  <a:pt x="2102043" y="19080"/>
                </a:lnTo>
                <a:lnTo>
                  <a:pt x="2146323" y="19080"/>
                </a:lnTo>
                <a:lnTo>
                  <a:pt x="2184483" y="19080"/>
                </a:lnTo>
                <a:lnTo>
                  <a:pt x="2228763" y="12600"/>
                </a:lnTo>
                <a:lnTo>
                  <a:pt x="2324163" y="6480"/>
                </a:lnTo>
                <a:lnTo>
                  <a:pt x="2368443" y="6480"/>
                </a:lnTo>
                <a:lnTo>
                  <a:pt x="2463843" y="6480"/>
                </a:lnTo>
                <a:lnTo>
                  <a:pt x="2508483" y="0"/>
                </a:lnTo>
                <a:lnTo>
                  <a:pt x="2978284" y="0"/>
                </a:lnTo>
                <a:lnTo>
                  <a:pt x="3073324" y="6480"/>
                </a:lnTo>
                <a:lnTo>
                  <a:pt x="3124444" y="6480"/>
                </a:lnTo>
                <a:lnTo>
                  <a:pt x="3175204" y="6480"/>
                </a:lnTo>
                <a:lnTo>
                  <a:pt x="3225964" y="6480"/>
                </a:lnTo>
                <a:lnTo>
                  <a:pt x="3276724" y="12600"/>
                </a:lnTo>
                <a:lnTo>
                  <a:pt x="3327485" y="12600"/>
                </a:lnTo>
                <a:lnTo>
                  <a:pt x="3378245" y="12600"/>
                </a:lnTo>
                <a:lnTo>
                  <a:pt x="3486245" y="19080"/>
                </a:lnTo>
                <a:lnTo>
                  <a:pt x="3537005" y="19080"/>
                </a:lnTo>
                <a:lnTo>
                  <a:pt x="3657605" y="25560"/>
                </a:lnTo>
                <a:lnTo>
                  <a:pt x="3714845" y="25560"/>
                </a:lnTo>
                <a:lnTo>
                  <a:pt x="3835445" y="25560"/>
                </a:lnTo>
                <a:lnTo>
                  <a:pt x="3898805" y="25560"/>
                </a:lnTo>
                <a:lnTo>
                  <a:pt x="4025886" y="25560"/>
                </a:lnTo>
                <a:lnTo>
                  <a:pt x="4089606" y="31680"/>
                </a:lnTo>
                <a:lnTo>
                  <a:pt x="4533846" y="31680"/>
                </a:lnTo>
                <a:lnTo>
                  <a:pt x="4616646" y="25560"/>
                </a:lnTo>
                <a:lnTo>
                  <a:pt x="4654447" y="25560"/>
                </a:lnTo>
                <a:lnTo>
                  <a:pt x="4711687" y="19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359083" y="2283122"/>
            <a:ext cx="247651" cy="164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200407" y="4927852"/>
            <a:ext cx="228600" cy="482600"/>
          </a:xfrm>
          <a:custGeom>
            <a:avLst/>
            <a:gdLst/>
            <a:ahLst/>
            <a:cxnLst/>
            <a:rect l="l" t="t" r="r" b="b"/>
            <a:pathLst>
              <a:path w="228600" h="482600">
                <a:moveTo>
                  <a:pt x="12600" y="285840"/>
                </a:moveTo>
                <a:lnTo>
                  <a:pt x="6120" y="285840"/>
                </a:lnTo>
                <a:lnTo>
                  <a:pt x="0" y="285840"/>
                </a:lnTo>
                <a:lnTo>
                  <a:pt x="6120" y="291960"/>
                </a:lnTo>
                <a:lnTo>
                  <a:pt x="19080" y="304560"/>
                </a:lnTo>
                <a:lnTo>
                  <a:pt x="25200" y="311040"/>
                </a:lnTo>
                <a:lnTo>
                  <a:pt x="44280" y="317520"/>
                </a:lnTo>
                <a:lnTo>
                  <a:pt x="63360" y="317520"/>
                </a:lnTo>
                <a:lnTo>
                  <a:pt x="75960" y="317520"/>
                </a:lnTo>
                <a:lnTo>
                  <a:pt x="108000" y="304560"/>
                </a:lnTo>
                <a:lnTo>
                  <a:pt x="127080" y="291960"/>
                </a:lnTo>
                <a:lnTo>
                  <a:pt x="158760" y="260280"/>
                </a:lnTo>
                <a:lnTo>
                  <a:pt x="171360" y="241200"/>
                </a:lnTo>
                <a:lnTo>
                  <a:pt x="190440" y="216000"/>
                </a:lnTo>
                <a:lnTo>
                  <a:pt x="215640" y="164880"/>
                </a:lnTo>
                <a:lnTo>
                  <a:pt x="222120" y="139680"/>
                </a:lnTo>
                <a:lnTo>
                  <a:pt x="228600" y="95040"/>
                </a:lnTo>
                <a:lnTo>
                  <a:pt x="228600" y="69840"/>
                </a:lnTo>
                <a:lnTo>
                  <a:pt x="215640" y="31680"/>
                </a:lnTo>
                <a:lnTo>
                  <a:pt x="203040" y="6120"/>
                </a:lnTo>
                <a:lnTo>
                  <a:pt x="190440" y="0"/>
                </a:lnTo>
                <a:lnTo>
                  <a:pt x="171360" y="0"/>
                </a:lnTo>
                <a:lnTo>
                  <a:pt x="164880" y="6120"/>
                </a:lnTo>
                <a:lnTo>
                  <a:pt x="152280" y="38160"/>
                </a:lnTo>
                <a:lnTo>
                  <a:pt x="145800" y="57240"/>
                </a:lnTo>
                <a:lnTo>
                  <a:pt x="145800" y="120600"/>
                </a:lnTo>
                <a:lnTo>
                  <a:pt x="145800" y="152280"/>
                </a:lnTo>
                <a:lnTo>
                  <a:pt x="158760" y="228600"/>
                </a:lnTo>
                <a:lnTo>
                  <a:pt x="164880" y="266760"/>
                </a:lnTo>
                <a:lnTo>
                  <a:pt x="171360" y="330120"/>
                </a:lnTo>
                <a:lnTo>
                  <a:pt x="177840" y="355680"/>
                </a:lnTo>
                <a:lnTo>
                  <a:pt x="171360" y="399960"/>
                </a:lnTo>
                <a:lnTo>
                  <a:pt x="171360" y="419040"/>
                </a:lnTo>
                <a:lnTo>
                  <a:pt x="152280" y="450720"/>
                </a:lnTo>
                <a:lnTo>
                  <a:pt x="145800" y="463320"/>
                </a:lnTo>
                <a:lnTo>
                  <a:pt x="127080" y="476280"/>
                </a:lnTo>
                <a:lnTo>
                  <a:pt x="114120" y="476280"/>
                </a:lnTo>
                <a:lnTo>
                  <a:pt x="95040" y="476280"/>
                </a:lnTo>
                <a:lnTo>
                  <a:pt x="82440" y="476280"/>
                </a:lnTo>
                <a:lnTo>
                  <a:pt x="63360" y="457200"/>
                </a:lnTo>
                <a:lnTo>
                  <a:pt x="63360" y="444600"/>
                </a:lnTo>
                <a:lnTo>
                  <a:pt x="57240" y="412560"/>
                </a:lnTo>
                <a:lnTo>
                  <a:pt x="57240" y="399960"/>
                </a:lnTo>
                <a:lnTo>
                  <a:pt x="69840" y="380880"/>
                </a:lnTo>
                <a:lnTo>
                  <a:pt x="82440" y="374400"/>
                </a:lnTo>
                <a:lnTo>
                  <a:pt x="101520" y="374400"/>
                </a:lnTo>
                <a:lnTo>
                  <a:pt x="114120" y="374400"/>
                </a:lnTo>
                <a:lnTo>
                  <a:pt x="133200" y="374400"/>
                </a:lnTo>
                <a:lnTo>
                  <a:pt x="152280" y="387360"/>
                </a:lnTo>
                <a:lnTo>
                  <a:pt x="164880" y="399960"/>
                </a:lnTo>
                <a:lnTo>
                  <a:pt x="177840" y="406440"/>
                </a:lnTo>
                <a:lnTo>
                  <a:pt x="190440" y="431640"/>
                </a:lnTo>
                <a:lnTo>
                  <a:pt x="196920" y="444600"/>
                </a:lnTo>
                <a:lnTo>
                  <a:pt x="203040" y="457200"/>
                </a:lnTo>
                <a:lnTo>
                  <a:pt x="215640" y="476280"/>
                </a:lnTo>
                <a:lnTo>
                  <a:pt x="222120" y="4824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441607" y="5251493"/>
            <a:ext cx="305435" cy="197485"/>
          </a:xfrm>
          <a:custGeom>
            <a:avLst/>
            <a:gdLst/>
            <a:ahLst/>
            <a:cxnLst/>
            <a:rect l="l" t="t" r="r" b="b"/>
            <a:pathLst>
              <a:path w="305435" h="197485">
                <a:moveTo>
                  <a:pt x="57240" y="12960"/>
                </a:moveTo>
                <a:lnTo>
                  <a:pt x="38160" y="32040"/>
                </a:lnTo>
                <a:lnTo>
                  <a:pt x="57240" y="12960"/>
                </a:lnTo>
                <a:lnTo>
                  <a:pt x="19080" y="63720"/>
                </a:lnTo>
                <a:lnTo>
                  <a:pt x="12600" y="82800"/>
                </a:lnTo>
                <a:lnTo>
                  <a:pt x="6480" y="101880"/>
                </a:lnTo>
                <a:lnTo>
                  <a:pt x="0" y="139680"/>
                </a:lnTo>
                <a:lnTo>
                  <a:pt x="0" y="158760"/>
                </a:lnTo>
                <a:lnTo>
                  <a:pt x="12600" y="177840"/>
                </a:lnTo>
                <a:lnTo>
                  <a:pt x="19080" y="190800"/>
                </a:lnTo>
                <a:lnTo>
                  <a:pt x="25560" y="190800"/>
                </a:lnTo>
                <a:lnTo>
                  <a:pt x="50760" y="196920"/>
                </a:lnTo>
                <a:lnTo>
                  <a:pt x="63360" y="190800"/>
                </a:lnTo>
                <a:lnTo>
                  <a:pt x="82440" y="177840"/>
                </a:lnTo>
                <a:lnTo>
                  <a:pt x="88920" y="165240"/>
                </a:lnTo>
                <a:lnTo>
                  <a:pt x="101520" y="139680"/>
                </a:lnTo>
                <a:lnTo>
                  <a:pt x="101520" y="127080"/>
                </a:lnTo>
                <a:lnTo>
                  <a:pt x="101520" y="101880"/>
                </a:lnTo>
                <a:lnTo>
                  <a:pt x="95400" y="95400"/>
                </a:lnTo>
                <a:lnTo>
                  <a:pt x="88920" y="82800"/>
                </a:lnTo>
                <a:lnTo>
                  <a:pt x="82440" y="82800"/>
                </a:lnTo>
                <a:lnTo>
                  <a:pt x="82440" y="95400"/>
                </a:lnTo>
                <a:lnTo>
                  <a:pt x="82440" y="108000"/>
                </a:lnTo>
                <a:lnTo>
                  <a:pt x="88920" y="127080"/>
                </a:lnTo>
                <a:lnTo>
                  <a:pt x="108000" y="139680"/>
                </a:lnTo>
                <a:lnTo>
                  <a:pt x="114480" y="146160"/>
                </a:lnTo>
                <a:lnTo>
                  <a:pt x="133200" y="158760"/>
                </a:lnTo>
                <a:lnTo>
                  <a:pt x="146160" y="158760"/>
                </a:lnTo>
                <a:lnTo>
                  <a:pt x="152280" y="158760"/>
                </a:lnTo>
                <a:lnTo>
                  <a:pt x="158760" y="158760"/>
                </a:lnTo>
                <a:lnTo>
                  <a:pt x="165240" y="152640"/>
                </a:lnTo>
                <a:lnTo>
                  <a:pt x="171360" y="152640"/>
                </a:lnTo>
                <a:lnTo>
                  <a:pt x="171360" y="146160"/>
                </a:lnTo>
                <a:lnTo>
                  <a:pt x="171360" y="133560"/>
                </a:lnTo>
                <a:lnTo>
                  <a:pt x="165240" y="127080"/>
                </a:lnTo>
                <a:lnTo>
                  <a:pt x="152280" y="108000"/>
                </a:lnTo>
                <a:lnTo>
                  <a:pt x="146160" y="95400"/>
                </a:lnTo>
                <a:lnTo>
                  <a:pt x="133200" y="76320"/>
                </a:lnTo>
                <a:lnTo>
                  <a:pt x="133200" y="63720"/>
                </a:lnTo>
                <a:lnTo>
                  <a:pt x="133200" y="57240"/>
                </a:lnTo>
                <a:lnTo>
                  <a:pt x="139680" y="50760"/>
                </a:lnTo>
                <a:lnTo>
                  <a:pt x="158760" y="50760"/>
                </a:lnTo>
                <a:lnTo>
                  <a:pt x="171360" y="50760"/>
                </a:lnTo>
                <a:lnTo>
                  <a:pt x="203040" y="44640"/>
                </a:lnTo>
                <a:lnTo>
                  <a:pt x="222120" y="44640"/>
                </a:lnTo>
                <a:lnTo>
                  <a:pt x="241200" y="44640"/>
                </a:lnTo>
                <a:lnTo>
                  <a:pt x="260280" y="38160"/>
                </a:lnTo>
                <a:lnTo>
                  <a:pt x="273240" y="38160"/>
                </a:lnTo>
                <a:lnTo>
                  <a:pt x="298440" y="32040"/>
                </a:lnTo>
                <a:lnTo>
                  <a:pt x="304920" y="32040"/>
                </a:lnTo>
                <a:lnTo>
                  <a:pt x="298440" y="25560"/>
                </a:lnTo>
                <a:lnTo>
                  <a:pt x="291960" y="19080"/>
                </a:lnTo>
                <a:lnTo>
                  <a:pt x="285840" y="12960"/>
                </a:lnTo>
                <a:lnTo>
                  <a:pt x="2667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670207" y="5118292"/>
            <a:ext cx="26034" cy="324485"/>
          </a:xfrm>
          <a:custGeom>
            <a:avLst/>
            <a:gdLst/>
            <a:ahLst/>
            <a:cxnLst/>
            <a:rect l="l" t="t" r="r" b="b"/>
            <a:pathLst>
              <a:path w="26035" h="324485">
                <a:moveTo>
                  <a:pt x="0" y="0"/>
                </a:moveTo>
                <a:lnTo>
                  <a:pt x="12600" y="38160"/>
                </a:lnTo>
                <a:lnTo>
                  <a:pt x="0" y="0"/>
                </a:lnTo>
                <a:lnTo>
                  <a:pt x="19080" y="63360"/>
                </a:lnTo>
                <a:lnTo>
                  <a:pt x="19080" y="95400"/>
                </a:lnTo>
                <a:lnTo>
                  <a:pt x="25560" y="152280"/>
                </a:lnTo>
                <a:lnTo>
                  <a:pt x="25560" y="183960"/>
                </a:lnTo>
                <a:lnTo>
                  <a:pt x="25560" y="241200"/>
                </a:lnTo>
                <a:lnTo>
                  <a:pt x="19080" y="260280"/>
                </a:lnTo>
                <a:lnTo>
                  <a:pt x="19080" y="285840"/>
                </a:lnTo>
                <a:lnTo>
                  <a:pt x="19080" y="298440"/>
                </a:lnTo>
                <a:lnTo>
                  <a:pt x="25560" y="3240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724042" y="5330887"/>
            <a:ext cx="165211" cy="10797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038488" y="5137372"/>
            <a:ext cx="6985" cy="38735"/>
          </a:xfrm>
          <a:custGeom>
            <a:avLst/>
            <a:gdLst/>
            <a:ahLst/>
            <a:cxnLst/>
            <a:rect l="l" t="t" r="r" b="b"/>
            <a:pathLst>
              <a:path w="6985" h="38735">
                <a:moveTo>
                  <a:pt x="6480" y="0"/>
                </a:moveTo>
                <a:lnTo>
                  <a:pt x="6480" y="6480"/>
                </a:lnTo>
                <a:lnTo>
                  <a:pt x="6480" y="12600"/>
                </a:lnTo>
                <a:lnTo>
                  <a:pt x="6480" y="25200"/>
                </a:lnTo>
                <a:lnTo>
                  <a:pt x="0" y="31680"/>
                </a:lnTo>
                <a:lnTo>
                  <a:pt x="0" y="38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076648" y="531521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6480" y="0"/>
                </a:lnTo>
                <a:lnTo>
                  <a:pt x="126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616289" y="4991212"/>
            <a:ext cx="248285" cy="318135"/>
          </a:xfrm>
          <a:custGeom>
            <a:avLst/>
            <a:gdLst/>
            <a:ahLst/>
            <a:cxnLst/>
            <a:rect l="l" t="t" r="r" b="b"/>
            <a:pathLst>
              <a:path w="248285" h="318135">
                <a:moveTo>
                  <a:pt x="0" y="0"/>
                </a:moveTo>
                <a:lnTo>
                  <a:pt x="6480" y="6480"/>
                </a:lnTo>
                <a:lnTo>
                  <a:pt x="0" y="0"/>
                </a:lnTo>
                <a:lnTo>
                  <a:pt x="12960" y="19080"/>
                </a:lnTo>
                <a:lnTo>
                  <a:pt x="19080" y="38160"/>
                </a:lnTo>
                <a:lnTo>
                  <a:pt x="31680" y="101520"/>
                </a:lnTo>
                <a:lnTo>
                  <a:pt x="38160" y="133560"/>
                </a:lnTo>
                <a:lnTo>
                  <a:pt x="38160" y="171360"/>
                </a:lnTo>
                <a:lnTo>
                  <a:pt x="44640" y="203400"/>
                </a:lnTo>
                <a:lnTo>
                  <a:pt x="44640" y="235080"/>
                </a:lnTo>
                <a:lnTo>
                  <a:pt x="44640" y="285840"/>
                </a:lnTo>
                <a:lnTo>
                  <a:pt x="44640" y="304920"/>
                </a:lnTo>
                <a:lnTo>
                  <a:pt x="44640" y="317520"/>
                </a:lnTo>
                <a:lnTo>
                  <a:pt x="44640" y="311040"/>
                </a:lnTo>
                <a:lnTo>
                  <a:pt x="44640" y="285840"/>
                </a:lnTo>
                <a:lnTo>
                  <a:pt x="44640" y="266760"/>
                </a:lnTo>
                <a:lnTo>
                  <a:pt x="50760" y="241200"/>
                </a:lnTo>
                <a:lnTo>
                  <a:pt x="50760" y="216000"/>
                </a:lnTo>
                <a:lnTo>
                  <a:pt x="50760" y="165240"/>
                </a:lnTo>
                <a:lnTo>
                  <a:pt x="50760" y="139680"/>
                </a:lnTo>
                <a:lnTo>
                  <a:pt x="50760" y="88920"/>
                </a:lnTo>
                <a:lnTo>
                  <a:pt x="57240" y="63720"/>
                </a:lnTo>
                <a:lnTo>
                  <a:pt x="63720" y="38160"/>
                </a:lnTo>
                <a:lnTo>
                  <a:pt x="69840" y="38160"/>
                </a:lnTo>
                <a:lnTo>
                  <a:pt x="76320" y="38160"/>
                </a:lnTo>
                <a:lnTo>
                  <a:pt x="76320" y="44640"/>
                </a:lnTo>
                <a:lnTo>
                  <a:pt x="76320" y="57240"/>
                </a:lnTo>
                <a:lnTo>
                  <a:pt x="82800" y="76320"/>
                </a:lnTo>
                <a:lnTo>
                  <a:pt x="82800" y="88920"/>
                </a:lnTo>
                <a:lnTo>
                  <a:pt x="88920" y="101520"/>
                </a:lnTo>
                <a:lnTo>
                  <a:pt x="95400" y="108000"/>
                </a:lnTo>
                <a:lnTo>
                  <a:pt x="108000" y="108000"/>
                </a:lnTo>
                <a:lnTo>
                  <a:pt x="114480" y="108000"/>
                </a:lnTo>
                <a:lnTo>
                  <a:pt x="120600" y="108000"/>
                </a:lnTo>
                <a:lnTo>
                  <a:pt x="127080" y="101520"/>
                </a:lnTo>
                <a:lnTo>
                  <a:pt x="133560" y="101520"/>
                </a:lnTo>
                <a:lnTo>
                  <a:pt x="146160" y="88920"/>
                </a:lnTo>
                <a:lnTo>
                  <a:pt x="152640" y="82440"/>
                </a:lnTo>
                <a:lnTo>
                  <a:pt x="158760" y="82440"/>
                </a:lnTo>
                <a:lnTo>
                  <a:pt x="165240" y="88920"/>
                </a:lnTo>
                <a:lnTo>
                  <a:pt x="171360" y="101520"/>
                </a:lnTo>
                <a:lnTo>
                  <a:pt x="177840" y="114480"/>
                </a:lnTo>
                <a:lnTo>
                  <a:pt x="184320" y="133560"/>
                </a:lnTo>
                <a:lnTo>
                  <a:pt x="190440" y="158760"/>
                </a:lnTo>
                <a:lnTo>
                  <a:pt x="190440" y="184320"/>
                </a:lnTo>
                <a:lnTo>
                  <a:pt x="196920" y="209520"/>
                </a:lnTo>
                <a:lnTo>
                  <a:pt x="196920" y="228600"/>
                </a:lnTo>
                <a:lnTo>
                  <a:pt x="203400" y="247680"/>
                </a:lnTo>
                <a:lnTo>
                  <a:pt x="222480" y="273240"/>
                </a:lnTo>
                <a:lnTo>
                  <a:pt x="241560" y="279360"/>
                </a:lnTo>
                <a:lnTo>
                  <a:pt x="247680" y="279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860924" y="5191207"/>
            <a:ext cx="133171" cy="12705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029210" y="5175532"/>
            <a:ext cx="304800" cy="127000"/>
          </a:xfrm>
          <a:custGeom>
            <a:avLst/>
            <a:gdLst/>
            <a:ahLst/>
            <a:cxnLst/>
            <a:rect l="l" t="t" r="r" b="b"/>
            <a:pathLst>
              <a:path w="304800" h="127000">
                <a:moveTo>
                  <a:pt x="6120" y="38160"/>
                </a:moveTo>
                <a:lnTo>
                  <a:pt x="6120" y="56880"/>
                </a:lnTo>
                <a:lnTo>
                  <a:pt x="6120" y="69840"/>
                </a:lnTo>
                <a:lnTo>
                  <a:pt x="12600" y="82440"/>
                </a:lnTo>
                <a:lnTo>
                  <a:pt x="12600" y="95040"/>
                </a:lnTo>
                <a:lnTo>
                  <a:pt x="12600" y="114120"/>
                </a:lnTo>
                <a:lnTo>
                  <a:pt x="12600" y="120600"/>
                </a:lnTo>
                <a:lnTo>
                  <a:pt x="12600" y="126720"/>
                </a:lnTo>
                <a:lnTo>
                  <a:pt x="12600" y="120600"/>
                </a:lnTo>
                <a:lnTo>
                  <a:pt x="6120" y="120600"/>
                </a:lnTo>
                <a:lnTo>
                  <a:pt x="6120" y="101520"/>
                </a:lnTo>
                <a:lnTo>
                  <a:pt x="0" y="88920"/>
                </a:lnTo>
                <a:lnTo>
                  <a:pt x="0" y="63360"/>
                </a:lnTo>
                <a:lnTo>
                  <a:pt x="0" y="50760"/>
                </a:lnTo>
                <a:lnTo>
                  <a:pt x="6120" y="38160"/>
                </a:lnTo>
                <a:lnTo>
                  <a:pt x="12600" y="12600"/>
                </a:lnTo>
                <a:lnTo>
                  <a:pt x="19080" y="6120"/>
                </a:lnTo>
                <a:lnTo>
                  <a:pt x="25200" y="0"/>
                </a:lnTo>
                <a:lnTo>
                  <a:pt x="31680" y="0"/>
                </a:lnTo>
                <a:lnTo>
                  <a:pt x="38160" y="19080"/>
                </a:lnTo>
                <a:lnTo>
                  <a:pt x="38160" y="31680"/>
                </a:lnTo>
                <a:lnTo>
                  <a:pt x="38160" y="56880"/>
                </a:lnTo>
                <a:lnTo>
                  <a:pt x="38160" y="69840"/>
                </a:lnTo>
                <a:lnTo>
                  <a:pt x="44280" y="75960"/>
                </a:lnTo>
                <a:lnTo>
                  <a:pt x="44280" y="82440"/>
                </a:lnTo>
                <a:lnTo>
                  <a:pt x="44280" y="95040"/>
                </a:lnTo>
                <a:lnTo>
                  <a:pt x="44280" y="101520"/>
                </a:lnTo>
                <a:lnTo>
                  <a:pt x="50760" y="95040"/>
                </a:lnTo>
                <a:lnTo>
                  <a:pt x="57240" y="88920"/>
                </a:lnTo>
                <a:lnTo>
                  <a:pt x="57240" y="82440"/>
                </a:lnTo>
                <a:lnTo>
                  <a:pt x="69840" y="63360"/>
                </a:lnTo>
                <a:lnTo>
                  <a:pt x="69840" y="56880"/>
                </a:lnTo>
                <a:lnTo>
                  <a:pt x="75960" y="50760"/>
                </a:lnTo>
                <a:lnTo>
                  <a:pt x="75960" y="44280"/>
                </a:lnTo>
                <a:lnTo>
                  <a:pt x="82440" y="38160"/>
                </a:lnTo>
                <a:lnTo>
                  <a:pt x="88920" y="31680"/>
                </a:lnTo>
                <a:lnTo>
                  <a:pt x="95040" y="31680"/>
                </a:lnTo>
                <a:lnTo>
                  <a:pt x="101520" y="31680"/>
                </a:lnTo>
                <a:lnTo>
                  <a:pt x="101520" y="38160"/>
                </a:lnTo>
                <a:lnTo>
                  <a:pt x="101520" y="44280"/>
                </a:lnTo>
                <a:lnTo>
                  <a:pt x="108000" y="56880"/>
                </a:lnTo>
                <a:lnTo>
                  <a:pt x="114120" y="63360"/>
                </a:lnTo>
                <a:lnTo>
                  <a:pt x="127080" y="75960"/>
                </a:lnTo>
                <a:lnTo>
                  <a:pt x="139680" y="82440"/>
                </a:lnTo>
                <a:lnTo>
                  <a:pt x="145800" y="88920"/>
                </a:lnTo>
                <a:lnTo>
                  <a:pt x="158760" y="95040"/>
                </a:lnTo>
                <a:lnTo>
                  <a:pt x="164880" y="101520"/>
                </a:lnTo>
                <a:lnTo>
                  <a:pt x="177840" y="101520"/>
                </a:lnTo>
                <a:lnTo>
                  <a:pt x="183960" y="101520"/>
                </a:lnTo>
                <a:lnTo>
                  <a:pt x="203040" y="101520"/>
                </a:lnTo>
                <a:lnTo>
                  <a:pt x="215640" y="101520"/>
                </a:lnTo>
                <a:lnTo>
                  <a:pt x="228600" y="88920"/>
                </a:lnTo>
                <a:lnTo>
                  <a:pt x="228600" y="82440"/>
                </a:lnTo>
                <a:lnTo>
                  <a:pt x="234720" y="69840"/>
                </a:lnTo>
                <a:lnTo>
                  <a:pt x="222120" y="63360"/>
                </a:lnTo>
                <a:lnTo>
                  <a:pt x="222120" y="56880"/>
                </a:lnTo>
                <a:lnTo>
                  <a:pt x="215640" y="56880"/>
                </a:lnTo>
                <a:lnTo>
                  <a:pt x="196920" y="56880"/>
                </a:lnTo>
                <a:lnTo>
                  <a:pt x="183960" y="56880"/>
                </a:lnTo>
                <a:lnTo>
                  <a:pt x="177840" y="56880"/>
                </a:lnTo>
                <a:lnTo>
                  <a:pt x="177840" y="63360"/>
                </a:lnTo>
                <a:lnTo>
                  <a:pt x="177840" y="75960"/>
                </a:lnTo>
                <a:lnTo>
                  <a:pt x="183960" y="88920"/>
                </a:lnTo>
                <a:lnTo>
                  <a:pt x="190440" y="95040"/>
                </a:lnTo>
                <a:lnTo>
                  <a:pt x="209520" y="108000"/>
                </a:lnTo>
                <a:lnTo>
                  <a:pt x="215640" y="108000"/>
                </a:lnTo>
                <a:lnTo>
                  <a:pt x="234720" y="114120"/>
                </a:lnTo>
                <a:lnTo>
                  <a:pt x="241200" y="114120"/>
                </a:lnTo>
                <a:lnTo>
                  <a:pt x="247680" y="108000"/>
                </a:lnTo>
                <a:lnTo>
                  <a:pt x="253800" y="101520"/>
                </a:lnTo>
                <a:lnTo>
                  <a:pt x="260280" y="101520"/>
                </a:lnTo>
                <a:lnTo>
                  <a:pt x="260280" y="95040"/>
                </a:lnTo>
                <a:lnTo>
                  <a:pt x="266760" y="82440"/>
                </a:lnTo>
                <a:lnTo>
                  <a:pt x="272880" y="82440"/>
                </a:lnTo>
                <a:lnTo>
                  <a:pt x="279360" y="82440"/>
                </a:lnTo>
                <a:lnTo>
                  <a:pt x="285840" y="82440"/>
                </a:lnTo>
                <a:lnTo>
                  <a:pt x="285840" y="88920"/>
                </a:lnTo>
                <a:lnTo>
                  <a:pt x="291960" y="88920"/>
                </a:lnTo>
                <a:lnTo>
                  <a:pt x="291960" y="95040"/>
                </a:lnTo>
                <a:lnTo>
                  <a:pt x="291960" y="101520"/>
                </a:lnTo>
                <a:lnTo>
                  <a:pt x="298440" y="108000"/>
                </a:lnTo>
                <a:lnTo>
                  <a:pt x="298440" y="114120"/>
                </a:lnTo>
                <a:lnTo>
                  <a:pt x="304560" y="114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330724" y="5146927"/>
            <a:ext cx="165211" cy="6981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378410" y="5054932"/>
            <a:ext cx="69850" cy="298450"/>
          </a:xfrm>
          <a:custGeom>
            <a:avLst/>
            <a:gdLst/>
            <a:ahLst/>
            <a:cxnLst/>
            <a:rect l="l" t="t" r="r" b="b"/>
            <a:pathLst>
              <a:path w="69850" h="298450">
                <a:moveTo>
                  <a:pt x="0" y="0"/>
                </a:moveTo>
                <a:lnTo>
                  <a:pt x="12600" y="44280"/>
                </a:lnTo>
                <a:lnTo>
                  <a:pt x="0" y="0"/>
                </a:lnTo>
                <a:lnTo>
                  <a:pt x="19080" y="69840"/>
                </a:lnTo>
                <a:lnTo>
                  <a:pt x="25200" y="120600"/>
                </a:lnTo>
                <a:lnTo>
                  <a:pt x="31680" y="145800"/>
                </a:lnTo>
                <a:lnTo>
                  <a:pt x="38160" y="196560"/>
                </a:lnTo>
                <a:lnTo>
                  <a:pt x="38160" y="215640"/>
                </a:lnTo>
                <a:lnTo>
                  <a:pt x="44280" y="260280"/>
                </a:lnTo>
                <a:lnTo>
                  <a:pt x="50760" y="272880"/>
                </a:lnTo>
                <a:lnTo>
                  <a:pt x="57240" y="285480"/>
                </a:lnTo>
                <a:lnTo>
                  <a:pt x="63360" y="291960"/>
                </a:lnTo>
                <a:lnTo>
                  <a:pt x="69840" y="298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495965" y="5197687"/>
            <a:ext cx="253771" cy="13317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889445" y="5241967"/>
            <a:ext cx="158731" cy="15873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397406" y="5140447"/>
            <a:ext cx="228571" cy="20337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673692" y="5213693"/>
            <a:ext cx="26034" cy="82550"/>
          </a:xfrm>
          <a:custGeom>
            <a:avLst/>
            <a:gdLst/>
            <a:ahLst/>
            <a:cxnLst/>
            <a:rect l="l" t="t" r="r" b="b"/>
            <a:pathLst>
              <a:path w="26035" h="82550">
                <a:moveTo>
                  <a:pt x="0" y="0"/>
                </a:moveTo>
                <a:lnTo>
                  <a:pt x="0" y="25200"/>
                </a:lnTo>
                <a:lnTo>
                  <a:pt x="6480" y="37800"/>
                </a:lnTo>
                <a:lnTo>
                  <a:pt x="6480" y="50760"/>
                </a:lnTo>
                <a:lnTo>
                  <a:pt x="12960" y="63360"/>
                </a:lnTo>
                <a:lnTo>
                  <a:pt x="25560" y="82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727886" y="5204167"/>
            <a:ext cx="120571" cy="10761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889693" y="5200732"/>
            <a:ext cx="69850" cy="6985"/>
          </a:xfrm>
          <a:custGeom>
            <a:avLst/>
            <a:gdLst/>
            <a:ahLst/>
            <a:cxnLst/>
            <a:rect l="l" t="t" r="r" b="b"/>
            <a:pathLst>
              <a:path w="69850" h="6985">
                <a:moveTo>
                  <a:pt x="0" y="6480"/>
                </a:moveTo>
                <a:lnTo>
                  <a:pt x="19080" y="0"/>
                </a:lnTo>
                <a:lnTo>
                  <a:pt x="0" y="6480"/>
                </a:lnTo>
                <a:lnTo>
                  <a:pt x="25560" y="0"/>
                </a:lnTo>
                <a:lnTo>
                  <a:pt x="44280" y="0"/>
                </a:lnTo>
                <a:lnTo>
                  <a:pt x="50760" y="0"/>
                </a:lnTo>
                <a:lnTo>
                  <a:pt x="63360" y="0"/>
                </a:lnTo>
                <a:lnTo>
                  <a:pt x="6984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584772" y="5092732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 h="0">
                <a:moveTo>
                  <a:pt x="0" y="0"/>
                </a:moveTo>
                <a:lnTo>
                  <a:pt x="129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915253" y="5277053"/>
            <a:ext cx="19050" cy="82550"/>
          </a:xfrm>
          <a:custGeom>
            <a:avLst/>
            <a:gdLst/>
            <a:ahLst/>
            <a:cxnLst/>
            <a:rect l="l" t="t" r="r" b="b"/>
            <a:pathLst>
              <a:path w="19050" h="82550">
                <a:moveTo>
                  <a:pt x="0" y="0"/>
                </a:moveTo>
                <a:lnTo>
                  <a:pt x="0" y="6480"/>
                </a:lnTo>
                <a:lnTo>
                  <a:pt x="0" y="38160"/>
                </a:lnTo>
                <a:lnTo>
                  <a:pt x="6120" y="50760"/>
                </a:lnTo>
                <a:lnTo>
                  <a:pt x="12600" y="76320"/>
                </a:lnTo>
                <a:lnTo>
                  <a:pt x="18720" y="82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010293" y="5003812"/>
            <a:ext cx="197485" cy="311785"/>
          </a:xfrm>
          <a:custGeom>
            <a:avLst/>
            <a:gdLst/>
            <a:ahLst/>
            <a:cxnLst/>
            <a:rect l="l" t="t" r="r" b="b"/>
            <a:pathLst>
              <a:path w="197485" h="311785">
                <a:moveTo>
                  <a:pt x="0" y="0"/>
                </a:moveTo>
                <a:lnTo>
                  <a:pt x="6480" y="38160"/>
                </a:lnTo>
                <a:lnTo>
                  <a:pt x="12600" y="69840"/>
                </a:lnTo>
                <a:lnTo>
                  <a:pt x="12600" y="95400"/>
                </a:lnTo>
                <a:lnTo>
                  <a:pt x="19080" y="158760"/>
                </a:lnTo>
                <a:lnTo>
                  <a:pt x="25560" y="184320"/>
                </a:lnTo>
                <a:lnTo>
                  <a:pt x="25560" y="216000"/>
                </a:lnTo>
                <a:lnTo>
                  <a:pt x="25560" y="241560"/>
                </a:lnTo>
                <a:lnTo>
                  <a:pt x="31680" y="279720"/>
                </a:lnTo>
                <a:lnTo>
                  <a:pt x="31680" y="292320"/>
                </a:lnTo>
                <a:lnTo>
                  <a:pt x="25560" y="304920"/>
                </a:lnTo>
                <a:lnTo>
                  <a:pt x="25560" y="311400"/>
                </a:lnTo>
                <a:lnTo>
                  <a:pt x="25560" y="298440"/>
                </a:lnTo>
                <a:lnTo>
                  <a:pt x="38160" y="285840"/>
                </a:lnTo>
                <a:lnTo>
                  <a:pt x="50760" y="279720"/>
                </a:lnTo>
                <a:lnTo>
                  <a:pt x="69840" y="273240"/>
                </a:lnTo>
                <a:lnTo>
                  <a:pt x="82440" y="273240"/>
                </a:lnTo>
                <a:lnTo>
                  <a:pt x="101520" y="266760"/>
                </a:lnTo>
                <a:lnTo>
                  <a:pt x="127080" y="266760"/>
                </a:lnTo>
                <a:lnTo>
                  <a:pt x="146160" y="266760"/>
                </a:lnTo>
                <a:lnTo>
                  <a:pt x="158760" y="266760"/>
                </a:lnTo>
                <a:lnTo>
                  <a:pt x="177840" y="273240"/>
                </a:lnTo>
                <a:lnTo>
                  <a:pt x="190440" y="279720"/>
                </a:lnTo>
                <a:lnTo>
                  <a:pt x="196920" y="285840"/>
                </a:lnTo>
                <a:lnTo>
                  <a:pt x="190440" y="292320"/>
                </a:lnTo>
                <a:lnTo>
                  <a:pt x="184320" y="292320"/>
                </a:lnTo>
                <a:lnTo>
                  <a:pt x="165240" y="298440"/>
                </a:lnTo>
                <a:lnTo>
                  <a:pt x="158760" y="298440"/>
                </a:lnTo>
                <a:lnTo>
                  <a:pt x="146160" y="298440"/>
                </a:lnTo>
                <a:lnTo>
                  <a:pt x="133560" y="298440"/>
                </a:lnTo>
                <a:lnTo>
                  <a:pt x="127080" y="298440"/>
                </a:lnTo>
                <a:lnTo>
                  <a:pt x="114480" y="2923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213693" y="5162572"/>
            <a:ext cx="266700" cy="159385"/>
          </a:xfrm>
          <a:custGeom>
            <a:avLst/>
            <a:gdLst/>
            <a:ahLst/>
            <a:cxnLst/>
            <a:rect l="l" t="t" r="r" b="b"/>
            <a:pathLst>
              <a:path w="266700" h="159385">
                <a:moveTo>
                  <a:pt x="31680" y="44640"/>
                </a:moveTo>
                <a:lnTo>
                  <a:pt x="31680" y="51120"/>
                </a:lnTo>
                <a:lnTo>
                  <a:pt x="25200" y="57240"/>
                </a:lnTo>
                <a:lnTo>
                  <a:pt x="25200" y="63720"/>
                </a:lnTo>
                <a:lnTo>
                  <a:pt x="18720" y="76320"/>
                </a:lnTo>
                <a:lnTo>
                  <a:pt x="12600" y="88920"/>
                </a:lnTo>
                <a:lnTo>
                  <a:pt x="6120" y="101880"/>
                </a:lnTo>
                <a:lnTo>
                  <a:pt x="0" y="127080"/>
                </a:lnTo>
                <a:lnTo>
                  <a:pt x="0" y="139680"/>
                </a:lnTo>
                <a:lnTo>
                  <a:pt x="12600" y="152640"/>
                </a:lnTo>
                <a:lnTo>
                  <a:pt x="18720" y="158760"/>
                </a:lnTo>
                <a:lnTo>
                  <a:pt x="44280" y="158760"/>
                </a:lnTo>
                <a:lnTo>
                  <a:pt x="56880" y="158760"/>
                </a:lnTo>
                <a:lnTo>
                  <a:pt x="69840" y="152640"/>
                </a:lnTo>
                <a:lnTo>
                  <a:pt x="75960" y="146160"/>
                </a:lnTo>
                <a:lnTo>
                  <a:pt x="88560" y="139680"/>
                </a:lnTo>
                <a:lnTo>
                  <a:pt x="95040" y="133560"/>
                </a:lnTo>
                <a:lnTo>
                  <a:pt x="101520" y="120960"/>
                </a:lnTo>
                <a:lnTo>
                  <a:pt x="101520" y="114480"/>
                </a:lnTo>
                <a:lnTo>
                  <a:pt x="101520" y="101880"/>
                </a:lnTo>
                <a:lnTo>
                  <a:pt x="95040" y="82800"/>
                </a:lnTo>
                <a:lnTo>
                  <a:pt x="95040" y="76320"/>
                </a:lnTo>
                <a:lnTo>
                  <a:pt x="88560" y="69840"/>
                </a:lnTo>
                <a:lnTo>
                  <a:pt x="82440" y="69840"/>
                </a:lnTo>
                <a:lnTo>
                  <a:pt x="75960" y="69840"/>
                </a:lnTo>
                <a:lnTo>
                  <a:pt x="69840" y="76320"/>
                </a:lnTo>
                <a:lnTo>
                  <a:pt x="63360" y="82800"/>
                </a:lnTo>
                <a:lnTo>
                  <a:pt x="69840" y="95400"/>
                </a:lnTo>
                <a:lnTo>
                  <a:pt x="69840" y="101880"/>
                </a:lnTo>
                <a:lnTo>
                  <a:pt x="88560" y="108000"/>
                </a:lnTo>
                <a:lnTo>
                  <a:pt x="95040" y="114480"/>
                </a:lnTo>
                <a:lnTo>
                  <a:pt x="107640" y="114480"/>
                </a:lnTo>
                <a:lnTo>
                  <a:pt x="114120" y="114480"/>
                </a:lnTo>
                <a:lnTo>
                  <a:pt x="120600" y="108000"/>
                </a:lnTo>
                <a:lnTo>
                  <a:pt x="126720" y="101880"/>
                </a:lnTo>
                <a:lnTo>
                  <a:pt x="126720" y="25560"/>
                </a:lnTo>
                <a:lnTo>
                  <a:pt x="133200" y="19080"/>
                </a:lnTo>
                <a:lnTo>
                  <a:pt x="158760" y="12960"/>
                </a:lnTo>
                <a:lnTo>
                  <a:pt x="171360" y="6480"/>
                </a:lnTo>
                <a:lnTo>
                  <a:pt x="209520" y="0"/>
                </a:lnTo>
                <a:lnTo>
                  <a:pt x="222120" y="0"/>
                </a:lnTo>
                <a:lnTo>
                  <a:pt x="253800" y="0"/>
                </a:lnTo>
                <a:lnTo>
                  <a:pt x="260280" y="0"/>
                </a:lnTo>
                <a:lnTo>
                  <a:pt x="2664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369047" y="5102287"/>
            <a:ext cx="63691" cy="17781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448413" y="5048452"/>
            <a:ext cx="248285" cy="241300"/>
          </a:xfrm>
          <a:custGeom>
            <a:avLst/>
            <a:gdLst/>
            <a:ahLst/>
            <a:cxnLst/>
            <a:rect l="l" t="t" r="r" b="b"/>
            <a:pathLst>
              <a:path w="248285" h="241300">
                <a:moveTo>
                  <a:pt x="0" y="171360"/>
                </a:moveTo>
                <a:lnTo>
                  <a:pt x="12600" y="171360"/>
                </a:lnTo>
                <a:lnTo>
                  <a:pt x="19080" y="171360"/>
                </a:lnTo>
                <a:lnTo>
                  <a:pt x="25560" y="177840"/>
                </a:lnTo>
                <a:lnTo>
                  <a:pt x="44640" y="183960"/>
                </a:lnTo>
                <a:lnTo>
                  <a:pt x="50760" y="190440"/>
                </a:lnTo>
                <a:lnTo>
                  <a:pt x="63720" y="196920"/>
                </a:lnTo>
                <a:lnTo>
                  <a:pt x="69840" y="196920"/>
                </a:lnTo>
                <a:lnTo>
                  <a:pt x="76320" y="196920"/>
                </a:lnTo>
                <a:lnTo>
                  <a:pt x="82440" y="196920"/>
                </a:lnTo>
                <a:lnTo>
                  <a:pt x="95400" y="190440"/>
                </a:lnTo>
                <a:lnTo>
                  <a:pt x="95400" y="101520"/>
                </a:lnTo>
                <a:lnTo>
                  <a:pt x="88920" y="76320"/>
                </a:lnTo>
                <a:lnTo>
                  <a:pt x="76320" y="31680"/>
                </a:lnTo>
                <a:lnTo>
                  <a:pt x="69840" y="12600"/>
                </a:lnTo>
                <a:lnTo>
                  <a:pt x="63720" y="0"/>
                </a:lnTo>
                <a:lnTo>
                  <a:pt x="63720" y="6480"/>
                </a:lnTo>
                <a:lnTo>
                  <a:pt x="63720" y="44280"/>
                </a:lnTo>
                <a:lnTo>
                  <a:pt x="69840" y="63360"/>
                </a:lnTo>
                <a:lnTo>
                  <a:pt x="76320" y="88920"/>
                </a:lnTo>
                <a:lnTo>
                  <a:pt x="95400" y="133200"/>
                </a:lnTo>
                <a:lnTo>
                  <a:pt x="114480" y="165240"/>
                </a:lnTo>
                <a:lnTo>
                  <a:pt x="127080" y="177840"/>
                </a:lnTo>
                <a:lnTo>
                  <a:pt x="139680" y="190440"/>
                </a:lnTo>
                <a:lnTo>
                  <a:pt x="165240" y="196920"/>
                </a:lnTo>
                <a:lnTo>
                  <a:pt x="171360" y="196920"/>
                </a:lnTo>
                <a:lnTo>
                  <a:pt x="190440" y="190440"/>
                </a:lnTo>
                <a:lnTo>
                  <a:pt x="203400" y="183960"/>
                </a:lnTo>
                <a:lnTo>
                  <a:pt x="209520" y="177840"/>
                </a:lnTo>
                <a:lnTo>
                  <a:pt x="216000" y="171360"/>
                </a:lnTo>
                <a:lnTo>
                  <a:pt x="222480" y="165240"/>
                </a:lnTo>
                <a:lnTo>
                  <a:pt x="228600" y="165240"/>
                </a:lnTo>
                <a:lnTo>
                  <a:pt x="235080" y="171360"/>
                </a:lnTo>
                <a:lnTo>
                  <a:pt x="235080" y="183960"/>
                </a:lnTo>
                <a:lnTo>
                  <a:pt x="241200" y="203040"/>
                </a:lnTo>
                <a:lnTo>
                  <a:pt x="241200" y="216000"/>
                </a:lnTo>
                <a:lnTo>
                  <a:pt x="247680" y="235080"/>
                </a:lnTo>
                <a:lnTo>
                  <a:pt x="247680" y="241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073928" y="5127847"/>
            <a:ext cx="101491" cy="15873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204055" y="5219812"/>
            <a:ext cx="6985" cy="19685"/>
          </a:xfrm>
          <a:custGeom>
            <a:avLst/>
            <a:gdLst/>
            <a:ahLst/>
            <a:cxnLst/>
            <a:rect l="l" t="t" r="r" b="b"/>
            <a:pathLst>
              <a:path w="6985" h="19685">
                <a:moveTo>
                  <a:pt x="0" y="0"/>
                </a:moveTo>
                <a:lnTo>
                  <a:pt x="6480" y="19080"/>
                </a:lnTo>
                <a:lnTo>
                  <a:pt x="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229614" y="5080132"/>
            <a:ext cx="57785" cy="12700"/>
          </a:xfrm>
          <a:custGeom>
            <a:avLst/>
            <a:gdLst/>
            <a:ahLst/>
            <a:cxnLst/>
            <a:rect l="l" t="t" r="r" b="b"/>
            <a:pathLst>
              <a:path w="57785" h="12700">
                <a:moveTo>
                  <a:pt x="0" y="6480"/>
                </a:moveTo>
                <a:lnTo>
                  <a:pt x="12600" y="6480"/>
                </a:lnTo>
                <a:lnTo>
                  <a:pt x="19080" y="0"/>
                </a:lnTo>
                <a:lnTo>
                  <a:pt x="31680" y="0"/>
                </a:lnTo>
                <a:lnTo>
                  <a:pt x="38160" y="6480"/>
                </a:lnTo>
                <a:lnTo>
                  <a:pt x="50760" y="6480"/>
                </a:lnTo>
                <a:lnTo>
                  <a:pt x="57240" y="12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324655" y="5194612"/>
            <a:ext cx="222885" cy="152400"/>
          </a:xfrm>
          <a:custGeom>
            <a:avLst/>
            <a:gdLst/>
            <a:ahLst/>
            <a:cxnLst/>
            <a:rect l="l" t="t" r="r" b="b"/>
            <a:pathLst>
              <a:path w="222884" h="152400">
                <a:moveTo>
                  <a:pt x="0" y="0"/>
                </a:moveTo>
                <a:lnTo>
                  <a:pt x="6480" y="12600"/>
                </a:lnTo>
                <a:lnTo>
                  <a:pt x="0" y="0"/>
                </a:lnTo>
                <a:lnTo>
                  <a:pt x="6480" y="19080"/>
                </a:lnTo>
                <a:lnTo>
                  <a:pt x="12960" y="25200"/>
                </a:lnTo>
                <a:lnTo>
                  <a:pt x="19080" y="44280"/>
                </a:lnTo>
                <a:lnTo>
                  <a:pt x="25560" y="56880"/>
                </a:lnTo>
                <a:lnTo>
                  <a:pt x="32040" y="63360"/>
                </a:lnTo>
                <a:lnTo>
                  <a:pt x="44640" y="88920"/>
                </a:lnTo>
                <a:lnTo>
                  <a:pt x="50760" y="101520"/>
                </a:lnTo>
                <a:lnTo>
                  <a:pt x="57240" y="107640"/>
                </a:lnTo>
                <a:lnTo>
                  <a:pt x="57240" y="120600"/>
                </a:lnTo>
                <a:lnTo>
                  <a:pt x="69840" y="139680"/>
                </a:lnTo>
                <a:lnTo>
                  <a:pt x="76320" y="145800"/>
                </a:lnTo>
                <a:lnTo>
                  <a:pt x="76320" y="152280"/>
                </a:lnTo>
                <a:lnTo>
                  <a:pt x="88920" y="152280"/>
                </a:lnTo>
                <a:lnTo>
                  <a:pt x="95400" y="152280"/>
                </a:lnTo>
                <a:lnTo>
                  <a:pt x="108000" y="145800"/>
                </a:lnTo>
                <a:lnTo>
                  <a:pt x="114480" y="133200"/>
                </a:lnTo>
                <a:lnTo>
                  <a:pt x="127080" y="126720"/>
                </a:lnTo>
                <a:lnTo>
                  <a:pt x="139680" y="120600"/>
                </a:lnTo>
                <a:lnTo>
                  <a:pt x="152640" y="107640"/>
                </a:lnTo>
                <a:lnTo>
                  <a:pt x="165240" y="95040"/>
                </a:lnTo>
                <a:lnTo>
                  <a:pt x="171720" y="82440"/>
                </a:lnTo>
                <a:lnTo>
                  <a:pt x="184320" y="56880"/>
                </a:lnTo>
                <a:lnTo>
                  <a:pt x="184320" y="44280"/>
                </a:lnTo>
                <a:lnTo>
                  <a:pt x="177840" y="31680"/>
                </a:lnTo>
                <a:lnTo>
                  <a:pt x="165240" y="19080"/>
                </a:lnTo>
                <a:lnTo>
                  <a:pt x="152640" y="19080"/>
                </a:lnTo>
                <a:lnTo>
                  <a:pt x="127080" y="12600"/>
                </a:lnTo>
                <a:lnTo>
                  <a:pt x="120600" y="12600"/>
                </a:lnTo>
                <a:lnTo>
                  <a:pt x="108000" y="25200"/>
                </a:lnTo>
                <a:lnTo>
                  <a:pt x="101880" y="31680"/>
                </a:lnTo>
                <a:lnTo>
                  <a:pt x="108000" y="56880"/>
                </a:lnTo>
                <a:lnTo>
                  <a:pt x="114480" y="69840"/>
                </a:lnTo>
                <a:lnTo>
                  <a:pt x="139680" y="88920"/>
                </a:lnTo>
                <a:lnTo>
                  <a:pt x="158760" y="95040"/>
                </a:lnTo>
                <a:lnTo>
                  <a:pt x="177840" y="101520"/>
                </a:lnTo>
                <a:lnTo>
                  <a:pt x="190800" y="107640"/>
                </a:lnTo>
                <a:lnTo>
                  <a:pt x="222480" y="114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581889" y="5318287"/>
            <a:ext cx="101491" cy="10797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273894" y="5194612"/>
            <a:ext cx="165735" cy="133350"/>
          </a:xfrm>
          <a:custGeom>
            <a:avLst/>
            <a:gdLst/>
            <a:ahLst/>
            <a:cxnLst/>
            <a:rect l="l" t="t" r="r" b="b"/>
            <a:pathLst>
              <a:path w="165735" h="133350">
                <a:moveTo>
                  <a:pt x="0" y="6120"/>
                </a:moveTo>
                <a:lnTo>
                  <a:pt x="0" y="0"/>
                </a:lnTo>
                <a:lnTo>
                  <a:pt x="6480" y="6120"/>
                </a:lnTo>
                <a:lnTo>
                  <a:pt x="19080" y="12600"/>
                </a:lnTo>
                <a:lnTo>
                  <a:pt x="31680" y="12600"/>
                </a:lnTo>
                <a:lnTo>
                  <a:pt x="50760" y="25200"/>
                </a:lnTo>
                <a:lnTo>
                  <a:pt x="57240" y="25200"/>
                </a:lnTo>
                <a:lnTo>
                  <a:pt x="69840" y="37800"/>
                </a:lnTo>
                <a:lnTo>
                  <a:pt x="76320" y="44280"/>
                </a:lnTo>
                <a:lnTo>
                  <a:pt x="76320" y="56880"/>
                </a:lnTo>
                <a:lnTo>
                  <a:pt x="76320" y="63360"/>
                </a:lnTo>
                <a:lnTo>
                  <a:pt x="69840" y="69840"/>
                </a:lnTo>
                <a:lnTo>
                  <a:pt x="69840" y="75960"/>
                </a:lnTo>
                <a:lnTo>
                  <a:pt x="57240" y="88920"/>
                </a:lnTo>
                <a:lnTo>
                  <a:pt x="50760" y="95040"/>
                </a:lnTo>
                <a:lnTo>
                  <a:pt x="50760" y="101520"/>
                </a:lnTo>
                <a:lnTo>
                  <a:pt x="44640" y="114120"/>
                </a:lnTo>
                <a:lnTo>
                  <a:pt x="50760" y="120600"/>
                </a:lnTo>
                <a:lnTo>
                  <a:pt x="63720" y="126720"/>
                </a:lnTo>
                <a:lnTo>
                  <a:pt x="76320" y="126720"/>
                </a:lnTo>
                <a:lnTo>
                  <a:pt x="88920" y="126720"/>
                </a:lnTo>
                <a:lnTo>
                  <a:pt x="114480" y="133200"/>
                </a:lnTo>
                <a:lnTo>
                  <a:pt x="133560" y="133200"/>
                </a:lnTo>
                <a:lnTo>
                  <a:pt x="152640" y="133200"/>
                </a:lnTo>
                <a:lnTo>
                  <a:pt x="165240" y="133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880330" y="5146927"/>
            <a:ext cx="63691" cy="13317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981850" y="5159527"/>
            <a:ext cx="120931" cy="11445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099375" y="5194612"/>
            <a:ext cx="114935" cy="285750"/>
          </a:xfrm>
          <a:custGeom>
            <a:avLst/>
            <a:gdLst/>
            <a:ahLst/>
            <a:cxnLst/>
            <a:rect l="l" t="t" r="r" b="b"/>
            <a:pathLst>
              <a:path w="114934" h="285750">
                <a:moveTo>
                  <a:pt x="50760" y="0"/>
                </a:moveTo>
                <a:lnTo>
                  <a:pt x="38160" y="0"/>
                </a:lnTo>
                <a:lnTo>
                  <a:pt x="31680" y="6120"/>
                </a:lnTo>
                <a:lnTo>
                  <a:pt x="12960" y="19080"/>
                </a:lnTo>
                <a:lnTo>
                  <a:pt x="6480" y="25200"/>
                </a:lnTo>
                <a:lnTo>
                  <a:pt x="0" y="44280"/>
                </a:lnTo>
                <a:lnTo>
                  <a:pt x="0" y="56880"/>
                </a:lnTo>
                <a:lnTo>
                  <a:pt x="0" y="63360"/>
                </a:lnTo>
                <a:lnTo>
                  <a:pt x="6480" y="69840"/>
                </a:lnTo>
                <a:lnTo>
                  <a:pt x="12960" y="69840"/>
                </a:lnTo>
                <a:lnTo>
                  <a:pt x="25560" y="75960"/>
                </a:lnTo>
                <a:lnTo>
                  <a:pt x="38160" y="69840"/>
                </a:lnTo>
                <a:lnTo>
                  <a:pt x="50760" y="63360"/>
                </a:lnTo>
                <a:lnTo>
                  <a:pt x="57240" y="56880"/>
                </a:lnTo>
                <a:lnTo>
                  <a:pt x="63720" y="37800"/>
                </a:lnTo>
                <a:lnTo>
                  <a:pt x="69840" y="31680"/>
                </a:lnTo>
                <a:lnTo>
                  <a:pt x="69840" y="19080"/>
                </a:lnTo>
                <a:lnTo>
                  <a:pt x="76320" y="19080"/>
                </a:lnTo>
                <a:lnTo>
                  <a:pt x="76320" y="37800"/>
                </a:lnTo>
                <a:lnTo>
                  <a:pt x="76320" y="56880"/>
                </a:lnTo>
                <a:lnTo>
                  <a:pt x="82800" y="82440"/>
                </a:lnTo>
                <a:lnTo>
                  <a:pt x="88920" y="133200"/>
                </a:lnTo>
                <a:lnTo>
                  <a:pt x="95400" y="158760"/>
                </a:lnTo>
                <a:lnTo>
                  <a:pt x="108000" y="203040"/>
                </a:lnTo>
                <a:lnTo>
                  <a:pt x="114480" y="222120"/>
                </a:lnTo>
                <a:lnTo>
                  <a:pt x="114480" y="241200"/>
                </a:lnTo>
                <a:lnTo>
                  <a:pt x="114480" y="266400"/>
                </a:lnTo>
                <a:lnTo>
                  <a:pt x="108000" y="272880"/>
                </a:lnTo>
                <a:lnTo>
                  <a:pt x="101880" y="279360"/>
                </a:lnTo>
                <a:lnTo>
                  <a:pt x="82800" y="285480"/>
                </a:lnTo>
                <a:lnTo>
                  <a:pt x="69840" y="285480"/>
                </a:lnTo>
                <a:lnTo>
                  <a:pt x="50760" y="266400"/>
                </a:lnTo>
                <a:lnTo>
                  <a:pt x="31680" y="247680"/>
                </a:lnTo>
                <a:lnTo>
                  <a:pt x="25560" y="228600"/>
                </a:lnTo>
                <a:lnTo>
                  <a:pt x="12960" y="203040"/>
                </a:lnTo>
                <a:lnTo>
                  <a:pt x="12960" y="183960"/>
                </a:lnTo>
                <a:lnTo>
                  <a:pt x="12960" y="152280"/>
                </a:lnTo>
                <a:lnTo>
                  <a:pt x="12960" y="133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216930" y="5204167"/>
            <a:ext cx="133531" cy="10149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321856" y="4997692"/>
            <a:ext cx="95250" cy="279400"/>
          </a:xfrm>
          <a:custGeom>
            <a:avLst/>
            <a:gdLst/>
            <a:ahLst/>
            <a:cxnLst/>
            <a:rect l="l" t="t" r="r" b="b"/>
            <a:pathLst>
              <a:path w="95250" h="279400">
                <a:moveTo>
                  <a:pt x="0" y="0"/>
                </a:moveTo>
                <a:lnTo>
                  <a:pt x="0" y="12600"/>
                </a:lnTo>
                <a:lnTo>
                  <a:pt x="6120" y="69840"/>
                </a:lnTo>
                <a:lnTo>
                  <a:pt x="12600" y="101520"/>
                </a:lnTo>
                <a:lnTo>
                  <a:pt x="25200" y="158760"/>
                </a:lnTo>
                <a:lnTo>
                  <a:pt x="31680" y="183960"/>
                </a:lnTo>
                <a:lnTo>
                  <a:pt x="44280" y="203040"/>
                </a:lnTo>
                <a:lnTo>
                  <a:pt x="50760" y="228600"/>
                </a:lnTo>
                <a:lnTo>
                  <a:pt x="63360" y="241200"/>
                </a:lnTo>
                <a:lnTo>
                  <a:pt x="69840" y="253800"/>
                </a:lnTo>
                <a:lnTo>
                  <a:pt x="88920" y="272880"/>
                </a:lnTo>
                <a:lnTo>
                  <a:pt x="95040" y="279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394771" y="5166007"/>
            <a:ext cx="203011" cy="12705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582137" y="5092732"/>
            <a:ext cx="25400" cy="6985"/>
          </a:xfrm>
          <a:custGeom>
            <a:avLst/>
            <a:gdLst/>
            <a:ahLst/>
            <a:cxnLst/>
            <a:rect l="l" t="t" r="r" b="b"/>
            <a:pathLst>
              <a:path w="25400" h="6985">
                <a:moveTo>
                  <a:pt x="0" y="6480"/>
                </a:moveTo>
                <a:lnTo>
                  <a:pt x="6120" y="0"/>
                </a:lnTo>
                <a:lnTo>
                  <a:pt x="12600" y="0"/>
                </a:lnTo>
                <a:lnTo>
                  <a:pt x="252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613816" y="5162572"/>
            <a:ext cx="120650" cy="292735"/>
          </a:xfrm>
          <a:custGeom>
            <a:avLst/>
            <a:gdLst/>
            <a:ahLst/>
            <a:cxnLst/>
            <a:rect l="l" t="t" r="r" b="b"/>
            <a:pathLst>
              <a:path w="120650" h="292735">
                <a:moveTo>
                  <a:pt x="6480" y="0"/>
                </a:moveTo>
                <a:lnTo>
                  <a:pt x="19080" y="12960"/>
                </a:lnTo>
                <a:lnTo>
                  <a:pt x="6480" y="0"/>
                </a:lnTo>
                <a:lnTo>
                  <a:pt x="25560" y="19080"/>
                </a:lnTo>
                <a:lnTo>
                  <a:pt x="31680" y="19080"/>
                </a:lnTo>
                <a:lnTo>
                  <a:pt x="31680" y="25560"/>
                </a:lnTo>
                <a:lnTo>
                  <a:pt x="38160" y="32040"/>
                </a:lnTo>
                <a:lnTo>
                  <a:pt x="63360" y="69840"/>
                </a:lnTo>
                <a:lnTo>
                  <a:pt x="69840" y="95400"/>
                </a:lnTo>
                <a:lnTo>
                  <a:pt x="76320" y="108000"/>
                </a:lnTo>
                <a:lnTo>
                  <a:pt x="88920" y="139680"/>
                </a:lnTo>
                <a:lnTo>
                  <a:pt x="95400" y="158760"/>
                </a:lnTo>
                <a:lnTo>
                  <a:pt x="95400" y="171720"/>
                </a:lnTo>
                <a:lnTo>
                  <a:pt x="101520" y="190800"/>
                </a:lnTo>
                <a:lnTo>
                  <a:pt x="114480" y="222480"/>
                </a:lnTo>
                <a:lnTo>
                  <a:pt x="114480" y="235080"/>
                </a:lnTo>
                <a:lnTo>
                  <a:pt x="120600" y="266760"/>
                </a:lnTo>
                <a:lnTo>
                  <a:pt x="120600" y="273240"/>
                </a:lnTo>
                <a:lnTo>
                  <a:pt x="120600" y="285840"/>
                </a:lnTo>
                <a:lnTo>
                  <a:pt x="114480" y="292320"/>
                </a:lnTo>
                <a:lnTo>
                  <a:pt x="108000" y="292320"/>
                </a:lnTo>
                <a:lnTo>
                  <a:pt x="95400" y="292320"/>
                </a:lnTo>
                <a:lnTo>
                  <a:pt x="88920" y="285840"/>
                </a:lnTo>
                <a:lnTo>
                  <a:pt x="76320" y="279720"/>
                </a:lnTo>
                <a:lnTo>
                  <a:pt x="44640" y="266760"/>
                </a:lnTo>
                <a:lnTo>
                  <a:pt x="31680" y="254160"/>
                </a:lnTo>
                <a:lnTo>
                  <a:pt x="19080" y="241560"/>
                </a:lnTo>
                <a:lnTo>
                  <a:pt x="6480" y="228600"/>
                </a:lnTo>
                <a:lnTo>
                  <a:pt x="0" y="216000"/>
                </a:lnTo>
                <a:lnTo>
                  <a:pt x="0" y="190800"/>
                </a:lnTo>
                <a:lnTo>
                  <a:pt x="0" y="177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740897" y="4966012"/>
            <a:ext cx="228600" cy="298450"/>
          </a:xfrm>
          <a:custGeom>
            <a:avLst/>
            <a:gdLst/>
            <a:ahLst/>
            <a:cxnLst/>
            <a:rect l="l" t="t" r="r" b="b"/>
            <a:pathLst>
              <a:path w="228600" h="298450">
                <a:moveTo>
                  <a:pt x="69840" y="215640"/>
                </a:moveTo>
                <a:lnTo>
                  <a:pt x="50760" y="215640"/>
                </a:lnTo>
                <a:lnTo>
                  <a:pt x="69840" y="215640"/>
                </a:lnTo>
                <a:lnTo>
                  <a:pt x="38160" y="222120"/>
                </a:lnTo>
                <a:lnTo>
                  <a:pt x="19080" y="234720"/>
                </a:lnTo>
                <a:lnTo>
                  <a:pt x="12600" y="241200"/>
                </a:lnTo>
                <a:lnTo>
                  <a:pt x="0" y="253800"/>
                </a:lnTo>
                <a:lnTo>
                  <a:pt x="0" y="266400"/>
                </a:lnTo>
                <a:lnTo>
                  <a:pt x="0" y="279360"/>
                </a:lnTo>
                <a:lnTo>
                  <a:pt x="19080" y="285480"/>
                </a:lnTo>
                <a:lnTo>
                  <a:pt x="31680" y="291960"/>
                </a:lnTo>
                <a:lnTo>
                  <a:pt x="44280" y="291960"/>
                </a:lnTo>
                <a:lnTo>
                  <a:pt x="57240" y="298440"/>
                </a:lnTo>
                <a:lnTo>
                  <a:pt x="69840" y="298440"/>
                </a:lnTo>
                <a:lnTo>
                  <a:pt x="75960" y="298440"/>
                </a:lnTo>
                <a:lnTo>
                  <a:pt x="82440" y="291960"/>
                </a:lnTo>
                <a:lnTo>
                  <a:pt x="88920" y="291960"/>
                </a:lnTo>
                <a:lnTo>
                  <a:pt x="88920" y="285480"/>
                </a:lnTo>
                <a:lnTo>
                  <a:pt x="95040" y="279360"/>
                </a:lnTo>
                <a:lnTo>
                  <a:pt x="95040" y="266400"/>
                </a:lnTo>
                <a:lnTo>
                  <a:pt x="95040" y="260280"/>
                </a:lnTo>
                <a:lnTo>
                  <a:pt x="101520" y="253800"/>
                </a:lnTo>
                <a:lnTo>
                  <a:pt x="114120" y="247680"/>
                </a:lnTo>
                <a:lnTo>
                  <a:pt x="120600" y="247680"/>
                </a:lnTo>
                <a:lnTo>
                  <a:pt x="127080" y="241200"/>
                </a:lnTo>
                <a:lnTo>
                  <a:pt x="139680" y="222120"/>
                </a:lnTo>
                <a:lnTo>
                  <a:pt x="146160" y="215640"/>
                </a:lnTo>
                <a:lnTo>
                  <a:pt x="152280" y="183960"/>
                </a:lnTo>
                <a:lnTo>
                  <a:pt x="158760" y="164880"/>
                </a:lnTo>
                <a:lnTo>
                  <a:pt x="164880" y="145800"/>
                </a:lnTo>
                <a:lnTo>
                  <a:pt x="164880" y="126720"/>
                </a:lnTo>
                <a:lnTo>
                  <a:pt x="164880" y="101520"/>
                </a:lnTo>
                <a:lnTo>
                  <a:pt x="158760" y="75960"/>
                </a:lnTo>
                <a:lnTo>
                  <a:pt x="152280" y="56880"/>
                </a:lnTo>
                <a:lnTo>
                  <a:pt x="133200" y="12600"/>
                </a:lnTo>
                <a:lnTo>
                  <a:pt x="127080" y="6120"/>
                </a:lnTo>
                <a:lnTo>
                  <a:pt x="127080" y="0"/>
                </a:lnTo>
                <a:lnTo>
                  <a:pt x="120600" y="6120"/>
                </a:lnTo>
                <a:lnTo>
                  <a:pt x="114120" y="19080"/>
                </a:lnTo>
                <a:lnTo>
                  <a:pt x="114120" y="37800"/>
                </a:lnTo>
                <a:lnTo>
                  <a:pt x="120600" y="56880"/>
                </a:lnTo>
                <a:lnTo>
                  <a:pt x="120600" y="82440"/>
                </a:lnTo>
                <a:lnTo>
                  <a:pt x="133200" y="107640"/>
                </a:lnTo>
                <a:lnTo>
                  <a:pt x="139680" y="133200"/>
                </a:lnTo>
                <a:lnTo>
                  <a:pt x="146160" y="152280"/>
                </a:lnTo>
                <a:lnTo>
                  <a:pt x="146160" y="177840"/>
                </a:lnTo>
                <a:lnTo>
                  <a:pt x="152280" y="196560"/>
                </a:lnTo>
                <a:lnTo>
                  <a:pt x="152280" y="222120"/>
                </a:lnTo>
                <a:lnTo>
                  <a:pt x="158760" y="234720"/>
                </a:lnTo>
                <a:lnTo>
                  <a:pt x="158760" y="247680"/>
                </a:lnTo>
                <a:lnTo>
                  <a:pt x="158760" y="260280"/>
                </a:lnTo>
                <a:lnTo>
                  <a:pt x="152280" y="266400"/>
                </a:lnTo>
                <a:lnTo>
                  <a:pt x="146160" y="272880"/>
                </a:lnTo>
                <a:lnTo>
                  <a:pt x="133200" y="272880"/>
                </a:lnTo>
                <a:lnTo>
                  <a:pt x="120600" y="266400"/>
                </a:lnTo>
                <a:lnTo>
                  <a:pt x="114120" y="253800"/>
                </a:lnTo>
                <a:lnTo>
                  <a:pt x="108000" y="241200"/>
                </a:lnTo>
                <a:lnTo>
                  <a:pt x="108000" y="222120"/>
                </a:lnTo>
                <a:lnTo>
                  <a:pt x="108000" y="209520"/>
                </a:lnTo>
                <a:lnTo>
                  <a:pt x="120600" y="196560"/>
                </a:lnTo>
                <a:lnTo>
                  <a:pt x="127080" y="190440"/>
                </a:lnTo>
                <a:lnTo>
                  <a:pt x="139680" y="183960"/>
                </a:lnTo>
                <a:lnTo>
                  <a:pt x="152280" y="177840"/>
                </a:lnTo>
                <a:lnTo>
                  <a:pt x="177840" y="177840"/>
                </a:lnTo>
                <a:lnTo>
                  <a:pt x="190440" y="177840"/>
                </a:lnTo>
                <a:lnTo>
                  <a:pt x="196920" y="177840"/>
                </a:lnTo>
                <a:lnTo>
                  <a:pt x="209520" y="183960"/>
                </a:lnTo>
                <a:lnTo>
                  <a:pt x="216000" y="183960"/>
                </a:lnTo>
                <a:lnTo>
                  <a:pt x="222120" y="196560"/>
                </a:lnTo>
                <a:lnTo>
                  <a:pt x="222120" y="203040"/>
                </a:lnTo>
                <a:lnTo>
                  <a:pt x="228600" y="209520"/>
                </a:lnTo>
                <a:lnTo>
                  <a:pt x="228600" y="228600"/>
                </a:lnTo>
                <a:lnTo>
                  <a:pt x="222120" y="234720"/>
                </a:lnTo>
                <a:lnTo>
                  <a:pt x="222120" y="247680"/>
                </a:lnTo>
                <a:lnTo>
                  <a:pt x="222120" y="285480"/>
                </a:lnTo>
                <a:lnTo>
                  <a:pt x="228600" y="285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010731" y="5140447"/>
            <a:ext cx="146131" cy="11445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182092" y="5146927"/>
            <a:ext cx="82771" cy="13317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318697" y="5264453"/>
            <a:ext cx="38735" cy="19685"/>
          </a:xfrm>
          <a:custGeom>
            <a:avLst/>
            <a:gdLst/>
            <a:ahLst/>
            <a:cxnLst/>
            <a:rect l="l" t="t" r="r" b="b"/>
            <a:pathLst>
              <a:path w="38734" h="19685">
                <a:moveTo>
                  <a:pt x="38160" y="0"/>
                </a:moveTo>
                <a:lnTo>
                  <a:pt x="25560" y="6120"/>
                </a:lnTo>
                <a:lnTo>
                  <a:pt x="19080" y="12600"/>
                </a:lnTo>
                <a:lnTo>
                  <a:pt x="12600" y="12600"/>
                </a:lnTo>
                <a:lnTo>
                  <a:pt x="6480" y="19080"/>
                </a:lnTo>
                <a:lnTo>
                  <a:pt x="0" y="19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547298" y="5219812"/>
            <a:ext cx="12700" cy="6985"/>
          </a:xfrm>
          <a:custGeom>
            <a:avLst/>
            <a:gdLst/>
            <a:ahLst/>
            <a:cxnLst/>
            <a:rect l="l" t="t" r="r" b="b"/>
            <a:pathLst>
              <a:path w="12700" h="6985">
                <a:moveTo>
                  <a:pt x="0" y="0"/>
                </a:moveTo>
                <a:lnTo>
                  <a:pt x="6480" y="0"/>
                </a:lnTo>
                <a:lnTo>
                  <a:pt x="6480" y="6480"/>
                </a:lnTo>
                <a:lnTo>
                  <a:pt x="1260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642698" y="5219812"/>
            <a:ext cx="25400" cy="12700"/>
          </a:xfrm>
          <a:custGeom>
            <a:avLst/>
            <a:gdLst/>
            <a:ahLst/>
            <a:cxnLst/>
            <a:rect l="l" t="t" r="r" b="b"/>
            <a:pathLst>
              <a:path w="25400" h="12700">
                <a:moveTo>
                  <a:pt x="0" y="12600"/>
                </a:moveTo>
                <a:lnTo>
                  <a:pt x="12600" y="6480"/>
                </a:lnTo>
                <a:lnTo>
                  <a:pt x="0" y="12600"/>
                </a:lnTo>
                <a:lnTo>
                  <a:pt x="18720" y="6480"/>
                </a:lnTo>
                <a:lnTo>
                  <a:pt x="252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756818" y="5200732"/>
            <a:ext cx="26034" cy="13335"/>
          </a:xfrm>
          <a:custGeom>
            <a:avLst/>
            <a:gdLst/>
            <a:ahLst/>
            <a:cxnLst/>
            <a:rect l="l" t="t" r="r" b="b"/>
            <a:pathLst>
              <a:path w="26034" h="13335">
                <a:moveTo>
                  <a:pt x="0" y="12960"/>
                </a:moveTo>
                <a:lnTo>
                  <a:pt x="12600" y="12960"/>
                </a:lnTo>
                <a:lnTo>
                  <a:pt x="12600" y="6480"/>
                </a:lnTo>
                <a:lnTo>
                  <a:pt x="19080" y="6480"/>
                </a:lnTo>
                <a:lnTo>
                  <a:pt x="255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448413" y="2527368"/>
            <a:ext cx="298450" cy="13335"/>
          </a:xfrm>
          <a:custGeom>
            <a:avLst/>
            <a:gdLst/>
            <a:ahLst/>
            <a:cxnLst/>
            <a:rect l="l" t="t" r="r" b="b"/>
            <a:pathLst>
              <a:path w="298450" h="13335">
                <a:moveTo>
                  <a:pt x="0" y="12960"/>
                </a:moveTo>
                <a:lnTo>
                  <a:pt x="0" y="12960"/>
                </a:lnTo>
                <a:lnTo>
                  <a:pt x="101520" y="12960"/>
                </a:lnTo>
                <a:lnTo>
                  <a:pt x="158760" y="6480"/>
                </a:lnTo>
                <a:lnTo>
                  <a:pt x="184320" y="6480"/>
                </a:lnTo>
                <a:lnTo>
                  <a:pt x="228600" y="0"/>
                </a:lnTo>
                <a:lnTo>
                  <a:pt x="254160" y="0"/>
                </a:lnTo>
                <a:lnTo>
                  <a:pt x="279360" y="0"/>
                </a:lnTo>
                <a:lnTo>
                  <a:pt x="292320" y="0"/>
                </a:lnTo>
                <a:lnTo>
                  <a:pt x="29844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508728" y="2606763"/>
            <a:ext cx="292291" cy="1716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032694" y="1714847"/>
            <a:ext cx="273050" cy="165100"/>
          </a:xfrm>
          <a:custGeom>
            <a:avLst/>
            <a:gdLst/>
            <a:ahLst/>
            <a:cxnLst/>
            <a:rect l="l" t="t" r="r" b="b"/>
            <a:pathLst>
              <a:path w="273050" h="165100">
                <a:moveTo>
                  <a:pt x="0" y="0"/>
                </a:moveTo>
                <a:lnTo>
                  <a:pt x="0" y="6120"/>
                </a:lnTo>
                <a:lnTo>
                  <a:pt x="12600" y="18720"/>
                </a:lnTo>
                <a:lnTo>
                  <a:pt x="19080" y="31680"/>
                </a:lnTo>
                <a:lnTo>
                  <a:pt x="31680" y="44280"/>
                </a:lnTo>
                <a:lnTo>
                  <a:pt x="50760" y="56880"/>
                </a:lnTo>
                <a:lnTo>
                  <a:pt x="82440" y="88560"/>
                </a:lnTo>
                <a:lnTo>
                  <a:pt x="120600" y="114120"/>
                </a:lnTo>
                <a:lnTo>
                  <a:pt x="183960" y="145800"/>
                </a:lnTo>
                <a:lnTo>
                  <a:pt x="222120" y="158400"/>
                </a:lnTo>
                <a:lnTo>
                  <a:pt x="254160" y="164880"/>
                </a:lnTo>
                <a:lnTo>
                  <a:pt x="260280" y="164880"/>
                </a:lnTo>
                <a:lnTo>
                  <a:pt x="272880" y="164880"/>
                </a:lnTo>
                <a:lnTo>
                  <a:pt x="272880" y="158400"/>
                </a:lnTo>
                <a:lnTo>
                  <a:pt x="272880" y="152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962854" y="1676687"/>
            <a:ext cx="254000" cy="203200"/>
          </a:xfrm>
          <a:custGeom>
            <a:avLst/>
            <a:gdLst/>
            <a:ahLst/>
            <a:cxnLst/>
            <a:rect l="l" t="t" r="r" b="b"/>
            <a:pathLst>
              <a:path w="254000" h="203200">
                <a:moveTo>
                  <a:pt x="76320" y="203040"/>
                </a:moveTo>
                <a:lnTo>
                  <a:pt x="69840" y="196560"/>
                </a:lnTo>
                <a:lnTo>
                  <a:pt x="76320" y="203040"/>
                </a:lnTo>
                <a:lnTo>
                  <a:pt x="63360" y="190440"/>
                </a:lnTo>
                <a:lnTo>
                  <a:pt x="57240" y="171360"/>
                </a:lnTo>
                <a:lnTo>
                  <a:pt x="57240" y="158760"/>
                </a:lnTo>
                <a:lnTo>
                  <a:pt x="50760" y="145800"/>
                </a:lnTo>
                <a:lnTo>
                  <a:pt x="44280" y="114120"/>
                </a:lnTo>
                <a:lnTo>
                  <a:pt x="38160" y="101520"/>
                </a:lnTo>
                <a:lnTo>
                  <a:pt x="25200" y="69840"/>
                </a:lnTo>
                <a:lnTo>
                  <a:pt x="12600" y="56880"/>
                </a:lnTo>
                <a:lnTo>
                  <a:pt x="6480" y="44280"/>
                </a:lnTo>
                <a:lnTo>
                  <a:pt x="0" y="25200"/>
                </a:lnTo>
                <a:lnTo>
                  <a:pt x="0" y="19080"/>
                </a:lnTo>
                <a:lnTo>
                  <a:pt x="0" y="12600"/>
                </a:lnTo>
                <a:lnTo>
                  <a:pt x="6480" y="6120"/>
                </a:lnTo>
                <a:lnTo>
                  <a:pt x="19080" y="6120"/>
                </a:lnTo>
                <a:lnTo>
                  <a:pt x="31680" y="0"/>
                </a:lnTo>
                <a:lnTo>
                  <a:pt x="177840" y="0"/>
                </a:lnTo>
                <a:lnTo>
                  <a:pt x="216000" y="6120"/>
                </a:lnTo>
                <a:lnTo>
                  <a:pt x="228600" y="6120"/>
                </a:lnTo>
                <a:lnTo>
                  <a:pt x="247680" y="12600"/>
                </a:lnTo>
                <a:lnTo>
                  <a:pt x="253800" y="12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10928260" y="6484921"/>
            <a:ext cx="1172210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70">
                <a:latin typeface="Trebuchet MS"/>
                <a:cs typeface="Trebuchet MS"/>
              </a:rPr>
              <a:t>Andrew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837" y="1101947"/>
            <a:ext cx="9885362" cy="51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200" y="1101947"/>
            <a:ext cx="9906000" cy="5572125"/>
          </a:xfrm>
          <a:custGeom>
            <a:avLst/>
            <a:gdLst/>
            <a:ahLst/>
            <a:cxnLst/>
            <a:rect l="l" t="t" r="r" b="b"/>
            <a:pathLst>
              <a:path w="9906000" h="5572125">
                <a:moveTo>
                  <a:pt x="0" y="0"/>
                </a:moveTo>
                <a:lnTo>
                  <a:pt x="0" y="5572125"/>
                </a:lnTo>
                <a:lnTo>
                  <a:pt x="9906000" y="5572125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643" y="1429765"/>
            <a:ext cx="6701155" cy="5702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50" spc="340">
                <a:latin typeface="Times New Roman"/>
                <a:cs typeface="Times New Roman"/>
              </a:rPr>
              <a:t>What</a:t>
            </a:r>
            <a:r>
              <a:rPr dirty="0" sz="3550" spc="95">
                <a:latin typeface="Times New Roman"/>
                <a:cs typeface="Times New Roman"/>
              </a:rPr>
              <a:t> </a:t>
            </a:r>
            <a:r>
              <a:rPr dirty="0" sz="3550" spc="200">
                <a:latin typeface="Times New Roman"/>
                <a:cs typeface="Times New Roman"/>
              </a:rPr>
              <a:t>is</a:t>
            </a:r>
            <a:r>
              <a:rPr dirty="0" sz="3550" spc="100">
                <a:latin typeface="Times New Roman"/>
                <a:cs typeface="Times New Roman"/>
              </a:rPr>
              <a:t> </a:t>
            </a:r>
            <a:r>
              <a:rPr dirty="0" sz="3550" spc="409">
                <a:latin typeface="Times New Roman"/>
                <a:cs typeface="Times New Roman"/>
              </a:rPr>
              <a:t>a</a:t>
            </a:r>
            <a:r>
              <a:rPr dirty="0" sz="3550" spc="95">
                <a:latin typeface="Times New Roman"/>
                <a:cs typeface="Times New Roman"/>
              </a:rPr>
              <a:t> </a:t>
            </a:r>
            <a:r>
              <a:rPr dirty="0" sz="3550" spc="240">
                <a:latin typeface="Times New Roman"/>
                <a:cs typeface="Times New Roman"/>
              </a:rPr>
              <a:t>deep</a:t>
            </a:r>
            <a:r>
              <a:rPr dirty="0" sz="3550" spc="100">
                <a:latin typeface="Times New Roman"/>
                <a:cs typeface="Times New Roman"/>
              </a:rPr>
              <a:t> </a:t>
            </a:r>
            <a:r>
              <a:rPr dirty="0" sz="3550" spc="325">
                <a:latin typeface="Times New Roman"/>
                <a:cs typeface="Times New Roman"/>
              </a:rPr>
              <a:t>neural</a:t>
            </a:r>
            <a:r>
              <a:rPr dirty="0" sz="3550" spc="95">
                <a:latin typeface="Times New Roman"/>
                <a:cs typeface="Times New Roman"/>
              </a:rPr>
              <a:t> </a:t>
            </a:r>
            <a:r>
              <a:rPr dirty="0" sz="3550" spc="250">
                <a:latin typeface="Times New Roman"/>
                <a:cs typeface="Times New Roman"/>
              </a:rPr>
              <a:t>network?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5843" y="2587840"/>
            <a:ext cx="1341437" cy="82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0225" y="2009990"/>
            <a:ext cx="3312312" cy="2208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26775" y="3586384"/>
            <a:ext cx="2432685" cy="3721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100">
                <a:latin typeface="Times New Roman"/>
                <a:cs typeface="Times New Roman"/>
              </a:rPr>
              <a:t>logistic</a:t>
            </a:r>
            <a:r>
              <a:rPr dirty="0" sz="2250" spc="35">
                <a:latin typeface="Times New Roman"/>
                <a:cs typeface="Times New Roman"/>
              </a:rPr>
              <a:t> </a:t>
            </a:r>
            <a:r>
              <a:rPr dirty="0" sz="2250" spc="155">
                <a:latin typeface="Times New Roman"/>
                <a:cs typeface="Times New Roman"/>
              </a:rPr>
              <a:t>regression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07050" y="2040940"/>
            <a:ext cx="3116262" cy="2094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85706" y="3586384"/>
            <a:ext cx="1946910" cy="3721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140">
                <a:latin typeface="Times New Roman"/>
                <a:cs typeface="Times New Roman"/>
              </a:rPr>
              <a:t>1 </a:t>
            </a:r>
            <a:r>
              <a:rPr dirty="0" sz="2250" spc="185">
                <a:latin typeface="Times New Roman"/>
                <a:cs typeface="Times New Roman"/>
              </a:rPr>
              <a:t>hidden</a:t>
            </a:r>
            <a:r>
              <a:rPr dirty="0" sz="2250" spc="-80">
                <a:latin typeface="Times New Roman"/>
                <a:cs typeface="Times New Roman"/>
              </a:rPr>
              <a:t> </a:t>
            </a:r>
            <a:r>
              <a:rPr dirty="0" sz="2250" spc="165">
                <a:latin typeface="Times New Roman"/>
                <a:cs typeface="Times New Roman"/>
              </a:rPr>
              <a:t>layer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0225" y="4290441"/>
            <a:ext cx="3859212" cy="2321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9637" y="5980334"/>
            <a:ext cx="2080260" cy="3721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140">
                <a:latin typeface="Times New Roman"/>
                <a:cs typeface="Times New Roman"/>
              </a:rPr>
              <a:t>2 </a:t>
            </a:r>
            <a:r>
              <a:rPr dirty="0" sz="2250" spc="185">
                <a:latin typeface="Times New Roman"/>
                <a:cs typeface="Times New Roman"/>
              </a:rPr>
              <a:t>hidden</a:t>
            </a:r>
            <a:r>
              <a:rPr dirty="0" sz="2250" spc="-100">
                <a:latin typeface="Times New Roman"/>
                <a:cs typeface="Times New Roman"/>
              </a:rPr>
              <a:t> </a:t>
            </a:r>
            <a:r>
              <a:rPr dirty="0" sz="2250" spc="170">
                <a:latin typeface="Times New Roman"/>
                <a:cs typeface="Times New Roman"/>
              </a:rPr>
              <a:t>layers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18875" y="4290441"/>
            <a:ext cx="4963325" cy="2321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85706" y="5980334"/>
            <a:ext cx="2080260" cy="3721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140">
                <a:latin typeface="Times New Roman"/>
                <a:cs typeface="Times New Roman"/>
              </a:rPr>
              <a:t>5 </a:t>
            </a:r>
            <a:r>
              <a:rPr dirty="0" sz="2250" spc="185">
                <a:latin typeface="Times New Roman"/>
                <a:cs typeface="Times New Roman"/>
              </a:rPr>
              <a:t>hidden</a:t>
            </a:r>
            <a:r>
              <a:rPr dirty="0" sz="2250" spc="-100">
                <a:latin typeface="Times New Roman"/>
                <a:cs typeface="Times New Roman"/>
              </a:rPr>
              <a:t> </a:t>
            </a:r>
            <a:r>
              <a:rPr dirty="0" sz="2250" spc="170">
                <a:latin typeface="Times New Roman"/>
                <a:cs typeface="Times New Roman"/>
              </a:rPr>
              <a:t>layers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4412" y="1917128"/>
            <a:ext cx="7501737" cy="4498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968581" y="6382765"/>
            <a:ext cx="690245" cy="23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600" spc="10">
                <a:latin typeface="Times New Roman"/>
                <a:cs typeface="Times New Roman"/>
              </a:rPr>
              <a:t>Andr</a:t>
            </a:r>
            <a:r>
              <a:rPr dirty="0" sz="1600" spc="5">
                <a:latin typeface="Times New Roman"/>
                <a:cs typeface="Times New Roman"/>
              </a:rPr>
              <a:t>e</a:t>
            </a:r>
            <a:r>
              <a:rPr dirty="0" sz="1600" spc="15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44" y="63496"/>
            <a:ext cx="8047355" cy="1297305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15"/>
              </a:spcBef>
            </a:pPr>
            <a:r>
              <a:rPr dirty="0" sz="4400" spc="215">
                <a:latin typeface="Times New Roman"/>
                <a:cs typeface="Times New Roman"/>
              </a:rPr>
              <a:t>Applied </a:t>
            </a:r>
            <a:r>
              <a:rPr dirty="0" sz="4400" spc="285">
                <a:latin typeface="Times New Roman"/>
                <a:cs typeface="Times New Roman"/>
              </a:rPr>
              <a:t>deep </a:t>
            </a:r>
            <a:r>
              <a:rPr dirty="0" sz="4400" spc="330">
                <a:latin typeface="Times New Roman"/>
                <a:cs typeface="Times New Roman"/>
              </a:rPr>
              <a:t>learning </a:t>
            </a:r>
            <a:r>
              <a:rPr dirty="0" sz="4400" spc="240">
                <a:latin typeface="Times New Roman"/>
                <a:cs typeface="Times New Roman"/>
              </a:rPr>
              <a:t>is </a:t>
            </a:r>
            <a:r>
              <a:rPr dirty="0" sz="4400" spc="490">
                <a:latin typeface="Times New Roman"/>
                <a:cs typeface="Times New Roman"/>
              </a:rPr>
              <a:t>a</a:t>
            </a:r>
            <a:r>
              <a:rPr dirty="0" sz="4400" spc="-465">
                <a:latin typeface="Times New Roman"/>
                <a:cs typeface="Times New Roman"/>
              </a:rPr>
              <a:t> </a:t>
            </a:r>
            <a:r>
              <a:rPr dirty="0" sz="4400" spc="260">
                <a:latin typeface="Times New Roman"/>
                <a:cs typeface="Times New Roman"/>
              </a:rPr>
              <a:t>very  </a:t>
            </a:r>
            <a:r>
              <a:rPr dirty="0" sz="4400" spc="280">
                <a:latin typeface="Times New Roman"/>
                <a:cs typeface="Times New Roman"/>
              </a:rPr>
              <a:t>empirical</a:t>
            </a:r>
            <a:r>
              <a:rPr dirty="0" sz="4400" spc="120">
                <a:latin typeface="Times New Roman"/>
                <a:cs typeface="Times New Roman"/>
              </a:rPr>
              <a:t> </a:t>
            </a:r>
            <a:r>
              <a:rPr dirty="0" sz="4400" spc="240">
                <a:latin typeface="Times New Roman"/>
                <a:cs typeface="Times New Roman"/>
              </a:rPr>
              <a:t>process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2530" y="2562364"/>
            <a:ext cx="127000" cy="2293620"/>
          </a:xfrm>
          <a:custGeom>
            <a:avLst/>
            <a:gdLst/>
            <a:ahLst/>
            <a:cxnLst/>
            <a:rect l="l" t="t" r="r" b="b"/>
            <a:pathLst>
              <a:path w="127000" h="2293620">
                <a:moveTo>
                  <a:pt x="73025" y="114300"/>
                </a:moveTo>
                <a:lnTo>
                  <a:pt x="53975" y="114300"/>
                </a:lnTo>
                <a:lnTo>
                  <a:pt x="53975" y="2293531"/>
                </a:lnTo>
                <a:lnTo>
                  <a:pt x="73025" y="2293531"/>
                </a:lnTo>
                <a:lnTo>
                  <a:pt x="73025" y="114300"/>
                </a:lnTo>
                <a:close/>
              </a:path>
              <a:path w="127000" h="2293620">
                <a:moveTo>
                  <a:pt x="63500" y="0"/>
                </a:moveTo>
                <a:lnTo>
                  <a:pt x="0" y="127000"/>
                </a:lnTo>
                <a:lnTo>
                  <a:pt x="53975" y="127000"/>
                </a:lnTo>
                <a:lnTo>
                  <a:pt x="53975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2293620">
                <a:moveTo>
                  <a:pt x="120650" y="114300"/>
                </a:moveTo>
                <a:lnTo>
                  <a:pt x="73025" y="114300"/>
                </a:lnTo>
                <a:lnTo>
                  <a:pt x="7302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59662" y="4600524"/>
            <a:ext cx="4298315" cy="127000"/>
          </a:xfrm>
          <a:custGeom>
            <a:avLst/>
            <a:gdLst/>
            <a:ahLst/>
            <a:cxnLst/>
            <a:rect l="l" t="t" r="r" b="b"/>
            <a:pathLst>
              <a:path w="4298315" h="127000">
                <a:moveTo>
                  <a:pt x="4170705" y="0"/>
                </a:moveTo>
                <a:lnTo>
                  <a:pt x="4170705" y="127000"/>
                </a:lnTo>
                <a:lnTo>
                  <a:pt x="4278655" y="73025"/>
                </a:lnTo>
                <a:lnTo>
                  <a:pt x="4183405" y="73025"/>
                </a:lnTo>
                <a:lnTo>
                  <a:pt x="4183405" y="53975"/>
                </a:lnTo>
                <a:lnTo>
                  <a:pt x="4278655" y="53975"/>
                </a:lnTo>
                <a:lnTo>
                  <a:pt x="4170705" y="0"/>
                </a:lnTo>
                <a:close/>
              </a:path>
              <a:path w="4298315" h="127000">
                <a:moveTo>
                  <a:pt x="4170705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4170705" y="73025"/>
                </a:lnTo>
                <a:lnTo>
                  <a:pt x="4170705" y="53975"/>
                </a:lnTo>
                <a:close/>
              </a:path>
              <a:path w="4298315" h="127000">
                <a:moveTo>
                  <a:pt x="4278655" y="53975"/>
                </a:moveTo>
                <a:lnTo>
                  <a:pt x="4183405" y="53975"/>
                </a:lnTo>
                <a:lnTo>
                  <a:pt x="4183405" y="73025"/>
                </a:lnTo>
                <a:lnTo>
                  <a:pt x="4278655" y="73025"/>
                </a:lnTo>
                <a:lnTo>
                  <a:pt x="4297705" y="63500"/>
                </a:lnTo>
                <a:lnTo>
                  <a:pt x="4278655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4996" y="3382425"/>
            <a:ext cx="8978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25">
                <a:latin typeface="Times New Roman"/>
                <a:cs typeface="Times New Roman"/>
              </a:rPr>
              <a:t>cost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40">
                <a:latin typeface="Trebuchet MS"/>
                <a:cs typeface="Trebuchet MS"/>
              </a:rPr>
              <a:t>!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7217" y="4762496"/>
            <a:ext cx="23126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55">
                <a:latin typeface="Times New Roman"/>
                <a:cs typeface="Times New Roman"/>
              </a:rPr>
              <a:t>#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210">
                <a:latin typeface="Times New Roman"/>
                <a:cs typeface="Times New Roman"/>
              </a:rPr>
              <a:t>iterations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5787" y="1570567"/>
            <a:ext cx="7505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00">
                <a:latin typeface="Times New Roman"/>
                <a:cs typeface="Times New Roman"/>
              </a:rPr>
              <a:t>I</a:t>
            </a:r>
            <a:r>
              <a:rPr dirty="0" sz="2800" spc="204">
                <a:latin typeface="Times New Roman"/>
                <a:cs typeface="Times New Roman"/>
              </a:rPr>
              <a:t>d</a:t>
            </a:r>
            <a:r>
              <a:rPr dirty="0" sz="2800" spc="235">
                <a:latin typeface="Times New Roman"/>
                <a:cs typeface="Times New Roman"/>
              </a:rPr>
              <a:t>ea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276" y="4652425"/>
            <a:ext cx="19754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25">
                <a:latin typeface="Times New Roman"/>
                <a:cs typeface="Times New Roman"/>
              </a:rPr>
              <a:t>Experiment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1915" y="4652425"/>
            <a:ext cx="8432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50">
                <a:latin typeface="Times New Roman"/>
                <a:cs typeface="Times New Roman"/>
              </a:rPr>
              <a:t>C</a:t>
            </a:r>
            <a:r>
              <a:rPr dirty="0" sz="2800" spc="100">
                <a:latin typeface="Times New Roman"/>
                <a:cs typeface="Times New Roman"/>
              </a:rPr>
              <a:t>o</a:t>
            </a:r>
            <a:r>
              <a:rPr dirty="0" sz="2800" spc="105">
                <a:latin typeface="Times New Roman"/>
                <a:cs typeface="Times New Roman"/>
              </a:rPr>
              <a:t>d</a:t>
            </a:r>
            <a:r>
              <a:rPr dirty="0" sz="2800" spc="155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27200" y="1938870"/>
            <a:ext cx="3462870" cy="360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99534" y="2397556"/>
            <a:ext cx="948055" cy="1691005"/>
          </a:xfrm>
          <a:custGeom>
            <a:avLst/>
            <a:gdLst/>
            <a:ahLst/>
            <a:cxnLst/>
            <a:rect l="l" t="t" r="r" b="b"/>
            <a:pathLst>
              <a:path w="948054" h="1691004">
                <a:moveTo>
                  <a:pt x="314261" y="1178433"/>
                </a:moveTo>
                <a:lnTo>
                  <a:pt x="507441" y="1690522"/>
                </a:lnTo>
                <a:lnTo>
                  <a:pt x="947991" y="1526997"/>
                </a:lnTo>
                <a:lnTo>
                  <a:pt x="796099" y="1443456"/>
                </a:lnTo>
                <a:lnTo>
                  <a:pt x="807051" y="1394884"/>
                </a:lnTo>
                <a:lnTo>
                  <a:pt x="816165" y="1346303"/>
                </a:lnTo>
                <a:lnTo>
                  <a:pt x="823460" y="1297757"/>
                </a:lnTo>
                <a:lnTo>
                  <a:pt x="827678" y="1260551"/>
                </a:lnTo>
                <a:lnTo>
                  <a:pt x="463562" y="1260551"/>
                </a:lnTo>
                <a:lnTo>
                  <a:pt x="314261" y="1178433"/>
                </a:lnTo>
                <a:close/>
              </a:path>
              <a:path w="948054" h="1691004">
                <a:moveTo>
                  <a:pt x="167614" y="0"/>
                </a:moveTo>
                <a:lnTo>
                  <a:pt x="0" y="320446"/>
                </a:lnTo>
                <a:lnTo>
                  <a:pt x="42753" y="344242"/>
                </a:lnTo>
                <a:lnTo>
                  <a:pt x="83765" y="370225"/>
                </a:lnTo>
                <a:lnTo>
                  <a:pt x="122990" y="398305"/>
                </a:lnTo>
                <a:lnTo>
                  <a:pt x="160384" y="428390"/>
                </a:lnTo>
                <a:lnTo>
                  <a:pt x="195903" y="460389"/>
                </a:lnTo>
                <a:lnTo>
                  <a:pt x="229501" y="494213"/>
                </a:lnTo>
                <a:lnTo>
                  <a:pt x="261134" y="529771"/>
                </a:lnTo>
                <a:lnTo>
                  <a:pt x="290757" y="566972"/>
                </a:lnTo>
                <a:lnTo>
                  <a:pt x="318325" y="605726"/>
                </a:lnTo>
                <a:lnTo>
                  <a:pt x="343896" y="646122"/>
                </a:lnTo>
                <a:lnTo>
                  <a:pt x="367121" y="687528"/>
                </a:lnTo>
                <a:lnTo>
                  <a:pt x="388258" y="730395"/>
                </a:lnTo>
                <a:lnTo>
                  <a:pt x="407163" y="774453"/>
                </a:lnTo>
                <a:lnTo>
                  <a:pt x="423789" y="819610"/>
                </a:lnTo>
                <a:lnTo>
                  <a:pt x="438093" y="865776"/>
                </a:lnTo>
                <a:lnTo>
                  <a:pt x="450031" y="912860"/>
                </a:lnTo>
                <a:lnTo>
                  <a:pt x="459556" y="960772"/>
                </a:lnTo>
                <a:lnTo>
                  <a:pt x="466646" y="1009645"/>
                </a:lnTo>
                <a:lnTo>
                  <a:pt x="471193" y="1058716"/>
                </a:lnTo>
                <a:lnTo>
                  <a:pt x="473216" y="1108568"/>
                </a:lnTo>
                <a:lnTo>
                  <a:pt x="472648" y="1158884"/>
                </a:lnTo>
                <a:lnTo>
                  <a:pt x="469445" y="1209575"/>
                </a:lnTo>
                <a:lnTo>
                  <a:pt x="463562" y="1260551"/>
                </a:lnTo>
                <a:lnTo>
                  <a:pt x="827678" y="1260551"/>
                </a:lnTo>
                <a:lnTo>
                  <a:pt x="828955" y="1249289"/>
                </a:lnTo>
                <a:lnTo>
                  <a:pt x="832669" y="1200943"/>
                </a:lnTo>
                <a:lnTo>
                  <a:pt x="834620" y="1152762"/>
                </a:lnTo>
                <a:lnTo>
                  <a:pt x="834827" y="1104789"/>
                </a:lnTo>
                <a:lnTo>
                  <a:pt x="833310" y="1057070"/>
                </a:lnTo>
                <a:lnTo>
                  <a:pt x="830065" y="1009421"/>
                </a:lnTo>
                <a:lnTo>
                  <a:pt x="825179" y="962560"/>
                </a:lnTo>
                <a:lnTo>
                  <a:pt x="818602" y="915858"/>
                </a:lnTo>
                <a:lnTo>
                  <a:pt x="810377" y="869583"/>
                </a:lnTo>
                <a:lnTo>
                  <a:pt x="800522" y="823777"/>
                </a:lnTo>
                <a:lnTo>
                  <a:pt x="789056" y="778484"/>
                </a:lnTo>
                <a:lnTo>
                  <a:pt x="775998" y="733748"/>
                </a:lnTo>
                <a:lnTo>
                  <a:pt x="761368" y="689613"/>
                </a:lnTo>
                <a:lnTo>
                  <a:pt x="745108" y="645941"/>
                </a:lnTo>
                <a:lnTo>
                  <a:pt x="727463" y="603318"/>
                </a:lnTo>
                <a:lnTo>
                  <a:pt x="708228" y="561245"/>
                </a:lnTo>
                <a:lnTo>
                  <a:pt x="687495" y="519946"/>
                </a:lnTo>
                <a:lnTo>
                  <a:pt x="665284" y="479465"/>
                </a:lnTo>
                <a:lnTo>
                  <a:pt x="641613" y="439846"/>
                </a:lnTo>
                <a:lnTo>
                  <a:pt x="616503" y="401132"/>
                </a:lnTo>
                <a:lnTo>
                  <a:pt x="589970" y="363366"/>
                </a:lnTo>
                <a:lnTo>
                  <a:pt x="562036" y="326593"/>
                </a:lnTo>
                <a:lnTo>
                  <a:pt x="532718" y="290854"/>
                </a:lnTo>
                <a:lnTo>
                  <a:pt x="502035" y="256195"/>
                </a:lnTo>
                <a:lnTo>
                  <a:pt x="470007" y="222659"/>
                </a:lnTo>
                <a:lnTo>
                  <a:pt x="436653" y="190288"/>
                </a:lnTo>
                <a:lnTo>
                  <a:pt x="401990" y="159127"/>
                </a:lnTo>
                <a:lnTo>
                  <a:pt x="366039" y="129219"/>
                </a:lnTo>
                <a:lnTo>
                  <a:pt x="328818" y="100608"/>
                </a:lnTo>
                <a:lnTo>
                  <a:pt x="290346" y="73337"/>
                </a:lnTo>
                <a:lnTo>
                  <a:pt x="250642" y="47449"/>
                </a:lnTo>
                <a:lnTo>
                  <a:pt x="209725" y="22989"/>
                </a:lnTo>
                <a:lnTo>
                  <a:pt x="167614" y="0"/>
                </a:lnTo>
                <a:close/>
              </a:path>
            </a:pathLst>
          </a:custGeom>
          <a:solidFill>
            <a:srgbClr val="B8DAF1">
              <a:alpha val="4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09113" y="4326788"/>
            <a:ext cx="1704339" cy="591820"/>
          </a:xfrm>
          <a:custGeom>
            <a:avLst/>
            <a:gdLst/>
            <a:ahLst/>
            <a:cxnLst/>
            <a:rect l="l" t="t" r="r" b="b"/>
            <a:pathLst>
              <a:path w="1704339" h="591820">
                <a:moveTo>
                  <a:pt x="1607556" y="357365"/>
                </a:moveTo>
                <a:lnTo>
                  <a:pt x="131825" y="357365"/>
                </a:lnTo>
                <a:lnTo>
                  <a:pt x="173391" y="384779"/>
                </a:lnTo>
                <a:lnTo>
                  <a:pt x="215615" y="410477"/>
                </a:lnTo>
                <a:lnTo>
                  <a:pt x="258449" y="434461"/>
                </a:lnTo>
                <a:lnTo>
                  <a:pt x="301847" y="456733"/>
                </a:lnTo>
                <a:lnTo>
                  <a:pt x="345760" y="477296"/>
                </a:lnTo>
                <a:lnTo>
                  <a:pt x="390141" y="496152"/>
                </a:lnTo>
                <a:lnTo>
                  <a:pt x="434943" y="513303"/>
                </a:lnTo>
                <a:lnTo>
                  <a:pt x="480119" y="528752"/>
                </a:lnTo>
                <a:lnTo>
                  <a:pt x="525621" y="542501"/>
                </a:lnTo>
                <a:lnTo>
                  <a:pt x="571402" y="554552"/>
                </a:lnTo>
                <a:lnTo>
                  <a:pt x="617414" y="564908"/>
                </a:lnTo>
                <a:lnTo>
                  <a:pt x="663610" y="573571"/>
                </a:lnTo>
                <a:lnTo>
                  <a:pt x="709942" y="580543"/>
                </a:lnTo>
                <a:lnTo>
                  <a:pt x="756364" y="585827"/>
                </a:lnTo>
                <a:lnTo>
                  <a:pt x="802827" y="589424"/>
                </a:lnTo>
                <a:lnTo>
                  <a:pt x="849285" y="591339"/>
                </a:lnTo>
                <a:lnTo>
                  <a:pt x="895689" y="591572"/>
                </a:lnTo>
                <a:lnTo>
                  <a:pt x="941993" y="590126"/>
                </a:lnTo>
                <a:lnTo>
                  <a:pt x="988150" y="587003"/>
                </a:lnTo>
                <a:lnTo>
                  <a:pt x="1034111" y="582206"/>
                </a:lnTo>
                <a:lnTo>
                  <a:pt x="1079829" y="575737"/>
                </a:lnTo>
                <a:lnTo>
                  <a:pt x="1125257" y="567599"/>
                </a:lnTo>
                <a:lnTo>
                  <a:pt x="1170348" y="557793"/>
                </a:lnTo>
                <a:lnTo>
                  <a:pt x="1215054" y="546323"/>
                </a:lnTo>
                <a:lnTo>
                  <a:pt x="1259327" y="533190"/>
                </a:lnTo>
                <a:lnTo>
                  <a:pt x="1303121" y="518397"/>
                </a:lnTo>
                <a:lnTo>
                  <a:pt x="1346388" y="501945"/>
                </a:lnTo>
                <a:lnTo>
                  <a:pt x="1389080" y="483839"/>
                </a:lnTo>
                <a:lnTo>
                  <a:pt x="1431151" y="464079"/>
                </a:lnTo>
                <a:lnTo>
                  <a:pt x="1472552" y="442668"/>
                </a:lnTo>
                <a:lnTo>
                  <a:pt x="1513237" y="419609"/>
                </a:lnTo>
                <a:lnTo>
                  <a:pt x="1553157" y="394903"/>
                </a:lnTo>
                <a:lnTo>
                  <a:pt x="1592266" y="368554"/>
                </a:lnTo>
                <a:lnTo>
                  <a:pt x="1607556" y="357365"/>
                </a:lnTo>
                <a:close/>
              </a:path>
              <a:path w="1704339" h="591820">
                <a:moveTo>
                  <a:pt x="2743" y="0"/>
                </a:moveTo>
                <a:lnTo>
                  <a:pt x="0" y="469912"/>
                </a:lnTo>
                <a:lnTo>
                  <a:pt x="131825" y="357365"/>
                </a:lnTo>
                <a:lnTo>
                  <a:pt x="1607556" y="357365"/>
                </a:lnTo>
                <a:lnTo>
                  <a:pt x="1630516" y="340563"/>
                </a:lnTo>
                <a:lnTo>
                  <a:pt x="1667860" y="310933"/>
                </a:lnTo>
                <a:lnTo>
                  <a:pt x="1704251" y="279666"/>
                </a:lnTo>
                <a:lnTo>
                  <a:pt x="1660025" y="230009"/>
                </a:lnTo>
                <a:lnTo>
                  <a:pt x="895127" y="230009"/>
                </a:lnTo>
                <a:lnTo>
                  <a:pt x="847008" y="229600"/>
                </a:lnTo>
                <a:lnTo>
                  <a:pt x="798766" y="226663"/>
                </a:lnTo>
                <a:lnTo>
                  <a:pt x="750502" y="221187"/>
                </a:lnTo>
                <a:lnTo>
                  <a:pt x="702316" y="213162"/>
                </a:lnTo>
                <a:lnTo>
                  <a:pt x="654308" y="202579"/>
                </a:lnTo>
                <a:lnTo>
                  <a:pt x="606580" y="189428"/>
                </a:lnTo>
                <a:lnTo>
                  <a:pt x="559232" y="173699"/>
                </a:lnTo>
                <a:lnTo>
                  <a:pt x="512364" y="155382"/>
                </a:lnTo>
                <a:lnTo>
                  <a:pt x="466077" y="134468"/>
                </a:lnTo>
                <a:lnTo>
                  <a:pt x="420471" y="110947"/>
                </a:lnTo>
                <a:lnTo>
                  <a:pt x="550062" y="304"/>
                </a:lnTo>
                <a:lnTo>
                  <a:pt x="2743" y="0"/>
                </a:lnTo>
                <a:close/>
              </a:path>
              <a:path w="1704339" h="591820">
                <a:moveTo>
                  <a:pt x="1463738" y="9613"/>
                </a:moveTo>
                <a:lnTo>
                  <a:pt x="1426367" y="41195"/>
                </a:lnTo>
                <a:lnTo>
                  <a:pt x="1387566" y="70374"/>
                </a:lnTo>
                <a:lnTo>
                  <a:pt x="1347436" y="97141"/>
                </a:lnTo>
                <a:lnTo>
                  <a:pt x="1306076" y="121487"/>
                </a:lnTo>
                <a:lnTo>
                  <a:pt x="1263588" y="143401"/>
                </a:lnTo>
                <a:lnTo>
                  <a:pt x="1220072" y="162874"/>
                </a:lnTo>
                <a:lnTo>
                  <a:pt x="1175629" y="179895"/>
                </a:lnTo>
                <a:lnTo>
                  <a:pt x="1130359" y="194456"/>
                </a:lnTo>
                <a:lnTo>
                  <a:pt x="1084363" y="206547"/>
                </a:lnTo>
                <a:lnTo>
                  <a:pt x="1037741" y="216157"/>
                </a:lnTo>
                <a:lnTo>
                  <a:pt x="990594" y="223277"/>
                </a:lnTo>
                <a:lnTo>
                  <a:pt x="943023" y="227898"/>
                </a:lnTo>
                <a:lnTo>
                  <a:pt x="895127" y="230009"/>
                </a:lnTo>
                <a:lnTo>
                  <a:pt x="1660025" y="230009"/>
                </a:lnTo>
                <a:lnTo>
                  <a:pt x="1463738" y="9613"/>
                </a:lnTo>
                <a:close/>
              </a:path>
            </a:pathLst>
          </a:custGeom>
          <a:solidFill>
            <a:srgbClr val="B8DAF1">
              <a:alpha val="4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95462" y="2275700"/>
            <a:ext cx="1136015" cy="1560195"/>
          </a:xfrm>
          <a:custGeom>
            <a:avLst/>
            <a:gdLst/>
            <a:ahLst/>
            <a:cxnLst/>
            <a:rect l="l" t="t" r="r" b="b"/>
            <a:pathLst>
              <a:path w="1136014" h="1560195">
                <a:moveTo>
                  <a:pt x="734008" y="0"/>
                </a:moveTo>
                <a:lnTo>
                  <a:pt x="762875" y="170929"/>
                </a:lnTo>
                <a:lnTo>
                  <a:pt x="718005" y="192514"/>
                </a:lnTo>
                <a:lnTo>
                  <a:pt x="674270" y="215545"/>
                </a:lnTo>
                <a:lnTo>
                  <a:pt x="631692" y="239981"/>
                </a:lnTo>
                <a:lnTo>
                  <a:pt x="590293" y="265778"/>
                </a:lnTo>
                <a:lnTo>
                  <a:pt x="550097" y="292896"/>
                </a:lnTo>
                <a:lnTo>
                  <a:pt x="511125" y="321293"/>
                </a:lnTo>
                <a:lnTo>
                  <a:pt x="473399" y="350927"/>
                </a:lnTo>
                <a:lnTo>
                  <a:pt x="436942" y="381755"/>
                </a:lnTo>
                <a:lnTo>
                  <a:pt x="401776" y="413736"/>
                </a:lnTo>
                <a:lnTo>
                  <a:pt x="367924" y="446829"/>
                </a:lnTo>
                <a:lnTo>
                  <a:pt x="335407" y="480990"/>
                </a:lnTo>
                <a:lnTo>
                  <a:pt x="304249" y="516179"/>
                </a:lnTo>
                <a:lnTo>
                  <a:pt x="274472" y="552354"/>
                </a:lnTo>
                <a:lnTo>
                  <a:pt x="246097" y="589472"/>
                </a:lnTo>
                <a:lnTo>
                  <a:pt x="219147" y="627491"/>
                </a:lnTo>
                <a:lnTo>
                  <a:pt x="193645" y="666371"/>
                </a:lnTo>
                <a:lnTo>
                  <a:pt x="169613" y="706068"/>
                </a:lnTo>
                <a:lnTo>
                  <a:pt x="147073" y="746542"/>
                </a:lnTo>
                <a:lnTo>
                  <a:pt x="126047" y="787750"/>
                </a:lnTo>
                <a:lnTo>
                  <a:pt x="106558" y="829650"/>
                </a:lnTo>
                <a:lnTo>
                  <a:pt x="88629" y="872201"/>
                </a:lnTo>
                <a:lnTo>
                  <a:pt x="72280" y="915360"/>
                </a:lnTo>
                <a:lnTo>
                  <a:pt x="57536" y="959086"/>
                </a:lnTo>
                <a:lnTo>
                  <a:pt x="44418" y="1003337"/>
                </a:lnTo>
                <a:lnTo>
                  <a:pt x="32948" y="1048070"/>
                </a:lnTo>
                <a:lnTo>
                  <a:pt x="23150" y="1093245"/>
                </a:lnTo>
                <a:lnTo>
                  <a:pt x="15044" y="1138819"/>
                </a:lnTo>
                <a:lnTo>
                  <a:pt x="8654" y="1184751"/>
                </a:lnTo>
                <a:lnTo>
                  <a:pt x="4001" y="1230998"/>
                </a:lnTo>
                <a:lnTo>
                  <a:pt x="1109" y="1277518"/>
                </a:lnTo>
                <a:lnTo>
                  <a:pt x="0" y="1324271"/>
                </a:lnTo>
                <a:lnTo>
                  <a:pt x="695" y="1371213"/>
                </a:lnTo>
                <a:lnTo>
                  <a:pt x="3217" y="1418303"/>
                </a:lnTo>
                <a:lnTo>
                  <a:pt x="7588" y="1465499"/>
                </a:lnTo>
                <a:lnTo>
                  <a:pt x="13832" y="1512759"/>
                </a:lnTo>
                <a:lnTo>
                  <a:pt x="21970" y="1560042"/>
                </a:lnTo>
                <a:lnTo>
                  <a:pt x="377214" y="1492364"/>
                </a:lnTo>
                <a:lnTo>
                  <a:pt x="369310" y="1444077"/>
                </a:lnTo>
                <a:lnTo>
                  <a:pt x="364201" y="1395798"/>
                </a:lnTo>
                <a:lnTo>
                  <a:pt x="361845" y="1347616"/>
                </a:lnTo>
                <a:lnTo>
                  <a:pt x="362197" y="1299623"/>
                </a:lnTo>
                <a:lnTo>
                  <a:pt x="365215" y="1251911"/>
                </a:lnTo>
                <a:lnTo>
                  <a:pt x="370856" y="1204571"/>
                </a:lnTo>
                <a:lnTo>
                  <a:pt x="379076" y="1157695"/>
                </a:lnTo>
                <a:lnTo>
                  <a:pt x="389832" y="1111372"/>
                </a:lnTo>
                <a:lnTo>
                  <a:pt x="403081" y="1065696"/>
                </a:lnTo>
                <a:lnTo>
                  <a:pt x="418779" y="1020756"/>
                </a:lnTo>
                <a:lnTo>
                  <a:pt x="436883" y="976645"/>
                </a:lnTo>
                <a:lnTo>
                  <a:pt x="457351" y="933453"/>
                </a:lnTo>
                <a:lnTo>
                  <a:pt x="480138" y="891272"/>
                </a:lnTo>
                <a:lnTo>
                  <a:pt x="505202" y="850194"/>
                </a:lnTo>
                <a:lnTo>
                  <a:pt x="532499" y="810309"/>
                </a:lnTo>
                <a:lnTo>
                  <a:pt x="561986" y="771708"/>
                </a:lnTo>
                <a:lnTo>
                  <a:pt x="593619" y="734484"/>
                </a:lnTo>
                <a:lnTo>
                  <a:pt x="627357" y="698727"/>
                </a:lnTo>
                <a:lnTo>
                  <a:pt x="663154" y="664529"/>
                </a:lnTo>
                <a:lnTo>
                  <a:pt x="700969" y="631980"/>
                </a:lnTo>
                <a:lnTo>
                  <a:pt x="740757" y="601173"/>
                </a:lnTo>
                <a:lnTo>
                  <a:pt x="782476" y="572198"/>
                </a:lnTo>
                <a:lnTo>
                  <a:pt x="826083" y="545147"/>
                </a:lnTo>
                <a:lnTo>
                  <a:pt x="955146" y="545147"/>
                </a:lnTo>
                <a:lnTo>
                  <a:pt x="1135798" y="243700"/>
                </a:lnTo>
                <a:lnTo>
                  <a:pt x="734008" y="0"/>
                </a:lnTo>
                <a:close/>
              </a:path>
              <a:path w="1136014" h="1560195">
                <a:moveTo>
                  <a:pt x="955146" y="545147"/>
                </a:moveTo>
                <a:lnTo>
                  <a:pt x="826083" y="545147"/>
                </a:lnTo>
                <a:lnTo>
                  <a:pt x="854455" y="713168"/>
                </a:lnTo>
                <a:lnTo>
                  <a:pt x="955146" y="545147"/>
                </a:lnTo>
                <a:close/>
              </a:path>
            </a:pathLst>
          </a:custGeom>
          <a:solidFill>
            <a:srgbClr val="B8DAF1">
              <a:alpha val="4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95886" y="1609921"/>
            <a:ext cx="69811" cy="82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16491" y="1733567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0"/>
                </a:moveTo>
                <a:lnTo>
                  <a:pt x="648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6651" y="1587767"/>
            <a:ext cx="209550" cy="273050"/>
          </a:xfrm>
          <a:custGeom>
            <a:avLst/>
            <a:gdLst/>
            <a:ahLst/>
            <a:cxnLst/>
            <a:rect l="l" t="t" r="r" b="b"/>
            <a:pathLst>
              <a:path w="209550" h="273050">
                <a:moveTo>
                  <a:pt x="203400" y="6120"/>
                </a:moveTo>
                <a:lnTo>
                  <a:pt x="209520" y="0"/>
                </a:lnTo>
                <a:lnTo>
                  <a:pt x="209520" y="6120"/>
                </a:lnTo>
                <a:lnTo>
                  <a:pt x="209520" y="12600"/>
                </a:lnTo>
                <a:lnTo>
                  <a:pt x="209520" y="19080"/>
                </a:lnTo>
                <a:lnTo>
                  <a:pt x="203400" y="38160"/>
                </a:lnTo>
                <a:lnTo>
                  <a:pt x="196920" y="50760"/>
                </a:lnTo>
                <a:lnTo>
                  <a:pt x="184320" y="88920"/>
                </a:lnTo>
                <a:lnTo>
                  <a:pt x="171360" y="108000"/>
                </a:lnTo>
                <a:lnTo>
                  <a:pt x="158760" y="127080"/>
                </a:lnTo>
                <a:lnTo>
                  <a:pt x="152640" y="139680"/>
                </a:lnTo>
                <a:lnTo>
                  <a:pt x="139680" y="158760"/>
                </a:lnTo>
                <a:lnTo>
                  <a:pt x="127080" y="171360"/>
                </a:lnTo>
                <a:lnTo>
                  <a:pt x="95400" y="196920"/>
                </a:lnTo>
                <a:lnTo>
                  <a:pt x="82800" y="203040"/>
                </a:lnTo>
                <a:lnTo>
                  <a:pt x="63720" y="215640"/>
                </a:lnTo>
                <a:lnTo>
                  <a:pt x="50760" y="215640"/>
                </a:lnTo>
                <a:lnTo>
                  <a:pt x="38160" y="215640"/>
                </a:lnTo>
                <a:lnTo>
                  <a:pt x="19080" y="215640"/>
                </a:lnTo>
                <a:lnTo>
                  <a:pt x="12600" y="209520"/>
                </a:lnTo>
                <a:lnTo>
                  <a:pt x="6480" y="190440"/>
                </a:lnTo>
                <a:lnTo>
                  <a:pt x="0" y="177840"/>
                </a:lnTo>
                <a:lnTo>
                  <a:pt x="6480" y="145800"/>
                </a:lnTo>
                <a:lnTo>
                  <a:pt x="6480" y="133200"/>
                </a:lnTo>
                <a:lnTo>
                  <a:pt x="25560" y="114120"/>
                </a:lnTo>
                <a:lnTo>
                  <a:pt x="31680" y="108000"/>
                </a:lnTo>
                <a:lnTo>
                  <a:pt x="44640" y="101520"/>
                </a:lnTo>
                <a:lnTo>
                  <a:pt x="63720" y="95040"/>
                </a:lnTo>
                <a:lnTo>
                  <a:pt x="76320" y="101520"/>
                </a:lnTo>
                <a:lnTo>
                  <a:pt x="82800" y="108000"/>
                </a:lnTo>
                <a:lnTo>
                  <a:pt x="108000" y="120600"/>
                </a:lnTo>
                <a:lnTo>
                  <a:pt x="120600" y="133200"/>
                </a:lnTo>
                <a:lnTo>
                  <a:pt x="127080" y="145800"/>
                </a:lnTo>
                <a:lnTo>
                  <a:pt x="139680" y="158760"/>
                </a:lnTo>
                <a:lnTo>
                  <a:pt x="146160" y="171360"/>
                </a:lnTo>
                <a:lnTo>
                  <a:pt x="158760" y="196920"/>
                </a:lnTo>
                <a:lnTo>
                  <a:pt x="158760" y="209520"/>
                </a:lnTo>
                <a:lnTo>
                  <a:pt x="158760" y="222120"/>
                </a:lnTo>
                <a:lnTo>
                  <a:pt x="165240" y="234720"/>
                </a:lnTo>
                <a:lnTo>
                  <a:pt x="165240" y="253800"/>
                </a:lnTo>
                <a:lnTo>
                  <a:pt x="165240" y="260280"/>
                </a:lnTo>
                <a:lnTo>
                  <a:pt x="171360" y="272880"/>
                </a:lnTo>
                <a:lnTo>
                  <a:pt x="177840" y="272880"/>
                </a:lnTo>
                <a:lnTo>
                  <a:pt x="190440" y="266760"/>
                </a:lnTo>
                <a:lnTo>
                  <a:pt x="196920" y="266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13412" y="1689287"/>
            <a:ext cx="95885" cy="12700"/>
          </a:xfrm>
          <a:custGeom>
            <a:avLst/>
            <a:gdLst/>
            <a:ahLst/>
            <a:cxnLst/>
            <a:rect l="l" t="t" r="r" b="b"/>
            <a:pathLst>
              <a:path w="95885" h="12700">
                <a:moveTo>
                  <a:pt x="0" y="6480"/>
                </a:moveTo>
                <a:lnTo>
                  <a:pt x="6480" y="0"/>
                </a:lnTo>
                <a:lnTo>
                  <a:pt x="19080" y="0"/>
                </a:lnTo>
                <a:lnTo>
                  <a:pt x="38160" y="0"/>
                </a:lnTo>
                <a:lnTo>
                  <a:pt x="95400" y="0"/>
                </a:lnTo>
                <a:lnTo>
                  <a:pt x="95400" y="6480"/>
                </a:lnTo>
                <a:lnTo>
                  <a:pt x="95400" y="12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38972" y="1759127"/>
            <a:ext cx="89535" cy="26034"/>
          </a:xfrm>
          <a:custGeom>
            <a:avLst/>
            <a:gdLst/>
            <a:ahLst/>
            <a:cxnLst/>
            <a:rect l="l" t="t" r="r" b="b"/>
            <a:pathLst>
              <a:path w="89535" h="26035">
                <a:moveTo>
                  <a:pt x="0" y="0"/>
                </a:moveTo>
                <a:lnTo>
                  <a:pt x="6120" y="6480"/>
                </a:lnTo>
                <a:lnTo>
                  <a:pt x="12600" y="12600"/>
                </a:lnTo>
                <a:lnTo>
                  <a:pt x="25200" y="19080"/>
                </a:lnTo>
                <a:lnTo>
                  <a:pt x="37800" y="25560"/>
                </a:lnTo>
                <a:lnTo>
                  <a:pt x="63360" y="25560"/>
                </a:lnTo>
                <a:lnTo>
                  <a:pt x="75960" y="19080"/>
                </a:lnTo>
                <a:lnTo>
                  <a:pt x="82440" y="19080"/>
                </a:lnTo>
                <a:lnTo>
                  <a:pt x="88920" y="12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95846" y="1616401"/>
            <a:ext cx="133531" cy="152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77092" y="1701887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0" y="12960"/>
                </a:moveTo>
                <a:lnTo>
                  <a:pt x="6120" y="12960"/>
                </a:lnTo>
                <a:lnTo>
                  <a:pt x="6120" y="6480"/>
                </a:lnTo>
                <a:lnTo>
                  <a:pt x="126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75567" y="1616401"/>
            <a:ext cx="126691" cy="152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69053" y="1676687"/>
            <a:ext cx="26034" cy="171450"/>
          </a:xfrm>
          <a:custGeom>
            <a:avLst/>
            <a:gdLst/>
            <a:ahLst/>
            <a:cxnLst/>
            <a:rect l="l" t="t" r="r" b="b"/>
            <a:pathLst>
              <a:path w="26035" h="171450">
                <a:moveTo>
                  <a:pt x="0" y="0"/>
                </a:moveTo>
                <a:lnTo>
                  <a:pt x="0" y="31680"/>
                </a:lnTo>
                <a:lnTo>
                  <a:pt x="6480" y="44280"/>
                </a:lnTo>
                <a:lnTo>
                  <a:pt x="6480" y="63360"/>
                </a:lnTo>
                <a:lnTo>
                  <a:pt x="12600" y="101520"/>
                </a:lnTo>
                <a:lnTo>
                  <a:pt x="12600" y="114120"/>
                </a:lnTo>
                <a:lnTo>
                  <a:pt x="19080" y="126720"/>
                </a:lnTo>
                <a:lnTo>
                  <a:pt x="19080" y="152280"/>
                </a:lnTo>
                <a:lnTo>
                  <a:pt x="25560" y="164880"/>
                </a:lnTo>
                <a:lnTo>
                  <a:pt x="25560" y="171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61092" y="1657607"/>
            <a:ext cx="539750" cy="89535"/>
          </a:xfrm>
          <a:custGeom>
            <a:avLst/>
            <a:gdLst/>
            <a:ahLst/>
            <a:cxnLst/>
            <a:rect l="l" t="t" r="r" b="b"/>
            <a:pathLst>
              <a:path w="539750" h="89535">
                <a:moveTo>
                  <a:pt x="6480" y="6120"/>
                </a:moveTo>
                <a:lnTo>
                  <a:pt x="0" y="6120"/>
                </a:lnTo>
                <a:lnTo>
                  <a:pt x="0" y="0"/>
                </a:lnTo>
                <a:lnTo>
                  <a:pt x="0" y="6120"/>
                </a:lnTo>
                <a:lnTo>
                  <a:pt x="25560" y="12600"/>
                </a:lnTo>
                <a:lnTo>
                  <a:pt x="44280" y="12600"/>
                </a:lnTo>
                <a:lnTo>
                  <a:pt x="69840" y="19080"/>
                </a:lnTo>
                <a:lnTo>
                  <a:pt x="146160" y="25200"/>
                </a:lnTo>
                <a:lnTo>
                  <a:pt x="183960" y="31680"/>
                </a:lnTo>
                <a:lnTo>
                  <a:pt x="228600" y="31680"/>
                </a:lnTo>
                <a:lnTo>
                  <a:pt x="311040" y="38160"/>
                </a:lnTo>
                <a:lnTo>
                  <a:pt x="355680" y="44280"/>
                </a:lnTo>
                <a:lnTo>
                  <a:pt x="393840" y="50760"/>
                </a:lnTo>
                <a:lnTo>
                  <a:pt x="457200" y="63360"/>
                </a:lnTo>
                <a:lnTo>
                  <a:pt x="501480" y="75960"/>
                </a:lnTo>
                <a:lnTo>
                  <a:pt x="520560" y="75960"/>
                </a:lnTo>
                <a:lnTo>
                  <a:pt x="527040" y="82440"/>
                </a:lnTo>
                <a:lnTo>
                  <a:pt x="539640" y="88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77126" y="1978202"/>
            <a:ext cx="114091" cy="1205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02292" y="2064048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75567" y="1965602"/>
            <a:ext cx="279331" cy="2285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39050" y="2448003"/>
            <a:ext cx="3981577" cy="20573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89485" y="2505243"/>
            <a:ext cx="69811" cy="698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57770" y="2565529"/>
            <a:ext cx="876300" cy="1720850"/>
          </a:xfrm>
          <a:custGeom>
            <a:avLst/>
            <a:gdLst/>
            <a:ahLst/>
            <a:cxnLst/>
            <a:rect l="l" t="t" r="r" b="b"/>
            <a:pathLst>
              <a:path w="876300" h="1720850">
                <a:moveTo>
                  <a:pt x="0" y="6480"/>
                </a:moveTo>
                <a:lnTo>
                  <a:pt x="6480" y="0"/>
                </a:lnTo>
                <a:lnTo>
                  <a:pt x="25560" y="0"/>
                </a:lnTo>
                <a:lnTo>
                  <a:pt x="31680" y="0"/>
                </a:lnTo>
                <a:lnTo>
                  <a:pt x="69840" y="0"/>
                </a:lnTo>
                <a:lnTo>
                  <a:pt x="88920" y="0"/>
                </a:lnTo>
                <a:lnTo>
                  <a:pt x="127080" y="6480"/>
                </a:lnTo>
                <a:lnTo>
                  <a:pt x="152280" y="6480"/>
                </a:lnTo>
                <a:lnTo>
                  <a:pt x="171360" y="12600"/>
                </a:lnTo>
                <a:lnTo>
                  <a:pt x="247680" y="50760"/>
                </a:lnTo>
                <a:lnTo>
                  <a:pt x="304920" y="82440"/>
                </a:lnTo>
                <a:lnTo>
                  <a:pt x="336600" y="108000"/>
                </a:lnTo>
                <a:lnTo>
                  <a:pt x="393840" y="152280"/>
                </a:lnTo>
                <a:lnTo>
                  <a:pt x="425520" y="177840"/>
                </a:lnTo>
                <a:lnTo>
                  <a:pt x="457200" y="203400"/>
                </a:lnTo>
                <a:lnTo>
                  <a:pt x="488880" y="228600"/>
                </a:lnTo>
                <a:lnTo>
                  <a:pt x="514440" y="260280"/>
                </a:lnTo>
                <a:lnTo>
                  <a:pt x="546120" y="292320"/>
                </a:lnTo>
                <a:lnTo>
                  <a:pt x="603360" y="355680"/>
                </a:lnTo>
                <a:lnTo>
                  <a:pt x="628560" y="387360"/>
                </a:lnTo>
                <a:lnTo>
                  <a:pt x="685801" y="463680"/>
                </a:lnTo>
                <a:lnTo>
                  <a:pt x="711361" y="495360"/>
                </a:lnTo>
                <a:lnTo>
                  <a:pt x="755641" y="577800"/>
                </a:lnTo>
                <a:lnTo>
                  <a:pt x="774721" y="615960"/>
                </a:lnTo>
                <a:lnTo>
                  <a:pt x="812881" y="704881"/>
                </a:lnTo>
                <a:lnTo>
                  <a:pt x="825481" y="749521"/>
                </a:lnTo>
                <a:lnTo>
                  <a:pt x="851041" y="831961"/>
                </a:lnTo>
                <a:lnTo>
                  <a:pt x="857161" y="870121"/>
                </a:lnTo>
                <a:lnTo>
                  <a:pt x="863641" y="914401"/>
                </a:lnTo>
                <a:lnTo>
                  <a:pt x="870121" y="952561"/>
                </a:lnTo>
                <a:lnTo>
                  <a:pt x="876241" y="996841"/>
                </a:lnTo>
                <a:lnTo>
                  <a:pt x="876241" y="1073161"/>
                </a:lnTo>
                <a:lnTo>
                  <a:pt x="876241" y="1111321"/>
                </a:lnTo>
                <a:lnTo>
                  <a:pt x="863641" y="1187641"/>
                </a:lnTo>
                <a:lnTo>
                  <a:pt x="857161" y="1225441"/>
                </a:lnTo>
                <a:lnTo>
                  <a:pt x="851041" y="1263601"/>
                </a:lnTo>
                <a:lnTo>
                  <a:pt x="838081" y="1295281"/>
                </a:lnTo>
                <a:lnTo>
                  <a:pt x="831961" y="1327322"/>
                </a:lnTo>
                <a:lnTo>
                  <a:pt x="825481" y="1365122"/>
                </a:lnTo>
                <a:lnTo>
                  <a:pt x="800281" y="1422362"/>
                </a:lnTo>
                <a:lnTo>
                  <a:pt x="787321" y="1454042"/>
                </a:lnTo>
                <a:lnTo>
                  <a:pt x="762121" y="1505162"/>
                </a:lnTo>
                <a:lnTo>
                  <a:pt x="743041" y="1530362"/>
                </a:lnTo>
                <a:lnTo>
                  <a:pt x="730081" y="1549442"/>
                </a:lnTo>
                <a:lnTo>
                  <a:pt x="717481" y="1575002"/>
                </a:lnTo>
                <a:lnTo>
                  <a:pt x="698401" y="1612802"/>
                </a:lnTo>
                <a:lnTo>
                  <a:pt x="685801" y="1631882"/>
                </a:lnTo>
                <a:lnTo>
                  <a:pt x="673201" y="1663922"/>
                </a:lnTo>
                <a:lnTo>
                  <a:pt x="666721" y="1676522"/>
                </a:lnTo>
                <a:lnTo>
                  <a:pt x="660240" y="1682642"/>
                </a:lnTo>
                <a:lnTo>
                  <a:pt x="654120" y="1695602"/>
                </a:lnTo>
                <a:lnTo>
                  <a:pt x="647640" y="1701722"/>
                </a:lnTo>
                <a:lnTo>
                  <a:pt x="641520" y="1708202"/>
                </a:lnTo>
                <a:lnTo>
                  <a:pt x="635040" y="1714682"/>
                </a:lnTo>
                <a:lnTo>
                  <a:pt x="628560" y="1714682"/>
                </a:lnTo>
                <a:lnTo>
                  <a:pt x="615960" y="1720802"/>
                </a:lnTo>
                <a:lnTo>
                  <a:pt x="609480" y="1720802"/>
                </a:lnTo>
                <a:lnTo>
                  <a:pt x="603360" y="1720802"/>
                </a:lnTo>
                <a:lnTo>
                  <a:pt x="596880" y="1720802"/>
                </a:lnTo>
                <a:lnTo>
                  <a:pt x="590400" y="1720802"/>
                </a:lnTo>
                <a:lnTo>
                  <a:pt x="584280" y="1720802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06966" y="4131005"/>
            <a:ext cx="184291" cy="2220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51408" y="4273731"/>
            <a:ext cx="1631950" cy="438150"/>
          </a:xfrm>
          <a:custGeom>
            <a:avLst/>
            <a:gdLst/>
            <a:ahLst/>
            <a:cxnLst/>
            <a:rect l="l" t="t" r="r" b="b"/>
            <a:pathLst>
              <a:path w="1631950" h="438150">
                <a:moveTo>
                  <a:pt x="1619282" y="133200"/>
                </a:moveTo>
                <a:lnTo>
                  <a:pt x="1625402" y="146160"/>
                </a:lnTo>
                <a:lnTo>
                  <a:pt x="1619282" y="133200"/>
                </a:lnTo>
                <a:lnTo>
                  <a:pt x="1625402" y="152280"/>
                </a:lnTo>
                <a:lnTo>
                  <a:pt x="1631882" y="165240"/>
                </a:lnTo>
                <a:lnTo>
                  <a:pt x="1631882" y="171360"/>
                </a:lnTo>
                <a:lnTo>
                  <a:pt x="1631882" y="190440"/>
                </a:lnTo>
                <a:lnTo>
                  <a:pt x="1631882" y="196920"/>
                </a:lnTo>
                <a:lnTo>
                  <a:pt x="1631882" y="203040"/>
                </a:lnTo>
                <a:lnTo>
                  <a:pt x="1625402" y="216000"/>
                </a:lnTo>
                <a:lnTo>
                  <a:pt x="1606322" y="241200"/>
                </a:lnTo>
                <a:lnTo>
                  <a:pt x="1593722" y="254160"/>
                </a:lnTo>
                <a:lnTo>
                  <a:pt x="1574642" y="266760"/>
                </a:lnTo>
                <a:lnTo>
                  <a:pt x="1555562" y="279360"/>
                </a:lnTo>
                <a:lnTo>
                  <a:pt x="1498322" y="311040"/>
                </a:lnTo>
                <a:lnTo>
                  <a:pt x="1466642" y="330120"/>
                </a:lnTo>
                <a:lnTo>
                  <a:pt x="1390682" y="361800"/>
                </a:lnTo>
                <a:lnTo>
                  <a:pt x="1352522" y="374760"/>
                </a:lnTo>
                <a:lnTo>
                  <a:pt x="1307881" y="387360"/>
                </a:lnTo>
                <a:lnTo>
                  <a:pt x="1218961" y="412920"/>
                </a:lnTo>
                <a:lnTo>
                  <a:pt x="1174681" y="425520"/>
                </a:lnTo>
                <a:lnTo>
                  <a:pt x="1079281" y="438120"/>
                </a:lnTo>
                <a:lnTo>
                  <a:pt x="1028521" y="438120"/>
                </a:lnTo>
                <a:lnTo>
                  <a:pt x="927001" y="438120"/>
                </a:lnTo>
                <a:lnTo>
                  <a:pt x="882361" y="438120"/>
                </a:lnTo>
                <a:lnTo>
                  <a:pt x="831601" y="431640"/>
                </a:lnTo>
                <a:lnTo>
                  <a:pt x="730081" y="419040"/>
                </a:lnTo>
                <a:lnTo>
                  <a:pt x="685801" y="406440"/>
                </a:lnTo>
                <a:lnTo>
                  <a:pt x="583920" y="374760"/>
                </a:lnTo>
                <a:lnTo>
                  <a:pt x="539640" y="361800"/>
                </a:lnTo>
                <a:lnTo>
                  <a:pt x="495000" y="342720"/>
                </a:lnTo>
                <a:lnTo>
                  <a:pt x="444240" y="324000"/>
                </a:lnTo>
                <a:lnTo>
                  <a:pt x="399960" y="304920"/>
                </a:lnTo>
                <a:lnTo>
                  <a:pt x="361800" y="291960"/>
                </a:lnTo>
                <a:lnTo>
                  <a:pt x="285480" y="266760"/>
                </a:lnTo>
                <a:lnTo>
                  <a:pt x="253800" y="254160"/>
                </a:lnTo>
                <a:lnTo>
                  <a:pt x="196560" y="228600"/>
                </a:lnTo>
                <a:lnTo>
                  <a:pt x="171360" y="216000"/>
                </a:lnTo>
                <a:lnTo>
                  <a:pt x="145800" y="196920"/>
                </a:lnTo>
                <a:lnTo>
                  <a:pt x="126720" y="184320"/>
                </a:lnTo>
                <a:lnTo>
                  <a:pt x="114120" y="171360"/>
                </a:lnTo>
                <a:lnTo>
                  <a:pt x="82440" y="133200"/>
                </a:lnTo>
                <a:lnTo>
                  <a:pt x="69840" y="114120"/>
                </a:lnTo>
                <a:lnTo>
                  <a:pt x="44280" y="82440"/>
                </a:lnTo>
                <a:lnTo>
                  <a:pt x="31680" y="63360"/>
                </a:lnTo>
                <a:lnTo>
                  <a:pt x="19080" y="38160"/>
                </a:lnTo>
                <a:lnTo>
                  <a:pt x="12600" y="25560"/>
                </a:lnTo>
                <a:lnTo>
                  <a:pt x="6120" y="6480"/>
                </a:lnTo>
                <a:lnTo>
                  <a:pt x="0" y="0"/>
                </a:lnTo>
                <a:lnTo>
                  <a:pt x="6120" y="6480"/>
                </a:lnTo>
                <a:lnTo>
                  <a:pt x="12600" y="19080"/>
                </a:lnTo>
                <a:lnTo>
                  <a:pt x="12600" y="25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87688" y="4203891"/>
            <a:ext cx="260350" cy="222250"/>
          </a:xfrm>
          <a:custGeom>
            <a:avLst/>
            <a:gdLst/>
            <a:ahLst/>
            <a:cxnLst/>
            <a:rect l="l" t="t" r="r" b="b"/>
            <a:pathLst>
              <a:path w="260350" h="222250">
                <a:moveTo>
                  <a:pt x="6480" y="222120"/>
                </a:moveTo>
                <a:lnTo>
                  <a:pt x="0" y="216000"/>
                </a:lnTo>
                <a:lnTo>
                  <a:pt x="0" y="209520"/>
                </a:lnTo>
                <a:lnTo>
                  <a:pt x="0" y="203040"/>
                </a:lnTo>
                <a:lnTo>
                  <a:pt x="0" y="190440"/>
                </a:lnTo>
                <a:lnTo>
                  <a:pt x="6480" y="171360"/>
                </a:lnTo>
                <a:lnTo>
                  <a:pt x="19080" y="127080"/>
                </a:lnTo>
                <a:lnTo>
                  <a:pt x="25560" y="108000"/>
                </a:lnTo>
                <a:lnTo>
                  <a:pt x="44640" y="57240"/>
                </a:lnTo>
                <a:lnTo>
                  <a:pt x="57240" y="44280"/>
                </a:lnTo>
                <a:lnTo>
                  <a:pt x="63720" y="25560"/>
                </a:lnTo>
                <a:lnTo>
                  <a:pt x="76320" y="6480"/>
                </a:lnTo>
                <a:lnTo>
                  <a:pt x="82800" y="0"/>
                </a:lnTo>
                <a:lnTo>
                  <a:pt x="95400" y="0"/>
                </a:lnTo>
                <a:lnTo>
                  <a:pt x="101520" y="0"/>
                </a:lnTo>
                <a:lnTo>
                  <a:pt x="127080" y="12600"/>
                </a:lnTo>
                <a:lnTo>
                  <a:pt x="139680" y="25560"/>
                </a:lnTo>
                <a:lnTo>
                  <a:pt x="158760" y="38160"/>
                </a:lnTo>
                <a:lnTo>
                  <a:pt x="171360" y="57240"/>
                </a:lnTo>
                <a:lnTo>
                  <a:pt x="190440" y="69840"/>
                </a:lnTo>
                <a:lnTo>
                  <a:pt x="203400" y="82440"/>
                </a:lnTo>
                <a:lnTo>
                  <a:pt x="235080" y="95400"/>
                </a:lnTo>
                <a:lnTo>
                  <a:pt x="247680" y="101520"/>
                </a:lnTo>
                <a:lnTo>
                  <a:pt x="254160" y="101520"/>
                </a:lnTo>
                <a:lnTo>
                  <a:pt x="260280" y="1015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05248" y="2635368"/>
            <a:ext cx="895350" cy="1511300"/>
          </a:xfrm>
          <a:custGeom>
            <a:avLst/>
            <a:gdLst/>
            <a:ahLst/>
            <a:cxnLst/>
            <a:rect l="l" t="t" r="r" b="b"/>
            <a:pathLst>
              <a:path w="895350" h="1511300">
                <a:moveTo>
                  <a:pt x="108000" y="1511282"/>
                </a:moveTo>
                <a:lnTo>
                  <a:pt x="108000" y="1505162"/>
                </a:lnTo>
                <a:lnTo>
                  <a:pt x="108000" y="1486082"/>
                </a:lnTo>
                <a:lnTo>
                  <a:pt x="108000" y="1473122"/>
                </a:lnTo>
                <a:lnTo>
                  <a:pt x="101520" y="1441442"/>
                </a:lnTo>
                <a:lnTo>
                  <a:pt x="95400" y="1416242"/>
                </a:lnTo>
                <a:lnTo>
                  <a:pt x="82440" y="1359002"/>
                </a:lnTo>
                <a:lnTo>
                  <a:pt x="76320" y="1327322"/>
                </a:lnTo>
                <a:lnTo>
                  <a:pt x="63360" y="1295281"/>
                </a:lnTo>
                <a:lnTo>
                  <a:pt x="50760" y="1257481"/>
                </a:lnTo>
                <a:lnTo>
                  <a:pt x="31680" y="1174681"/>
                </a:lnTo>
                <a:lnTo>
                  <a:pt x="25200" y="1123921"/>
                </a:lnTo>
                <a:lnTo>
                  <a:pt x="12600" y="1079641"/>
                </a:lnTo>
                <a:lnTo>
                  <a:pt x="6480" y="1028881"/>
                </a:lnTo>
                <a:lnTo>
                  <a:pt x="0" y="978121"/>
                </a:lnTo>
                <a:lnTo>
                  <a:pt x="0" y="876241"/>
                </a:lnTo>
                <a:lnTo>
                  <a:pt x="0" y="825481"/>
                </a:lnTo>
                <a:lnTo>
                  <a:pt x="6480" y="781201"/>
                </a:lnTo>
                <a:lnTo>
                  <a:pt x="38160" y="692281"/>
                </a:lnTo>
                <a:lnTo>
                  <a:pt x="57240" y="647640"/>
                </a:lnTo>
                <a:lnTo>
                  <a:pt x="108000" y="552600"/>
                </a:lnTo>
                <a:lnTo>
                  <a:pt x="139680" y="507960"/>
                </a:lnTo>
                <a:lnTo>
                  <a:pt x="216000" y="406440"/>
                </a:lnTo>
                <a:lnTo>
                  <a:pt x="260280" y="355680"/>
                </a:lnTo>
                <a:lnTo>
                  <a:pt x="298440" y="311040"/>
                </a:lnTo>
                <a:lnTo>
                  <a:pt x="387360" y="216000"/>
                </a:lnTo>
                <a:lnTo>
                  <a:pt x="431640" y="177840"/>
                </a:lnTo>
                <a:lnTo>
                  <a:pt x="507960" y="108000"/>
                </a:lnTo>
                <a:lnTo>
                  <a:pt x="546120" y="82440"/>
                </a:lnTo>
                <a:lnTo>
                  <a:pt x="603360" y="50760"/>
                </a:lnTo>
                <a:lnTo>
                  <a:pt x="628560" y="38160"/>
                </a:lnTo>
                <a:lnTo>
                  <a:pt x="679321" y="25560"/>
                </a:lnTo>
                <a:lnTo>
                  <a:pt x="698401" y="19080"/>
                </a:lnTo>
                <a:lnTo>
                  <a:pt x="723961" y="19080"/>
                </a:lnTo>
                <a:lnTo>
                  <a:pt x="743041" y="19080"/>
                </a:lnTo>
                <a:lnTo>
                  <a:pt x="781201" y="19080"/>
                </a:lnTo>
                <a:lnTo>
                  <a:pt x="793801" y="12600"/>
                </a:lnTo>
                <a:lnTo>
                  <a:pt x="825481" y="12600"/>
                </a:lnTo>
                <a:lnTo>
                  <a:pt x="838081" y="12600"/>
                </a:lnTo>
                <a:lnTo>
                  <a:pt x="851041" y="12600"/>
                </a:lnTo>
                <a:lnTo>
                  <a:pt x="857161" y="12600"/>
                </a:lnTo>
                <a:lnTo>
                  <a:pt x="876241" y="6480"/>
                </a:lnTo>
                <a:lnTo>
                  <a:pt x="888841" y="6480"/>
                </a:lnTo>
                <a:lnTo>
                  <a:pt x="895321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79969" y="2552928"/>
            <a:ext cx="248285" cy="209550"/>
          </a:xfrm>
          <a:custGeom>
            <a:avLst/>
            <a:gdLst/>
            <a:ahLst/>
            <a:cxnLst/>
            <a:rect l="l" t="t" r="r" b="b"/>
            <a:pathLst>
              <a:path w="248285" h="209550">
                <a:moveTo>
                  <a:pt x="0" y="25200"/>
                </a:moveTo>
                <a:lnTo>
                  <a:pt x="6480" y="19080"/>
                </a:lnTo>
                <a:lnTo>
                  <a:pt x="25200" y="12600"/>
                </a:lnTo>
                <a:lnTo>
                  <a:pt x="38160" y="6120"/>
                </a:lnTo>
                <a:lnTo>
                  <a:pt x="76320" y="6120"/>
                </a:lnTo>
                <a:lnTo>
                  <a:pt x="95040" y="0"/>
                </a:lnTo>
                <a:lnTo>
                  <a:pt x="139680" y="6120"/>
                </a:lnTo>
                <a:lnTo>
                  <a:pt x="164880" y="6120"/>
                </a:lnTo>
                <a:lnTo>
                  <a:pt x="209520" y="12600"/>
                </a:lnTo>
                <a:lnTo>
                  <a:pt x="228600" y="19080"/>
                </a:lnTo>
                <a:lnTo>
                  <a:pt x="241200" y="19080"/>
                </a:lnTo>
                <a:lnTo>
                  <a:pt x="247680" y="25200"/>
                </a:lnTo>
                <a:lnTo>
                  <a:pt x="247680" y="31680"/>
                </a:lnTo>
                <a:lnTo>
                  <a:pt x="247680" y="44280"/>
                </a:lnTo>
                <a:lnTo>
                  <a:pt x="235080" y="57240"/>
                </a:lnTo>
                <a:lnTo>
                  <a:pt x="203040" y="82440"/>
                </a:lnTo>
                <a:lnTo>
                  <a:pt x="183960" y="95040"/>
                </a:lnTo>
                <a:lnTo>
                  <a:pt x="164880" y="108000"/>
                </a:lnTo>
                <a:lnTo>
                  <a:pt x="133200" y="139680"/>
                </a:lnTo>
                <a:lnTo>
                  <a:pt x="108000" y="177840"/>
                </a:lnTo>
                <a:lnTo>
                  <a:pt x="95040" y="190440"/>
                </a:lnTo>
                <a:lnTo>
                  <a:pt x="88920" y="2095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5845" y="1321007"/>
            <a:ext cx="4191000" cy="120650"/>
          </a:xfrm>
          <a:custGeom>
            <a:avLst/>
            <a:gdLst/>
            <a:ahLst/>
            <a:cxnLst/>
            <a:rect l="l" t="t" r="r" b="b"/>
            <a:pathLst>
              <a:path w="4191000" h="120650">
                <a:moveTo>
                  <a:pt x="0" y="108000"/>
                </a:moveTo>
                <a:lnTo>
                  <a:pt x="6120" y="108000"/>
                </a:lnTo>
                <a:lnTo>
                  <a:pt x="12600" y="114120"/>
                </a:lnTo>
                <a:lnTo>
                  <a:pt x="19080" y="114120"/>
                </a:lnTo>
                <a:lnTo>
                  <a:pt x="25200" y="114120"/>
                </a:lnTo>
                <a:lnTo>
                  <a:pt x="31680" y="114120"/>
                </a:lnTo>
                <a:lnTo>
                  <a:pt x="38160" y="120600"/>
                </a:lnTo>
                <a:lnTo>
                  <a:pt x="95040" y="120600"/>
                </a:lnTo>
                <a:lnTo>
                  <a:pt x="101520" y="114120"/>
                </a:lnTo>
                <a:lnTo>
                  <a:pt x="114120" y="114120"/>
                </a:lnTo>
                <a:lnTo>
                  <a:pt x="120600" y="114120"/>
                </a:lnTo>
                <a:lnTo>
                  <a:pt x="145800" y="114120"/>
                </a:lnTo>
                <a:lnTo>
                  <a:pt x="164880" y="114120"/>
                </a:lnTo>
                <a:lnTo>
                  <a:pt x="196920" y="108000"/>
                </a:lnTo>
                <a:lnTo>
                  <a:pt x="216000" y="108000"/>
                </a:lnTo>
                <a:lnTo>
                  <a:pt x="234720" y="108000"/>
                </a:lnTo>
                <a:lnTo>
                  <a:pt x="253800" y="101520"/>
                </a:lnTo>
                <a:lnTo>
                  <a:pt x="298440" y="101520"/>
                </a:lnTo>
                <a:lnTo>
                  <a:pt x="323640" y="95040"/>
                </a:lnTo>
                <a:lnTo>
                  <a:pt x="374400" y="95040"/>
                </a:lnTo>
                <a:lnTo>
                  <a:pt x="406440" y="95040"/>
                </a:lnTo>
                <a:lnTo>
                  <a:pt x="431640" y="88920"/>
                </a:lnTo>
                <a:lnTo>
                  <a:pt x="457200" y="88920"/>
                </a:lnTo>
                <a:lnTo>
                  <a:pt x="520560" y="82440"/>
                </a:lnTo>
                <a:lnTo>
                  <a:pt x="584280" y="82440"/>
                </a:lnTo>
                <a:lnTo>
                  <a:pt x="615960" y="76320"/>
                </a:lnTo>
                <a:lnTo>
                  <a:pt x="647640" y="76320"/>
                </a:lnTo>
                <a:lnTo>
                  <a:pt x="679321" y="76320"/>
                </a:lnTo>
                <a:lnTo>
                  <a:pt x="749161" y="69840"/>
                </a:lnTo>
                <a:lnTo>
                  <a:pt x="1130401" y="69840"/>
                </a:lnTo>
                <a:lnTo>
                  <a:pt x="1193761" y="76320"/>
                </a:lnTo>
                <a:lnTo>
                  <a:pt x="1263601" y="82440"/>
                </a:lnTo>
                <a:lnTo>
                  <a:pt x="1295281" y="82440"/>
                </a:lnTo>
                <a:lnTo>
                  <a:pt x="1365122" y="88920"/>
                </a:lnTo>
                <a:lnTo>
                  <a:pt x="1403282" y="88920"/>
                </a:lnTo>
                <a:lnTo>
                  <a:pt x="1434962" y="88920"/>
                </a:lnTo>
                <a:lnTo>
                  <a:pt x="1504802" y="95040"/>
                </a:lnTo>
                <a:lnTo>
                  <a:pt x="2082603" y="95040"/>
                </a:lnTo>
                <a:lnTo>
                  <a:pt x="2165403" y="88920"/>
                </a:lnTo>
                <a:lnTo>
                  <a:pt x="2203203" y="88920"/>
                </a:lnTo>
                <a:lnTo>
                  <a:pt x="2247843" y="82440"/>
                </a:lnTo>
                <a:lnTo>
                  <a:pt x="2286003" y="82440"/>
                </a:lnTo>
                <a:lnTo>
                  <a:pt x="2324163" y="82440"/>
                </a:lnTo>
                <a:lnTo>
                  <a:pt x="2368443" y="76320"/>
                </a:lnTo>
                <a:lnTo>
                  <a:pt x="2406603" y="76320"/>
                </a:lnTo>
                <a:lnTo>
                  <a:pt x="2489043" y="69840"/>
                </a:lnTo>
                <a:lnTo>
                  <a:pt x="2527203" y="69840"/>
                </a:lnTo>
                <a:lnTo>
                  <a:pt x="2571843" y="69840"/>
                </a:lnTo>
                <a:lnTo>
                  <a:pt x="2609643" y="69840"/>
                </a:lnTo>
                <a:lnTo>
                  <a:pt x="2654284" y="69840"/>
                </a:lnTo>
                <a:lnTo>
                  <a:pt x="2698564" y="69840"/>
                </a:lnTo>
                <a:lnTo>
                  <a:pt x="2787484" y="63360"/>
                </a:lnTo>
                <a:lnTo>
                  <a:pt x="2838244" y="63360"/>
                </a:lnTo>
                <a:lnTo>
                  <a:pt x="2927164" y="57240"/>
                </a:lnTo>
                <a:lnTo>
                  <a:pt x="2977924" y="57240"/>
                </a:lnTo>
                <a:lnTo>
                  <a:pt x="3073324" y="50760"/>
                </a:lnTo>
                <a:lnTo>
                  <a:pt x="3117604" y="44280"/>
                </a:lnTo>
                <a:lnTo>
                  <a:pt x="3168724" y="44280"/>
                </a:lnTo>
                <a:lnTo>
                  <a:pt x="3219484" y="38160"/>
                </a:lnTo>
                <a:lnTo>
                  <a:pt x="3270244" y="38160"/>
                </a:lnTo>
                <a:lnTo>
                  <a:pt x="3371765" y="31680"/>
                </a:lnTo>
                <a:lnTo>
                  <a:pt x="3429005" y="31680"/>
                </a:lnTo>
                <a:lnTo>
                  <a:pt x="3537005" y="25200"/>
                </a:lnTo>
                <a:lnTo>
                  <a:pt x="3593885" y="25200"/>
                </a:lnTo>
                <a:lnTo>
                  <a:pt x="3651125" y="19080"/>
                </a:lnTo>
                <a:lnTo>
                  <a:pt x="3708365" y="19080"/>
                </a:lnTo>
                <a:lnTo>
                  <a:pt x="3828965" y="12600"/>
                </a:lnTo>
                <a:lnTo>
                  <a:pt x="3886205" y="6480"/>
                </a:lnTo>
                <a:lnTo>
                  <a:pt x="3981246" y="0"/>
                </a:lnTo>
                <a:lnTo>
                  <a:pt x="4032006" y="0"/>
                </a:lnTo>
                <a:lnTo>
                  <a:pt x="4070166" y="0"/>
                </a:lnTo>
                <a:lnTo>
                  <a:pt x="4114806" y="0"/>
                </a:lnTo>
                <a:lnTo>
                  <a:pt x="4172046" y="0"/>
                </a:lnTo>
                <a:lnTo>
                  <a:pt x="4190766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14527" y="5448413"/>
            <a:ext cx="159385" cy="349250"/>
          </a:xfrm>
          <a:custGeom>
            <a:avLst/>
            <a:gdLst/>
            <a:ahLst/>
            <a:cxnLst/>
            <a:rect l="l" t="t" r="r" b="b"/>
            <a:pathLst>
              <a:path w="159384" h="349250">
                <a:moveTo>
                  <a:pt x="0" y="19080"/>
                </a:moveTo>
                <a:lnTo>
                  <a:pt x="0" y="25560"/>
                </a:lnTo>
                <a:lnTo>
                  <a:pt x="6480" y="31680"/>
                </a:lnTo>
                <a:lnTo>
                  <a:pt x="12960" y="44640"/>
                </a:lnTo>
                <a:lnTo>
                  <a:pt x="19080" y="63720"/>
                </a:lnTo>
                <a:lnTo>
                  <a:pt x="25560" y="88920"/>
                </a:lnTo>
                <a:lnTo>
                  <a:pt x="31680" y="114480"/>
                </a:lnTo>
                <a:lnTo>
                  <a:pt x="44640" y="139680"/>
                </a:lnTo>
                <a:lnTo>
                  <a:pt x="57240" y="196920"/>
                </a:lnTo>
                <a:lnTo>
                  <a:pt x="69840" y="222480"/>
                </a:lnTo>
                <a:lnTo>
                  <a:pt x="82800" y="273240"/>
                </a:lnTo>
                <a:lnTo>
                  <a:pt x="88920" y="298440"/>
                </a:lnTo>
                <a:lnTo>
                  <a:pt x="108000" y="324000"/>
                </a:lnTo>
                <a:lnTo>
                  <a:pt x="114480" y="336600"/>
                </a:lnTo>
                <a:lnTo>
                  <a:pt x="127080" y="343080"/>
                </a:lnTo>
                <a:lnTo>
                  <a:pt x="133560" y="349200"/>
                </a:lnTo>
                <a:lnTo>
                  <a:pt x="146160" y="343080"/>
                </a:lnTo>
                <a:lnTo>
                  <a:pt x="146160" y="330120"/>
                </a:lnTo>
                <a:lnTo>
                  <a:pt x="158760" y="292320"/>
                </a:lnTo>
                <a:lnTo>
                  <a:pt x="158760" y="273240"/>
                </a:lnTo>
                <a:lnTo>
                  <a:pt x="158760" y="216000"/>
                </a:lnTo>
                <a:lnTo>
                  <a:pt x="152640" y="184320"/>
                </a:lnTo>
                <a:lnTo>
                  <a:pt x="146160" y="114480"/>
                </a:lnTo>
                <a:lnTo>
                  <a:pt x="139680" y="82440"/>
                </a:lnTo>
                <a:lnTo>
                  <a:pt x="133560" y="31680"/>
                </a:lnTo>
                <a:lnTo>
                  <a:pt x="133560" y="19080"/>
                </a:lnTo>
                <a:lnTo>
                  <a:pt x="127080" y="0"/>
                </a:lnTo>
                <a:lnTo>
                  <a:pt x="133560" y="0"/>
                </a:lnTo>
                <a:lnTo>
                  <a:pt x="146160" y="19080"/>
                </a:lnTo>
                <a:lnTo>
                  <a:pt x="158760" y="31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84362" y="5559487"/>
            <a:ext cx="165211" cy="1842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16368" y="5632733"/>
            <a:ext cx="19685" cy="101600"/>
          </a:xfrm>
          <a:custGeom>
            <a:avLst/>
            <a:gdLst/>
            <a:ahLst/>
            <a:cxnLst/>
            <a:rect l="l" t="t" r="r" b="b"/>
            <a:pathLst>
              <a:path w="19685" h="101600">
                <a:moveTo>
                  <a:pt x="0" y="0"/>
                </a:moveTo>
                <a:lnTo>
                  <a:pt x="0" y="12600"/>
                </a:lnTo>
                <a:lnTo>
                  <a:pt x="0" y="25200"/>
                </a:lnTo>
                <a:lnTo>
                  <a:pt x="0" y="38160"/>
                </a:lnTo>
                <a:lnTo>
                  <a:pt x="0" y="56880"/>
                </a:lnTo>
                <a:lnTo>
                  <a:pt x="6120" y="69840"/>
                </a:lnTo>
                <a:lnTo>
                  <a:pt x="12600" y="95040"/>
                </a:lnTo>
                <a:lnTo>
                  <a:pt x="12600" y="101520"/>
                </a:lnTo>
                <a:lnTo>
                  <a:pt x="19080" y="1015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09887" y="5569013"/>
            <a:ext cx="12700" cy="6985"/>
          </a:xfrm>
          <a:custGeom>
            <a:avLst/>
            <a:gdLst/>
            <a:ahLst/>
            <a:cxnLst/>
            <a:rect l="l" t="t" r="r" b="b"/>
            <a:pathLst>
              <a:path w="12700" h="6985">
                <a:moveTo>
                  <a:pt x="0" y="6480"/>
                </a:moveTo>
                <a:lnTo>
                  <a:pt x="0" y="0"/>
                </a:lnTo>
                <a:lnTo>
                  <a:pt x="6480" y="0"/>
                </a:lnTo>
                <a:lnTo>
                  <a:pt x="1260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76682" y="5610247"/>
            <a:ext cx="203011" cy="1209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33888" y="5734253"/>
            <a:ext cx="69850" cy="57785"/>
          </a:xfrm>
          <a:custGeom>
            <a:avLst/>
            <a:gdLst/>
            <a:ahLst/>
            <a:cxnLst/>
            <a:rect l="l" t="t" r="r" b="b"/>
            <a:pathLst>
              <a:path w="69850" h="57785">
                <a:moveTo>
                  <a:pt x="69840" y="0"/>
                </a:moveTo>
                <a:lnTo>
                  <a:pt x="56880" y="19080"/>
                </a:lnTo>
                <a:lnTo>
                  <a:pt x="44280" y="31680"/>
                </a:lnTo>
                <a:lnTo>
                  <a:pt x="31680" y="38160"/>
                </a:lnTo>
                <a:lnTo>
                  <a:pt x="12600" y="57240"/>
                </a:lnTo>
                <a:lnTo>
                  <a:pt x="0" y="572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08288" y="5429333"/>
            <a:ext cx="203835" cy="292735"/>
          </a:xfrm>
          <a:custGeom>
            <a:avLst/>
            <a:gdLst/>
            <a:ahLst/>
            <a:cxnLst/>
            <a:rect l="l" t="t" r="r" b="b"/>
            <a:pathLst>
              <a:path w="203835" h="292735">
                <a:moveTo>
                  <a:pt x="203400" y="31680"/>
                </a:moveTo>
                <a:lnTo>
                  <a:pt x="184320" y="19080"/>
                </a:lnTo>
                <a:lnTo>
                  <a:pt x="177840" y="12960"/>
                </a:lnTo>
                <a:lnTo>
                  <a:pt x="158760" y="6480"/>
                </a:lnTo>
                <a:lnTo>
                  <a:pt x="127080" y="0"/>
                </a:lnTo>
                <a:lnTo>
                  <a:pt x="108000" y="0"/>
                </a:lnTo>
                <a:lnTo>
                  <a:pt x="69840" y="6480"/>
                </a:lnTo>
                <a:lnTo>
                  <a:pt x="25560" y="25560"/>
                </a:lnTo>
                <a:lnTo>
                  <a:pt x="0" y="76320"/>
                </a:lnTo>
                <a:lnTo>
                  <a:pt x="6480" y="88920"/>
                </a:lnTo>
                <a:lnTo>
                  <a:pt x="32040" y="114480"/>
                </a:lnTo>
                <a:lnTo>
                  <a:pt x="44640" y="120600"/>
                </a:lnTo>
                <a:lnTo>
                  <a:pt x="82800" y="146160"/>
                </a:lnTo>
                <a:lnTo>
                  <a:pt x="101880" y="152640"/>
                </a:lnTo>
                <a:lnTo>
                  <a:pt x="114480" y="165240"/>
                </a:lnTo>
                <a:lnTo>
                  <a:pt x="133560" y="171720"/>
                </a:lnTo>
                <a:lnTo>
                  <a:pt x="152640" y="196920"/>
                </a:lnTo>
                <a:lnTo>
                  <a:pt x="158760" y="203400"/>
                </a:lnTo>
                <a:lnTo>
                  <a:pt x="158760" y="228600"/>
                </a:lnTo>
                <a:lnTo>
                  <a:pt x="158760" y="241560"/>
                </a:lnTo>
                <a:lnTo>
                  <a:pt x="146160" y="247680"/>
                </a:lnTo>
                <a:lnTo>
                  <a:pt x="139680" y="260280"/>
                </a:lnTo>
                <a:lnTo>
                  <a:pt x="108000" y="273240"/>
                </a:lnTo>
                <a:lnTo>
                  <a:pt x="95400" y="279360"/>
                </a:lnTo>
                <a:lnTo>
                  <a:pt x="82800" y="285840"/>
                </a:lnTo>
                <a:lnTo>
                  <a:pt x="57240" y="292320"/>
                </a:lnTo>
                <a:lnTo>
                  <a:pt x="50760" y="292320"/>
                </a:lnTo>
                <a:lnTo>
                  <a:pt x="44640" y="285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52923" y="5654888"/>
            <a:ext cx="146131" cy="228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08609" y="5499173"/>
            <a:ext cx="393700" cy="267335"/>
          </a:xfrm>
          <a:custGeom>
            <a:avLst/>
            <a:gdLst/>
            <a:ahLst/>
            <a:cxnLst/>
            <a:rect l="l" t="t" r="r" b="b"/>
            <a:pathLst>
              <a:path w="393700" h="267335">
                <a:moveTo>
                  <a:pt x="0" y="216000"/>
                </a:moveTo>
                <a:lnTo>
                  <a:pt x="6120" y="228600"/>
                </a:lnTo>
                <a:lnTo>
                  <a:pt x="12600" y="235080"/>
                </a:lnTo>
                <a:lnTo>
                  <a:pt x="25200" y="235080"/>
                </a:lnTo>
                <a:lnTo>
                  <a:pt x="37800" y="235080"/>
                </a:lnTo>
                <a:lnTo>
                  <a:pt x="44280" y="235080"/>
                </a:lnTo>
                <a:lnTo>
                  <a:pt x="50760" y="228600"/>
                </a:lnTo>
                <a:lnTo>
                  <a:pt x="63360" y="216000"/>
                </a:lnTo>
                <a:lnTo>
                  <a:pt x="63360" y="209520"/>
                </a:lnTo>
                <a:lnTo>
                  <a:pt x="69840" y="196920"/>
                </a:lnTo>
                <a:lnTo>
                  <a:pt x="63360" y="177840"/>
                </a:lnTo>
                <a:lnTo>
                  <a:pt x="56880" y="171720"/>
                </a:lnTo>
                <a:lnTo>
                  <a:pt x="50760" y="165240"/>
                </a:lnTo>
                <a:lnTo>
                  <a:pt x="44280" y="165240"/>
                </a:lnTo>
                <a:lnTo>
                  <a:pt x="25200" y="158760"/>
                </a:lnTo>
                <a:lnTo>
                  <a:pt x="19080" y="165240"/>
                </a:lnTo>
                <a:lnTo>
                  <a:pt x="6120" y="177840"/>
                </a:lnTo>
                <a:lnTo>
                  <a:pt x="0" y="184320"/>
                </a:lnTo>
                <a:lnTo>
                  <a:pt x="0" y="203400"/>
                </a:lnTo>
                <a:lnTo>
                  <a:pt x="6120" y="216000"/>
                </a:lnTo>
                <a:lnTo>
                  <a:pt x="12600" y="228600"/>
                </a:lnTo>
                <a:lnTo>
                  <a:pt x="31680" y="241560"/>
                </a:lnTo>
                <a:lnTo>
                  <a:pt x="44280" y="247680"/>
                </a:lnTo>
                <a:lnTo>
                  <a:pt x="82440" y="247680"/>
                </a:lnTo>
                <a:lnTo>
                  <a:pt x="95040" y="247680"/>
                </a:lnTo>
                <a:lnTo>
                  <a:pt x="126720" y="241560"/>
                </a:lnTo>
                <a:lnTo>
                  <a:pt x="139680" y="241560"/>
                </a:lnTo>
                <a:lnTo>
                  <a:pt x="152280" y="228600"/>
                </a:lnTo>
                <a:lnTo>
                  <a:pt x="158760" y="222480"/>
                </a:lnTo>
                <a:lnTo>
                  <a:pt x="158760" y="216000"/>
                </a:lnTo>
                <a:lnTo>
                  <a:pt x="158760" y="209520"/>
                </a:lnTo>
                <a:lnTo>
                  <a:pt x="152280" y="203400"/>
                </a:lnTo>
                <a:lnTo>
                  <a:pt x="145800" y="203400"/>
                </a:lnTo>
                <a:lnTo>
                  <a:pt x="133200" y="203400"/>
                </a:lnTo>
                <a:lnTo>
                  <a:pt x="126720" y="203400"/>
                </a:lnTo>
                <a:lnTo>
                  <a:pt x="120600" y="203400"/>
                </a:lnTo>
                <a:lnTo>
                  <a:pt x="114120" y="216000"/>
                </a:lnTo>
                <a:lnTo>
                  <a:pt x="114120" y="222480"/>
                </a:lnTo>
                <a:lnTo>
                  <a:pt x="114120" y="241560"/>
                </a:lnTo>
                <a:lnTo>
                  <a:pt x="120600" y="247680"/>
                </a:lnTo>
                <a:lnTo>
                  <a:pt x="126720" y="254160"/>
                </a:lnTo>
                <a:lnTo>
                  <a:pt x="133200" y="260280"/>
                </a:lnTo>
                <a:lnTo>
                  <a:pt x="139680" y="260280"/>
                </a:lnTo>
                <a:lnTo>
                  <a:pt x="152280" y="266760"/>
                </a:lnTo>
                <a:lnTo>
                  <a:pt x="164880" y="266760"/>
                </a:lnTo>
                <a:lnTo>
                  <a:pt x="190440" y="260280"/>
                </a:lnTo>
                <a:lnTo>
                  <a:pt x="203040" y="254160"/>
                </a:lnTo>
                <a:lnTo>
                  <a:pt x="228600" y="241560"/>
                </a:lnTo>
                <a:lnTo>
                  <a:pt x="234720" y="228600"/>
                </a:lnTo>
                <a:lnTo>
                  <a:pt x="247680" y="203400"/>
                </a:lnTo>
                <a:lnTo>
                  <a:pt x="253800" y="190440"/>
                </a:lnTo>
                <a:lnTo>
                  <a:pt x="253800" y="177840"/>
                </a:lnTo>
                <a:lnTo>
                  <a:pt x="260280" y="158760"/>
                </a:lnTo>
                <a:lnTo>
                  <a:pt x="260280" y="139680"/>
                </a:lnTo>
                <a:lnTo>
                  <a:pt x="260280" y="95400"/>
                </a:lnTo>
                <a:lnTo>
                  <a:pt x="253800" y="69840"/>
                </a:lnTo>
                <a:lnTo>
                  <a:pt x="247680" y="31680"/>
                </a:lnTo>
                <a:lnTo>
                  <a:pt x="241200" y="12960"/>
                </a:lnTo>
                <a:lnTo>
                  <a:pt x="234720" y="0"/>
                </a:lnTo>
                <a:lnTo>
                  <a:pt x="228600" y="12960"/>
                </a:lnTo>
                <a:lnTo>
                  <a:pt x="228600" y="25560"/>
                </a:lnTo>
                <a:lnTo>
                  <a:pt x="228600" y="63720"/>
                </a:lnTo>
                <a:lnTo>
                  <a:pt x="234720" y="88920"/>
                </a:lnTo>
                <a:lnTo>
                  <a:pt x="253800" y="139680"/>
                </a:lnTo>
                <a:lnTo>
                  <a:pt x="260280" y="158760"/>
                </a:lnTo>
                <a:lnTo>
                  <a:pt x="272880" y="177840"/>
                </a:lnTo>
                <a:lnTo>
                  <a:pt x="285480" y="196920"/>
                </a:lnTo>
                <a:lnTo>
                  <a:pt x="298440" y="222480"/>
                </a:lnTo>
                <a:lnTo>
                  <a:pt x="304560" y="228600"/>
                </a:lnTo>
                <a:lnTo>
                  <a:pt x="311040" y="235080"/>
                </a:lnTo>
                <a:lnTo>
                  <a:pt x="323640" y="241560"/>
                </a:lnTo>
                <a:lnTo>
                  <a:pt x="330120" y="241560"/>
                </a:lnTo>
                <a:lnTo>
                  <a:pt x="336240" y="235080"/>
                </a:lnTo>
                <a:lnTo>
                  <a:pt x="336240" y="228600"/>
                </a:lnTo>
                <a:lnTo>
                  <a:pt x="349200" y="216000"/>
                </a:lnTo>
                <a:lnTo>
                  <a:pt x="355320" y="216000"/>
                </a:lnTo>
                <a:lnTo>
                  <a:pt x="361800" y="209520"/>
                </a:lnTo>
                <a:lnTo>
                  <a:pt x="368280" y="209520"/>
                </a:lnTo>
                <a:lnTo>
                  <a:pt x="374400" y="222480"/>
                </a:lnTo>
                <a:lnTo>
                  <a:pt x="374400" y="228600"/>
                </a:lnTo>
                <a:lnTo>
                  <a:pt x="374400" y="241560"/>
                </a:lnTo>
                <a:lnTo>
                  <a:pt x="374400" y="247680"/>
                </a:lnTo>
                <a:lnTo>
                  <a:pt x="380880" y="254160"/>
                </a:lnTo>
                <a:lnTo>
                  <a:pt x="380880" y="260280"/>
                </a:lnTo>
                <a:lnTo>
                  <a:pt x="387360" y="260280"/>
                </a:lnTo>
                <a:lnTo>
                  <a:pt x="393480" y="260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21170" y="5810574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12600" y="0"/>
                </a:moveTo>
                <a:lnTo>
                  <a:pt x="6480" y="19080"/>
                </a:lnTo>
                <a:lnTo>
                  <a:pt x="0" y="19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51290" y="5530853"/>
            <a:ext cx="197485" cy="241935"/>
          </a:xfrm>
          <a:custGeom>
            <a:avLst/>
            <a:gdLst/>
            <a:ahLst/>
            <a:cxnLst/>
            <a:rect l="l" t="t" r="r" b="b"/>
            <a:pathLst>
              <a:path w="197485" h="241935">
                <a:moveTo>
                  <a:pt x="44640" y="196920"/>
                </a:moveTo>
                <a:lnTo>
                  <a:pt x="44640" y="222480"/>
                </a:lnTo>
                <a:lnTo>
                  <a:pt x="44640" y="196920"/>
                </a:lnTo>
                <a:lnTo>
                  <a:pt x="44640" y="235080"/>
                </a:lnTo>
                <a:lnTo>
                  <a:pt x="38160" y="241560"/>
                </a:lnTo>
                <a:lnTo>
                  <a:pt x="32040" y="241560"/>
                </a:lnTo>
                <a:lnTo>
                  <a:pt x="19080" y="241560"/>
                </a:lnTo>
                <a:lnTo>
                  <a:pt x="19080" y="235080"/>
                </a:lnTo>
                <a:lnTo>
                  <a:pt x="6480" y="209880"/>
                </a:lnTo>
                <a:lnTo>
                  <a:pt x="0" y="190800"/>
                </a:lnTo>
                <a:lnTo>
                  <a:pt x="0" y="171720"/>
                </a:lnTo>
                <a:lnTo>
                  <a:pt x="0" y="127080"/>
                </a:lnTo>
                <a:lnTo>
                  <a:pt x="6480" y="101880"/>
                </a:lnTo>
                <a:lnTo>
                  <a:pt x="6480" y="76320"/>
                </a:lnTo>
                <a:lnTo>
                  <a:pt x="12960" y="51120"/>
                </a:lnTo>
                <a:lnTo>
                  <a:pt x="12960" y="32040"/>
                </a:lnTo>
                <a:lnTo>
                  <a:pt x="19080" y="19080"/>
                </a:lnTo>
                <a:lnTo>
                  <a:pt x="25560" y="6480"/>
                </a:lnTo>
                <a:lnTo>
                  <a:pt x="32040" y="0"/>
                </a:lnTo>
                <a:lnTo>
                  <a:pt x="38160" y="6480"/>
                </a:lnTo>
                <a:lnTo>
                  <a:pt x="44640" y="12960"/>
                </a:lnTo>
                <a:lnTo>
                  <a:pt x="63720" y="44640"/>
                </a:lnTo>
                <a:lnTo>
                  <a:pt x="69840" y="70200"/>
                </a:lnTo>
                <a:lnTo>
                  <a:pt x="76320" y="95400"/>
                </a:lnTo>
                <a:lnTo>
                  <a:pt x="88920" y="114480"/>
                </a:lnTo>
                <a:lnTo>
                  <a:pt x="95400" y="140040"/>
                </a:lnTo>
                <a:lnTo>
                  <a:pt x="108000" y="158760"/>
                </a:lnTo>
                <a:lnTo>
                  <a:pt x="127080" y="190800"/>
                </a:lnTo>
                <a:lnTo>
                  <a:pt x="133560" y="203400"/>
                </a:lnTo>
                <a:lnTo>
                  <a:pt x="146160" y="209880"/>
                </a:lnTo>
                <a:lnTo>
                  <a:pt x="152640" y="216000"/>
                </a:lnTo>
                <a:lnTo>
                  <a:pt x="158760" y="216000"/>
                </a:lnTo>
                <a:lnTo>
                  <a:pt x="165240" y="216000"/>
                </a:lnTo>
                <a:lnTo>
                  <a:pt x="177840" y="216000"/>
                </a:lnTo>
                <a:lnTo>
                  <a:pt x="184320" y="209880"/>
                </a:lnTo>
                <a:lnTo>
                  <a:pt x="190800" y="196920"/>
                </a:lnTo>
                <a:lnTo>
                  <a:pt x="196920" y="184320"/>
                </a:lnTo>
                <a:lnTo>
                  <a:pt x="196920" y="158760"/>
                </a:lnTo>
                <a:lnTo>
                  <a:pt x="196920" y="140040"/>
                </a:lnTo>
                <a:lnTo>
                  <a:pt x="196920" y="120960"/>
                </a:lnTo>
                <a:lnTo>
                  <a:pt x="190800" y="82800"/>
                </a:lnTo>
                <a:lnTo>
                  <a:pt x="184320" y="70200"/>
                </a:lnTo>
                <a:lnTo>
                  <a:pt x="177840" y="51120"/>
                </a:lnTo>
                <a:lnTo>
                  <a:pt x="171720" y="32040"/>
                </a:lnTo>
                <a:lnTo>
                  <a:pt x="171720" y="25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34085" y="5521327"/>
            <a:ext cx="133171" cy="1907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40531" y="5493053"/>
            <a:ext cx="133350" cy="260350"/>
          </a:xfrm>
          <a:custGeom>
            <a:avLst/>
            <a:gdLst/>
            <a:ahLst/>
            <a:cxnLst/>
            <a:rect l="l" t="t" r="r" b="b"/>
            <a:pathLst>
              <a:path w="133350" h="260350">
                <a:moveTo>
                  <a:pt x="0" y="126720"/>
                </a:moveTo>
                <a:lnTo>
                  <a:pt x="0" y="145800"/>
                </a:lnTo>
                <a:lnTo>
                  <a:pt x="0" y="126720"/>
                </a:lnTo>
                <a:lnTo>
                  <a:pt x="6120" y="183960"/>
                </a:lnTo>
                <a:lnTo>
                  <a:pt x="18720" y="222120"/>
                </a:lnTo>
                <a:lnTo>
                  <a:pt x="25200" y="234720"/>
                </a:lnTo>
                <a:lnTo>
                  <a:pt x="31680" y="247680"/>
                </a:lnTo>
                <a:lnTo>
                  <a:pt x="37800" y="260280"/>
                </a:lnTo>
                <a:lnTo>
                  <a:pt x="44280" y="260280"/>
                </a:lnTo>
                <a:lnTo>
                  <a:pt x="44280" y="253800"/>
                </a:lnTo>
                <a:lnTo>
                  <a:pt x="37800" y="228600"/>
                </a:lnTo>
                <a:lnTo>
                  <a:pt x="31680" y="209520"/>
                </a:lnTo>
                <a:lnTo>
                  <a:pt x="18720" y="171360"/>
                </a:lnTo>
                <a:lnTo>
                  <a:pt x="18720" y="152280"/>
                </a:lnTo>
                <a:lnTo>
                  <a:pt x="12600" y="126720"/>
                </a:lnTo>
                <a:lnTo>
                  <a:pt x="6120" y="101520"/>
                </a:lnTo>
                <a:lnTo>
                  <a:pt x="6120" y="75960"/>
                </a:lnTo>
                <a:lnTo>
                  <a:pt x="12600" y="31680"/>
                </a:lnTo>
                <a:lnTo>
                  <a:pt x="18720" y="12600"/>
                </a:lnTo>
                <a:lnTo>
                  <a:pt x="50760" y="0"/>
                </a:lnTo>
                <a:lnTo>
                  <a:pt x="69840" y="0"/>
                </a:lnTo>
                <a:lnTo>
                  <a:pt x="82440" y="6120"/>
                </a:lnTo>
                <a:lnTo>
                  <a:pt x="101520" y="12600"/>
                </a:lnTo>
                <a:lnTo>
                  <a:pt x="114120" y="25200"/>
                </a:lnTo>
                <a:lnTo>
                  <a:pt x="126720" y="50760"/>
                </a:lnTo>
                <a:lnTo>
                  <a:pt x="133200" y="63360"/>
                </a:lnTo>
                <a:lnTo>
                  <a:pt x="133200" y="88920"/>
                </a:lnTo>
                <a:lnTo>
                  <a:pt x="126720" y="101520"/>
                </a:lnTo>
                <a:lnTo>
                  <a:pt x="114120" y="108000"/>
                </a:lnTo>
                <a:lnTo>
                  <a:pt x="101520" y="114120"/>
                </a:lnTo>
                <a:lnTo>
                  <a:pt x="88920" y="120600"/>
                </a:lnTo>
                <a:lnTo>
                  <a:pt x="56880" y="133200"/>
                </a:lnTo>
                <a:lnTo>
                  <a:pt x="44280" y="133200"/>
                </a:lnTo>
                <a:lnTo>
                  <a:pt x="25200" y="139680"/>
                </a:lnTo>
                <a:lnTo>
                  <a:pt x="18720" y="139680"/>
                </a:lnTo>
                <a:lnTo>
                  <a:pt x="25200" y="139680"/>
                </a:lnTo>
                <a:lnTo>
                  <a:pt x="31680" y="139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95886" y="5712128"/>
            <a:ext cx="146131" cy="1396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9092" y="5486573"/>
            <a:ext cx="101600" cy="286385"/>
          </a:xfrm>
          <a:custGeom>
            <a:avLst/>
            <a:gdLst/>
            <a:ahLst/>
            <a:cxnLst/>
            <a:rect l="l" t="t" r="r" b="b"/>
            <a:pathLst>
              <a:path w="101600" h="286385">
                <a:moveTo>
                  <a:pt x="6120" y="44280"/>
                </a:moveTo>
                <a:lnTo>
                  <a:pt x="6120" y="95400"/>
                </a:lnTo>
                <a:lnTo>
                  <a:pt x="6120" y="120600"/>
                </a:lnTo>
                <a:lnTo>
                  <a:pt x="0" y="152280"/>
                </a:lnTo>
                <a:lnTo>
                  <a:pt x="0" y="272880"/>
                </a:lnTo>
                <a:lnTo>
                  <a:pt x="0" y="260280"/>
                </a:lnTo>
                <a:lnTo>
                  <a:pt x="0" y="228600"/>
                </a:lnTo>
                <a:lnTo>
                  <a:pt x="0" y="209520"/>
                </a:lnTo>
                <a:lnTo>
                  <a:pt x="6120" y="165240"/>
                </a:lnTo>
                <a:lnTo>
                  <a:pt x="6120" y="139680"/>
                </a:lnTo>
                <a:lnTo>
                  <a:pt x="6120" y="120600"/>
                </a:lnTo>
                <a:lnTo>
                  <a:pt x="12600" y="95400"/>
                </a:lnTo>
                <a:lnTo>
                  <a:pt x="12600" y="76320"/>
                </a:lnTo>
                <a:lnTo>
                  <a:pt x="19080" y="38160"/>
                </a:lnTo>
                <a:lnTo>
                  <a:pt x="25200" y="19080"/>
                </a:lnTo>
                <a:lnTo>
                  <a:pt x="31680" y="12600"/>
                </a:lnTo>
                <a:lnTo>
                  <a:pt x="38160" y="0"/>
                </a:lnTo>
                <a:lnTo>
                  <a:pt x="44280" y="0"/>
                </a:lnTo>
                <a:lnTo>
                  <a:pt x="50760" y="6480"/>
                </a:lnTo>
                <a:lnTo>
                  <a:pt x="57240" y="19080"/>
                </a:lnTo>
                <a:lnTo>
                  <a:pt x="63360" y="57240"/>
                </a:lnTo>
                <a:lnTo>
                  <a:pt x="69840" y="82440"/>
                </a:lnTo>
                <a:lnTo>
                  <a:pt x="75960" y="133200"/>
                </a:lnTo>
                <a:lnTo>
                  <a:pt x="75960" y="158760"/>
                </a:lnTo>
                <a:lnTo>
                  <a:pt x="82440" y="209520"/>
                </a:lnTo>
                <a:lnTo>
                  <a:pt x="88920" y="228600"/>
                </a:lnTo>
                <a:lnTo>
                  <a:pt x="88920" y="247680"/>
                </a:lnTo>
                <a:lnTo>
                  <a:pt x="95040" y="260280"/>
                </a:lnTo>
                <a:lnTo>
                  <a:pt x="95040" y="272880"/>
                </a:lnTo>
                <a:lnTo>
                  <a:pt x="95040" y="279360"/>
                </a:lnTo>
                <a:lnTo>
                  <a:pt x="101520" y="285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88172" y="5664413"/>
            <a:ext cx="57150" cy="6985"/>
          </a:xfrm>
          <a:custGeom>
            <a:avLst/>
            <a:gdLst/>
            <a:ahLst/>
            <a:cxnLst/>
            <a:rect l="l" t="t" r="r" b="b"/>
            <a:pathLst>
              <a:path w="57150" h="6985">
                <a:moveTo>
                  <a:pt x="0" y="0"/>
                </a:moveTo>
                <a:lnTo>
                  <a:pt x="6120" y="0"/>
                </a:lnTo>
                <a:lnTo>
                  <a:pt x="12600" y="0"/>
                </a:lnTo>
                <a:lnTo>
                  <a:pt x="25200" y="0"/>
                </a:lnTo>
                <a:lnTo>
                  <a:pt x="31680" y="6480"/>
                </a:lnTo>
                <a:lnTo>
                  <a:pt x="5688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02292" y="5467493"/>
            <a:ext cx="153035" cy="311150"/>
          </a:xfrm>
          <a:custGeom>
            <a:avLst/>
            <a:gdLst/>
            <a:ahLst/>
            <a:cxnLst/>
            <a:rect l="l" t="t" r="r" b="b"/>
            <a:pathLst>
              <a:path w="153035" h="311150">
                <a:moveTo>
                  <a:pt x="25560" y="216000"/>
                </a:moveTo>
                <a:lnTo>
                  <a:pt x="12960" y="228600"/>
                </a:lnTo>
                <a:lnTo>
                  <a:pt x="6480" y="241200"/>
                </a:lnTo>
                <a:lnTo>
                  <a:pt x="0" y="260280"/>
                </a:lnTo>
                <a:lnTo>
                  <a:pt x="0" y="273240"/>
                </a:lnTo>
                <a:lnTo>
                  <a:pt x="0" y="298440"/>
                </a:lnTo>
                <a:lnTo>
                  <a:pt x="6480" y="304920"/>
                </a:lnTo>
                <a:lnTo>
                  <a:pt x="12960" y="304920"/>
                </a:lnTo>
                <a:lnTo>
                  <a:pt x="12960" y="311040"/>
                </a:lnTo>
                <a:lnTo>
                  <a:pt x="25560" y="311040"/>
                </a:lnTo>
                <a:lnTo>
                  <a:pt x="38160" y="304920"/>
                </a:lnTo>
                <a:lnTo>
                  <a:pt x="44640" y="298440"/>
                </a:lnTo>
                <a:lnTo>
                  <a:pt x="50760" y="285840"/>
                </a:lnTo>
                <a:lnTo>
                  <a:pt x="63720" y="273240"/>
                </a:lnTo>
                <a:lnTo>
                  <a:pt x="69840" y="260280"/>
                </a:lnTo>
                <a:lnTo>
                  <a:pt x="76320" y="222120"/>
                </a:lnTo>
                <a:lnTo>
                  <a:pt x="82800" y="203400"/>
                </a:lnTo>
                <a:lnTo>
                  <a:pt x="82800" y="152280"/>
                </a:lnTo>
                <a:lnTo>
                  <a:pt x="82800" y="133560"/>
                </a:lnTo>
                <a:lnTo>
                  <a:pt x="76320" y="76320"/>
                </a:lnTo>
                <a:lnTo>
                  <a:pt x="69840" y="50760"/>
                </a:lnTo>
                <a:lnTo>
                  <a:pt x="63720" y="31680"/>
                </a:lnTo>
                <a:lnTo>
                  <a:pt x="50760" y="6480"/>
                </a:lnTo>
                <a:lnTo>
                  <a:pt x="44640" y="0"/>
                </a:lnTo>
                <a:lnTo>
                  <a:pt x="38160" y="0"/>
                </a:lnTo>
                <a:lnTo>
                  <a:pt x="31680" y="6480"/>
                </a:lnTo>
                <a:lnTo>
                  <a:pt x="31680" y="38160"/>
                </a:lnTo>
                <a:lnTo>
                  <a:pt x="31680" y="63360"/>
                </a:lnTo>
                <a:lnTo>
                  <a:pt x="38160" y="82440"/>
                </a:lnTo>
                <a:lnTo>
                  <a:pt x="44640" y="108000"/>
                </a:lnTo>
                <a:lnTo>
                  <a:pt x="50760" y="133560"/>
                </a:lnTo>
                <a:lnTo>
                  <a:pt x="63720" y="152280"/>
                </a:lnTo>
                <a:lnTo>
                  <a:pt x="69840" y="177840"/>
                </a:lnTo>
                <a:lnTo>
                  <a:pt x="95400" y="216000"/>
                </a:lnTo>
                <a:lnTo>
                  <a:pt x="108000" y="228600"/>
                </a:lnTo>
                <a:lnTo>
                  <a:pt x="120600" y="241200"/>
                </a:lnTo>
                <a:lnTo>
                  <a:pt x="133560" y="254160"/>
                </a:lnTo>
                <a:lnTo>
                  <a:pt x="152640" y="2732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64127" y="5724728"/>
            <a:ext cx="89251" cy="1205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97653" y="5480093"/>
            <a:ext cx="114935" cy="235585"/>
          </a:xfrm>
          <a:custGeom>
            <a:avLst/>
            <a:gdLst/>
            <a:ahLst/>
            <a:cxnLst/>
            <a:rect l="l" t="t" r="r" b="b"/>
            <a:pathLst>
              <a:path w="114935" h="235585">
                <a:moveTo>
                  <a:pt x="95400" y="6480"/>
                </a:moveTo>
                <a:lnTo>
                  <a:pt x="69840" y="0"/>
                </a:lnTo>
                <a:lnTo>
                  <a:pt x="57240" y="0"/>
                </a:lnTo>
                <a:lnTo>
                  <a:pt x="44640" y="0"/>
                </a:lnTo>
                <a:lnTo>
                  <a:pt x="31680" y="0"/>
                </a:lnTo>
                <a:lnTo>
                  <a:pt x="12600" y="6480"/>
                </a:lnTo>
                <a:lnTo>
                  <a:pt x="6480" y="19080"/>
                </a:lnTo>
                <a:lnTo>
                  <a:pt x="0" y="38160"/>
                </a:lnTo>
                <a:lnTo>
                  <a:pt x="0" y="50760"/>
                </a:lnTo>
                <a:lnTo>
                  <a:pt x="0" y="63720"/>
                </a:lnTo>
                <a:lnTo>
                  <a:pt x="6480" y="76320"/>
                </a:lnTo>
                <a:lnTo>
                  <a:pt x="12600" y="88920"/>
                </a:lnTo>
                <a:lnTo>
                  <a:pt x="25560" y="108000"/>
                </a:lnTo>
                <a:lnTo>
                  <a:pt x="57240" y="127080"/>
                </a:lnTo>
                <a:lnTo>
                  <a:pt x="69840" y="139680"/>
                </a:lnTo>
                <a:lnTo>
                  <a:pt x="95400" y="158760"/>
                </a:lnTo>
                <a:lnTo>
                  <a:pt x="101520" y="171720"/>
                </a:lnTo>
                <a:lnTo>
                  <a:pt x="114480" y="190800"/>
                </a:lnTo>
                <a:lnTo>
                  <a:pt x="114480" y="203400"/>
                </a:lnTo>
                <a:lnTo>
                  <a:pt x="114480" y="209520"/>
                </a:lnTo>
                <a:lnTo>
                  <a:pt x="108000" y="216000"/>
                </a:lnTo>
                <a:lnTo>
                  <a:pt x="95400" y="228600"/>
                </a:lnTo>
                <a:lnTo>
                  <a:pt x="82440" y="228600"/>
                </a:lnTo>
                <a:lnTo>
                  <a:pt x="69840" y="235080"/>
                </a:lnTo>
                <a:lnTo>
                  <a:pt x="50760" y="235080"/>
                </a:lnTo>
                <a:lnTo>
                  <a:pt x="44640" y="235080"/>
                </a:lnTo>
                <a:lnTo>
                  <a:pt x="31680" y="228600"/>
                </a:lnTo>
                <a:lnTo>
                  <a:pt x="31680" y="222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43813" y="5454893"/>
            <a:ext cx="400050" cy="267335"/>
          </a:xfrm>
          <a:custGeom>
            <a:avLst/>
            <a:gdLst/>
            <a:ahLst/>
            <a:cxnLst/>
            <a:rect l="l" t="t" r="r" b="b"/>
            <a:pathLst>
              <a:path w="400050" h="267335">
                <a:moveTo>
                  <a:pt x="0" y="228600"/>
                </a:moveTo>
                <a:lnTo>
                  <a:pt x="12600" y="228600"/>
                </a:lnTo>
                <a:lnTo>
                  <a:pt x="19080" y="228600"/>
                </a:lnTo>
                <a:lnTo>
                  <a:pt x="31680" y="222120"/>
                </a:lnTo>
                <a:lnTo>
                  <a:pt x="57240" y="209520"/>
                </a:lnTo>
                <a:lnTo>
                  <a:pt x="75960" y="190440"/>
                </a:lnTo>
                <a:lnTo>
                  <a:pt x="82440" y="183960"/>
                </a:lnTo>
                <a:lnTo>
                  <a:pt x="82440" y="177840"/>
                </a:lnTo>
                <a:lnTo>
                  <a:pt x="88920" y="171360"/>
                </a:lnTo>
                <a:lnTo>
                  <a:pt x="88920" y="164880"/>
                </a:lnTo>
                <a:lnTo>
                  <a:pt x="88920" y="158760"/>
                </a:lnTo>
                <a:lnTo>
                  <a:pt x="88920" y="152280"/>
                </a:lnTo>
                <a:lnTo>
                  <a:pt x="75960" y="152280"/>
                </a:lnTo>
                <a:lnTo>
                  <a:pt x="63360" y="152280"/>
                </a:lnTo>
                <a:lnTo>
                  <a:pt x="44280" y="164880"/>
                </a:lnTo>
                <a:lnTo>
                  <a:pt x="31680" y="171360"/>
                </a:lnTo>
                <a:lnTo>
                  <a:pt x="19080" y="183960"/>
                </a:lnTo>
                <a:lnTo>
                  <a:pt x="12600" y="190440"/>
                </a:lnTo>
                <a:lnTo>
                  <a:pt x="12600" y="216000"/>
                </a:lnTo>
                <a:lnTo>
                  <a:pt x="12600" y="222120"/>
                </a:lnTo>
                <a:lnTo>
                  <a:pt x="19080" y="234720"/>
                </a:lnTo>
                <a:lnTo>
                  <a:pt x="38160" y="247680"/>
                </a:lnTo>
                <a:lnTo>
                  <a:pt x="69840" y="253800"/>
                </a:lnTo>
                <a:lnTo>
                  <a:pt x="82440" y="253800"/>
                </a:lnTo>
                <a:lnTo>
                  <a:pt x="95040" y="247680"/>
                </a:lnTo>
                <a:lnTo>
                  <a:pt x="127080" y="241200"/>
                </a:lnTo>
                <a:lnTo>
                  <a:pt x="145800" y="234720"/>
                </a:lnTo>
                <a:lnTo>
                  <a:pt x="152280" y="228600"/>
                </a:lnTo>
                <a:lnTo>
                  <a:pt x="158760" y="222120"/>
                </a:lnTo>
                <a:lnTo>
                  <a:pt x="158760" y="216000"/>
                </a:lnTo>
                <a:lnTo>
                  <a:pt x="152280" y="216000"/>
                </a:lnTo>
                <a:lnTo>
                  <a:pt x="145800" y="216000"/>
                </a:lnTo>
                <a:lnTo>
                  <a:pt x="145800" y="222120"/>
                </a:lnTo>
                <a:lnTo>
                  <a:pt x="139680" y="234720"/>
                </a:lnTo>
                <a:lnTo>
                  <a:pt x="133200" y="247680"/>
                </a:lnTo>
                <a:lnTo>
                  <a:pt x="133200" y="253800"/>
                </a:lnTo>
                <a:lnTo>
                  <a:pt x="139680" y="260280"/>
                </a:lnTo>
                <a:lnTo>
                  <a:pt x="145800" y="260280"/>
                </a:lnTo>
                <a:lnTo>
                  <a:pt x="152280" y="266760"/>
                </a:lnTo>
                <a:lnTo>
                  <a:pt x="158760" y="266760"/>
                </a:lnTo>
                <a:lnTo>
                  <a:pt x="164880" y="260280"/>
                </a:lnTo>
                <a:lnTo>
                  <a:pt x="171360" y="260280"/>
                </a:lnTo>
                <a:lnTo>
                  <a:pt x="183960" y="253800"/>
                </a:lnTo>
                <a:lnTo>
                  <a:pt x="190440" y="241200"/>
                </a:lnTo>
                <a:lnTo>
                  <a:pt x="196920" y="241200"/>
                </a:lnTo>
                <a:lnTo>
                  <a:pt x="196920" y="222120"/>
                </a:lnTo>
                <a:lnTo>
                  <a:pt x="196920" y="216000"/>
                </a:lnTo>
                <a:lnTo>
                  <a:pt x="196920" y="209520"/>
                </a:lnTo>
                <a:lnTo>
                  <a:pt x="190440" y="209520"/>
                </a:lnTo>
                <a:lnTo>
                  <a:pt x="183960" y="209520"/>
                </a:lnTo>
                <a:lnTo>
                  <a:pt x="183960" y="216000"/>
                </a:lnTo>
                <a:lnTo>
                  <a:pt x="183960" y="222120"/>
                </a:lnTo>
                <a:lnTo>
                  <a:pt x="183960" y="234720"/>
                </a:lnTo>
                <a:lnTo>
                  <a:pt x="196920" y="241200"/>
                </a:lnTo>
                <a:lnTo>
                  <a:pt x="209520" y="247680"/>
                </a:lnTo>
                <a:lnTo>
                  <a:pt x="215640" y="253800"/>
                </a:lnTo>
                <a:lnTo>
                  <a:pt x="222120" y="253800"/>
                </a:lnTo>
                <a:lnTo>
                  <a:pt x="228600" y="253800"/>
                </a:lnTo>
                <a:lnTo>
                  <a:pt x="234720" y="253800"/>
                </a:lnTo>
                <a:lnTo>
                  <a:pt x="241200" y="253800"/>
                </a:lnTo>
                <a:lnTo>
                  <a:pt x="241200" y="247680"/>
                </a:lnTo>
                <a:lnTo>
                  <a:pt x="247680" y="247680"/>
                </a:lnTo>
                <a:lnTo>
                  <a:pt x="247680" y="241200"/>
                </a:lnTo>
                <a:lnTo>
                  <a:pt x="253800" y="241200"/>
                </a:lnTo>
                <a:lnTo>
                  <a:pt x="266760" y="234720"/>
                </a:lnTo>
                <a:lnTo>
                  <a:pt x="272880" y="228600"/>
                </a:lnTo>
                <a:lnTo>
                  <a:pt x="279360" y="216000"/>
                </a:lnTo>
                <a:lnTo>
                  <a:pt x="285840" y="209520"/>
                </a:lnTo>
                <a:lnTo>
                  <a:pt x="298440" y="183960"/>
                </a:lnTo>
                <a:lnTo>
                  <a:pt x="311040" y="152280"/>
                </a:lnTo>
                <a:lnTo>
                  <a:pt x="311040" y="133200"/>
                </a:lnTo>
                <a:lnTo>
                  <a:pt x="311040" y="114120"/>
                </a:lnTo>
                <a:lnTo>
                  <a:pt x="311040" y="75960"/>
                </a:lnTo>
                <a:lnTo>
                  <a:pt x="311040" y="57240"/>
                </a:lnTo>
                <a:lnTo>
                  <a:pt x="304560" y="38160"/>
                </a:lnTo>
                <a:lnTo>
                  <a:pt x="304560" y="25200"/>
                </a:lnTo>
                <a:lnTo>
                  <a:pt x="298440" y="12600"/>
                </a:lnTo>
                <a:lnTo>
                  <a:pt x="298440" y="6120"/>
                </a:lnTo>
                <a:lnTo>
                  <a:pt x="298440" y="0"/>
                </a:lnTo>
                <a:lnTo>
                  <a:pt x="298440" y="6120"/>
                </a:lnTo>
                <a:lnTo>
                  <a:pt x="298440" y="19080"/>
                </a:lnTo>
                <a:lnTo>
                  <a:pt x="298440" y="31680"/>
                </a:lnTo>
                <a:lnTo>
                  <a:pt x="304560" y="69840"/>
                </a:lnTo>
                <a:lnTo>
                  <a:pt x="311040" y="88920"/>
                </a:lnTo>
                <a:lnTo>
                  <a:pt x="317520" y="114120"/>
                </a:lnTo>
                <a:lnTo>
                  <a:pt x="323640" y="133200"/>
                </a:lnTo>
                <a:lnTo>
                  <a:pt x="330120" y="152280"/>
                </a:lnTo>
                <a:lnTo>
                  <a:pt x="336600" y="164880"/>
                </a:lnTo>
                <a:lnTo>
                  <a:pt x="342720" y="183960"/>
                </a:lnTo>
                <a:lnTo>
                  <a:pt x="349200" y="209520"/>
                </a:lnTo>
                <a:lnTo>
                  <a:pt x="355680" y="216000"/>
                </a:lnTo>
                <a:lnTo>
                  <a:pt x="355680" y="228600"/>
                </a:lnTo>
                <a:lnTo>
                  <a:pt x="361800" y="228600"/>
                </a:lnTo>
                <a:lnTo>
                  <a:pt x="361800" y="234720"/>
                </a:lnTo>
                <a:lnTo>
                  <a:pt x="368280" y="234720"/>
                </a:lnTo>
                <a:lnTo>
                  <a:pt x="374400" y="234720"/>
                </a:lnTo>
                <a:lnTo>
                  <a:pt x="380880" y="228600"/>
                </a:lnTo>
                <a:lnTo>
                  <a:pt x="387360" y="228600"/>
                </a:lnTo>
                <a:lnTo>
                  <a:pt x="393480" y="228600"/>
                </a:lnTo>
                <a:lnTo>
                  <a:pt x="399960" y="228600"/>
                </a:lnTo>
                <a:lnTo>
                  <a:pt x="399960" y="234720"/>
                </a:lnTo>
                <a:lnTo>
                  <a:pt x="399960" y="241200"/>
                </a:lnTo>
                <a:lnTo>
                  <a:pt x="399960" y="247680"/>
                </a:lnTo>
                <a:lnTo>
                  <a:pt x="399960" y="253800"/>
                </a:lnTo>
                <a:lnTo>
                  <a:pt x="399960" y="260280"/>
                </a:lnTo>
                <a:lnTo>
                  <a:pt x="399960" y="266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75454" y="5734253"/>
            <a:ext cx="69850" cy="44450"/>
          </a:xfrm>
          <a:custGeom>
            <a:avLst/>
            <a:gdLst/>
            <a:ahLst/>
            <a:cxnLst/>
            <a:rect l="l" t="t" r="r" b="b"/>
            <a:pathLst>
              <a:path w="69850" h="44450">
                <a:moveTo>
                  <a:pt x="69840" y="0"/>
                </a:moveTo>
                <a:lnTo>
                  <a:pt x="63720" y="6480"/>
                </a:lnTo>
                <a:lnTo>
                  <a:pt x="69840" y="0"/>
                </a:lnTo>
                <a:lnTo>
                  <a:pt x="57240" y="19080"/>
                </a:lnTo>
                <a:lnTo>
                  <a:pt x="31680" y="31680"/>
                </a:lnTo>
                <a:lnTo>
                  <a:pt x="19080" y="38160"/>
                </a:lnTo>
                <a:lnTo>
                  <a:pt x="0" y="44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292974" y="5423213"/>
            <a:ext cx="101600" cy="248285"/>
          </a:xfrm>
          <a:custGeom>
            <a:avLst/>
            <a:gdLst/>
            <a:ahLst/>
            <a:cxnLst/>
            <a:rect l="l" t="t" r="r" b="b"/>
            <a:pathLst>
              <a:path w="101600" h="248285">
                <a:moveTo>
                  <a:pt x="6480" y="101520"/>
                </a:moveTo>
                <a:lnTo>
                  <a:pt x="12600" y="145800"/>
                </a:lnTo>
                <a:lnTo>
                  <a:pt x="12600" y="171360"/>
                </a:lnTo>
                <a:lnTo>
                  <a:pt x="19080" y="209520"/>
                </a:lnTo>
                <a:lnTo>
                  <a:pt x="19080" y="228600"/>
                </a:lnTo>
                <a:lnTo>
                  <a:pt x="19080" y="241200"/>
                </a:lnTo>
                <a:lnTo>
                  <a:pt x="19080" y="247680"/>
                </a:lnTo>
                <a:lnTo>
                  <a:pt x="19080" y="241200"/>
                </a:lnTo>
                <a:lnTo>
                  <a:pt x="6480" y="215640"/>
                </a:lnTo>
                <a:lnTo>
                  <a:pt x="6480" y="190440"/>
                </a:lnTo>
                <a:lnTo>
                  <a:pt x="0" y="171360"/>
                </a:lnTo>
                <a:lnTo>
                  <a:pt x="0" y="126720"/>
                </a:lnTo>
                <a:lnTo>
                  <a:pt x="0" y="107640"/>
                </a:lnTo>
                <a:lnTo>
                  <a:pt x="0" y="82440"/>
                </a:lnTo>
                <a:lnTo>
                  <a:pt x="6480" y="56880"/>
                </a:lnTo>
                <a:lnTo>
                  <a:pt x="12600" y="37800"/>
                </a:lnTo>
                <a:lnTo>
                  <a:pt x="31680" y="12600"/>
                </a:lnTo>
                <a:lnTo>
                  <a:pt x="44640" y="0"/>
                </a:lnTo>
                <a:lnTo>
                  <a:pt x="69840" y="0"/>
                </a:lnTo>
                <a:lnTo>
                  <a:pt x="82440" y="0"/>
                </a:lnTo>
                <a:lnTo>
                  <a:pt x="88920" y="6120"/>
                </a:lnTo>
                <a:lnTo>
                  <a:pt x="95400" y="12600"/>
                </a:lnTo>
                <a:lnTo>
                  <a:pt x="95400" y="25200"/>
                </a:lnTo>
                <a:lnTo>
                  <a:pt x="101520" y="50760"/>
                </a:lnTo>
                <a:lnTo>
                  <a:pt x="95400" y="63360"/>
                </a:lnTo>
                <a:lnTo>
                  <a:pt x="88920" y="75960"/>
                </a:lnTo>
                <a:lnTo>
                  <a:pt x="82440" y="88920"/>
                </a:lnTo>
                <a:lnTo>
                  <a:pt x="76320" y="101520"/>
                </a:lnTo>
                <a:lnTo>
                  <a:pt x="63720" y="114120"/>
                </a:lnTo>
                <a:lnTo>
                  <a:pt x="57240" y="120600"/>
                </a:lnTo>
                <a:lnTo>
                  <a:pt x="44640" y="133200"/>
                </a:lnTo>
                <a:lnTo>
                  <a:pt x="38160" y="139680"/>
                </a:lnTo>
                <a:lnTo>
                  <a:pt x="31680" y="145800"/>
                </a:lnTo>
                <a:lnTo>
                  <a:pt x="31680" y="152280"/>
                </a:lnTo>
                <a:lnTo>
                  <a:pt x="38160" y="171360"/>
                </a:lnTo>
                <a:lnTo>
                  <a:pt x="44640" y="177840"/>
                </a:lnTo>
                <a:lnTo>
                  <a:pt x="50760" y="183960"/>
                </a:lnTo>
                <a:lnTo>
                  <a:pt x="57240" y="190440"/>
                </a:lnTo>
                <a:lnTo>
                  <a:pt x="63720" y="203040"/>
                </a:lnTo>
                <a:lnTo>
                  <a:pt x="69840" y="209520"/>
                </a:lnTo>
                <a:lnTo>
                  <a:pt x="82440" y="222120"/>
                </a:lnTo>
                <a:lnTo>
                  <a:pt x="88920" y="228600"/>
                </a:lnTo>
                <a:lnTo>
                  <a:pt x="95400" y="234720"/>
                </a:lnTo>
                <a:lnTo>
                  <a:pt x="101520" y="241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29609" y="5572447"/>
            <a:ext cx="253771" cy="1457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31095" y="5473973"/>
            <a:ext cx="273685" cy="209550"/>
          </a:xfrm>
          <a:custGeom>
            <a:avLst/>
            <a:gdLst/>
            <a:ahLst/>
            <a:cxnLst/>
            <a:rect l="l" t="t" r="r" b="b"/>
            <a:pathLst>
              <a:path w="273684" h="209550">
                <a:moveTo>
                  <a:pt x="6480" y="209520"/>
                </a:moveTo>
                <a:lnTo>
                  <a:pt x="0" y="209520"/>
                </a:lnTo>
                <a:lnTo>
                  <a:pt x="0" y="203040"/>
                </a:lnTo>
                <a:lnTo>
                  <a:pt x="12960" y="190440"/>
                </a:lnTo>
                <a:lnTo>
                  <a:pt x="12960" y="177840"/>
                </a:lnTo>
                <a:lnTo>
                  <a:pt x="19080" y="171360"/>
                </a:lnTo>
                <a:lnTo>
                  <a:pt x="19080" y="164880"/>
                </a:lnTo>
                <a:lnTo>
                  <a:pt x="25560" y="158760"/>
                </a:lnTo>
                <a:lnTo>
                  <a:pt x="25560" y="145800"/>
                </a:lnTo>
                <a:lnTo>
                  <a:pt x="25560" y="152280"/>
                </a:lnTo>
                <a:lnTo>
                  <a:pt x="31680" y="158760"/>
                </a:lnTo>
                <a:lnTo>
                  <a:pt x="31680" y="164880"/>
                </a:lnTo>
                <a:lnTo>
                  <a:pt x="38160" y="171360"/>
                </a:lnTo>
                <a:lnTo>
                  <a:pt x="44640" y="183960"/>
                </a:lnTo>
                <a:lnTo>
                  <a:pt x="50760" y="190440"/>
                </a:lnTo>
                <a:lnTo>
                  <a:pt x="50760" y="196920"/>
                </a:lnTo>
                <a:lnTo>
                  <a:pt x="57240" y="196920"/>
                </a:lnTo>
                <a:lnTo>
                  <a:pt x="63720" y="203040"/>
                </a:lnTo>
                <a:lnTo>
                  <a:pt x="63720" y="196920"/>
                </a:lnTo>
                <a:lnTo>
                  <a:pt x="63720" y="190440"/>
                </a:lnTo>
                <a:lnTo>
                  <a:pt x="63720" y="183960"/>
                </a:lnTo>
                <a:lnTo>
                  <a:pt x="63720" y="171360"/>
                </a:lnTo>
                <a:lnTo>
                  <a:pt x="69840" y="171360"/>
                </a:lnTo>
                <a:lnTo>
                  <a:pt x="76320" y="164880"/>
                </a:lnTo>
                <a:lnTo>
                  <a:pt x="82800" y="171360"/>
                </a:lnTo>
                <a:lnTo>
                  <a:pt x="88920" y="171360"/>
                </a:lnTo>
                <a:lnTo>
                  <a:pt x="88920" y="177840"/>
                </a:lnTo>
                <a:lnTo>
                  <a:pt x="95400" y="177840"/>
                </a:lnTo>
                <a:lnTo>
                  <a:pt x="108000" y="190440"/>
                </a:lnTo>
                <a:lnTo>
                  <a:pt x="114480" y="190440"/>
                </a:lnTo>
                <a:lnTo>
                  <a:pt x="120600" y="190440"/>
                </a:lnTo>
                <a:lnTo>
                  <a:pt x="127080" y="196920"/>
                </a:lnTo>
                <a:lnTo>
                  <a:pt x="133560" y="196920"/>
                </a:lnTo>
                <a:lnTo>
                  <a:pt x="139680" y="196920"/>
                </a:lnTo>
                <a:lnTo>
                  <a:pt x="139680" y="203040"/>
                </a:lnTo>
                <a:lnTo>
                  <a:pt x="146160" y="203040"/>
                </a:lnTo>
                <a:lnTo>
                  <a:pt x="152640" y="203040"/>
                </a:lnTo>
                <a:lnTo>
                  <a:pt x="158760" y="203040"/>
                </a:lnTo>
                <a:lnTo>
                  <a:pt x="165240" y="203040"/>
                </a:lnTo>
                <a:lnTo>
                  <a:pt x="171360" y="196920"/>
                </a:lnTo>
                <a:lnTo>
                  <a:pt x="184320" y="190440"/>
                </a:lnTo>
                <a:lnTo>
                  <a:pt x="190440" y="177840"/>
                </a:lnTo>
                <a:lnTo>
                  <a:pt x="196920" y="158760"/>
                </a:lnTo>
                <a:lnTo>
                  <a:pt x="203400" y="145800"/>
                </a:lnTo>
                <a:lnTo>
                  <a:pt x="203400" y="127080"/>
                </a:lnTo>
                <a:lnTo>
                  <a:pt x="209520" y="95040"/>
                </a:lnTo>
                <a:lnTo>
                  <a:pt x="209520" y="82440"/>
                </a:lnTo>
                <a:lnTo>
                  <a:pt x="209520" y="56880"/>
                </a:lnTo>
                <a:lnTo>
                  <a:pt x="203400" y="12600"/>
                </a:lnTo>
                <a:lnTo>
                  <a:pt x="196920" y="0"/>
                </a:lnTo>
                <a:lnTo>
                  <a:pt x="190440" y="0"/>
                </a:lnTo>
                <a:lnTo>
                  <a:pt x="184320" y="6120"/>
                </a:lnTo>
                <a:lnTo>
                  <a:pt x="177840" y="31680"/>
                </a:lnTo>
                <a:lnTo>
                  <a:pt x="177840" y="50760"/>
                </a:lnTo>
                <a:lnTo>
                  <a:pt x="177840" y="63360"/>
                </a:lnTo>
                <a:lnTo>
                  <a:pt x="177840" y="82440"/>
                </a:lnTo>
                <a:lnTo>
                  <a:pt x="184320" y="101520"/>
                </a:lnTo>
                <a:lnTo>
                  <a:pt x="190440" y="114120"/>
                </a:lnTo>
                <a:lnTo>
                  <a:pt x="196920" y="127080"/>
                </a:lnTo>
                <a:lnTo>
                  <a:pt x="209520" y="139680"/>
                </a:lnTo>
                <a:lnTo>
                  <a:pt x="228600" y="158760"/>
                </a:lnTo>
                <a:lnTo>
                  <a:pt x="241560" y="164880"/>
                </a:lnTo>
                <a:lnTo>
                  <a:pt x="247680" y="164880"/>
                </a:lnTo>
                <a:lnTo>
                  <a:pt x="260280" y="171360"/>
                </a:lnTo>
                <a:lnTo>
                  <a:pt x="266760" y="171360"/>
                </a:lnTo>
                <a:lnTo>
                  <a:pt x="273240" y="171360"/>
                </a:lnTo>
                <a:lnTo>
                  <a:pt x="273240" y="164880"/>
                </a:lnTo>
                <a:lnTo>
                  <a:pt x="266760" y="158760"/>
                </a:lnTo>
                <a:lnTo>
                  <a:pt x="260280" y="158760"/>
                </a:lnTo>
                <a:lnTo>
                  <a:pt x="254160" y="158760"/>
                </a:lnTo>
                <a:lnTo>
                  <a:pt x="254160" y="1648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902455" y="5588093"/>
            <a:ext cx="108585" cy="6985"/>
          </a:xfrm>
          <a:custGeom>
            <a:avLst/>
            <a:gdLst/>
            <a:ahLst/>
            <a:cxnLst/>
            <a:rect l="l" t="t" r="r" b="b"/>
            <a:pathLst>
              <a:path w="108584" h="6985">
                <a:moveTo>
                  <a:pt x="0" y="6480"/>
                </a:moveTo>
                <a:lnTo>
                  <a:pt x="19080" y="6480"/>
                </a:lnTo>
                <a:lnTo>
                  <a:pt x="32040" y="6480"/>
                </a:lnTo>
                <a:lnTo>
                  <a:pt x="44640" y="0"/>
                </a:lnTo>
                <a:lnTo>
                  <a:pt x="70200" y="0"/>
                </a:lnTo>
                <a:lnTo>
                  <a:pt x="82800" y="0"/>
                </a:lnTo>
                <a:lnTo>
                  <a:pt x="101880" y="0"/>
                </a:lnTo>
                <a:lnTo>
                  <a:pt x="1080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086775" y="5613653"/>
            <a:ext cx="26034" cy="50800"/>
          </a:xfrm>
          <a:custGeom>
            <a:avLst/>
            <a:gdLst/>
            <a:ahLst/>
            <a:cxnLst/>
            <a:rect l="l" t="t" r="r" b="b"/>
            <a:pathLst>
              <a:path w="26034" h="50800">
                <a:moveTo>
                  <a:pt x="0" y="0"/>
                </a:moveTo>
                <a:lnTo>
                  <a:pt x="0" y="19080"/>
                </a:lnTo>
                <a:lnTo>
                  <a:pt x="0" y="0"/>
                </a:lnTo>
                <a:lnTo>
                  <a:pt x="0" y="25200"/>
                </a:lnTo>
                <a:lnTo>
                  <a:pt x="6480" y="38160"/>
                </a:lnTo>
                <a:lnTo>
                  <a:pt x="6480" y="44280"/>
                </a:lnTo>
                <a:lnTo>
                  <a:pt x="19080" y="50760"/>
                </a:lnTo>
                <a:lnTo>
                  <a:pt x="25560" y="50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105856" y="5410253"/>
            <a:ext cx="31750" cy="241935"/>
          </a:xfrm>
          <a:custGeom>
            <a:avLst/>
            <a:gdLst/>
            <a:ahLst/>
            <a:cxnLst/>
            <a:rect l="l" t="t" r="r" b="b"/>
            <a:pathLst>
              <a:path w="31750" h="241935">
                <a:moveTo>
                  <a:pt x="6480" y="0"/>
                </a:moveTo>
                <a:lnTo>
                  <a:pt x="6480" y="12960"/>
                </a:lnTo>
                <a:lnTo>
                  <a:pt x="6480" y="38160"/>
                </a:lnTo>
                <a:lnTo>
                  <a:pt x="0" y="63720"/>
                </a:lnTo>
                <a:lnTo>
                  <a:pt x="0" y="82800"/>
                </a:lnTo>
                <a:lnTo>
                  <a:pt x="0" y="108000"/>
                </a:lnTo>
                <a:lnTo>
                  <a:pt x="6480" y="146160"/>
                </a:lnTo>
                <a:lnTo>
                  <a:pt x="12600" y="165240"/>
                </a:lnTo>
                <a:lnTo>
                  <a:pt x="19080" y="184320"/>
                </a:lnTo>
                <a:lnTo>
                  <a:pt x="19080" y="196920"/>
                </a:lnTo>
                <a:lnTo>
                  <a:pt x="25200" y="209520"/>
                </a:lnTo>
                <a:lnTo>
                  <a:pt x="31680" y="228600"/>
                </a:lnTo>
                <a:lnTo>
                  <a:pt x="31680" y="235080"/>
                </a:lnTo>
                <a:lnTo>
                  <a:pt x="31680" y="241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070769" y="5546887"/>
            <a:ext cx="162165" cy="824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277216" y="5594573"/>
            <a:ext cx="82550" cy="25400"/>
          </a:xfrm>
          <a:custGeom>
            <a:avLst/>
            <a:gdLst/>
            <a:ahLst/>
            <a:cxnLst/>
            <a:rect l="l" t="t" r="r" b="b"/>
            <a:pathLst>
              <a:path w="82550" h="25400">
                <a:moveTo>
                  <a:pt x="0" y="6480"/>
                </a:moveTo>
                <a:lnTo>
                  <a:pt x="0" y="12600"/>
                </a:lnTo>
                <a:lnTo>
                  <a:pt x="0" y="19080"/>
                </a:lnTo>
                <a:lnTo>
                  <a:pt x="6480" y="19080"/>
                </a:lnTo>
                <a:lnTo>
                  <a:pt x="6480" y="25200"/>
                </a:lnTo>
                <a:lnTo>
                  <a:pt x="12600" y="25200"/>
                </a:lnTo>
                <a:lnTo>
                  <a:pt x="19080" y="25200"/>
                </a:lnTo>
                <a:lnTo>
                  <a:pt x="25560" y="25200"/>
                </a:lnTo>
                <a:lnTo>
                  <a:pt x="25560" y="19080"/>
                </a:lnTo>
                <a:lnTo>
                  <a:pt x="25560" y="12600"/>
                </a:lnTo>
                <a:lnTo>
                  <a:pt x="25560" y="6480"/>
                </a:lnTo>
                <a:lnTo>
                  <a:pt x="25560" y="0"/>
                </a:lnTo>
                <a:lnTo>
                  <a:pt x="31680" y="0"/>
                </a:lnTo>
                <a:lnTo>
                  <a:pt x="38160" y="0"/>
                </a:lnTo>
                <a:lnTo>
                  <a:pt x="44640" y="6480"/>
                </a:lnTo>
                <a:lnTo>
                  <a:pt x="57240" y="6480"/>
                </a:lnTo>
                <a:lnTo>
                  <a:pt x="63720" y="6480"/>
                </a:lnTo>
                <a:lnTo>
                  <a:pt x="69840" y="12600"/>
                </a:lnTo>
                <a:lnTo>
                  <a:pt x="76320" y="12600"/>
                </a:lnTo>
                <a:lnTo>
                  <a:pt x="76320" y="19080"/>
                </a:lnTo>
                <a:lnTo>
                  <a:pt x="82440" y="19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416896" y="561977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0" y="12960"/>
                </a:moveTo>
                <a:lnTo>
                  <a:pt x="12960" y="6480"/>
                </a:lnTo>
                <a:lnTo>
                  <a:pt x="129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67572" y="5842253"/>
            <a:ext cx="336550" cy="25400"/>
          </a:xfrm>
          <a:custGeom>
            <a:avLst/>
            <a:gdLst/>
            <a:ahLst/>
            <a:cxnLst/>
            <a:rect l="l" t="t" r="r" b="b"/>
            <a:pathLst>
              <a:path w="336550" h="25400">
                <a:moveTo>
                  <a:pt x="25200" y="25200"/>
                </a:moveTo>
                <a:lnTo>
                  <a:pt x="25200" y="19080"/>
                </a:lnTo>
                <a:lnTo>
                  <a:pt x="19080" y="19080"/>
                </a:lnTo>
                <a:lnTo>
                  <a:pt x="19080" y="12600"/>
                </a:lnTo>
                <a:lnTo>
                  <a:pt x="12600" y="12600"/>
                </a:lnTo>
                <a:lnTo>
                  <a:pt x="6120" y="12600"/>
                </a:lnTo>
                <a:lnTo>
                  <a:pt x="0" y="12600"/>
                </a:lnTo>
                <a:lnTo>
                  <a:pt x="6120" y="12600"/>
                </a:lnTo>
                <a:lnTo>
                  <a:pt x="12600" y="12600"/>
                </a:lnTo>
                <a:lnTo>
                  <a:pt x="31680" y="12600"/>
                </a:lnTo>
                <a:lnTo>
                  <a:pt x="63360" y="19080"/>
                </a:lnTo>
                <a:lnTo>
                  <a:pt x="101520" y="19080"/>
                </a:lnTo>
                <a:lnTo>
                  <a:pt x="126720" y="19080"/>
                </a:lnTo>
                <a:lnTo>
                  <a:pt x="177480" y="19080"/>
                </a:lnTo>
                <a:lnTo>
                  <a:pt x="203040" y="12600"/>
                </a:lnTo>
                <a:lnTo>
                  <a:pt x="228600" y="12600"/>
                </a:lnTo>
                <a:lnTo>
                  <a:pt x="247680" y="12600"/>
                </a:lnTo>
                <a:lnTo>
                  <a:pt x="272880" y="12600"/>
                </a:lnTo>
                <a:lnTo>
                  <a:pt x="304560" y="12600"/>
                </a:lnTo>
                <a:lnTo>
                  <a:pt x="317520" y="6120"/>
                </a:lnTo>
                <a:lnTo>
                  <a:pt x="323640" y="6120"/>
                </a:lnTo>
                <a:lnTo>
                  <a:pt x="330120" y="6120"/>
                </a:lnTo>
                <a:lnTo>
                  <a:pt x="336240" y="6120"/>
                </a:lnTo>
                <a:lnTo>
                  <a:pt x="33624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0928260" y="6484921"/>
            <a:ext cx="1172210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70">
                <a:latin typeface="Trebuchet MS"/>
                <a:cs typeface="Trebuchet MS"/>
              </a:rPr>
              <a:t>Andrew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140" y="4806732"/>
            <a:ext cx="2560955" cy="503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-125">
                <a:latin typeface="Trebuchet MS"/>
                <a:cs typeface="Trebuchet MS"/>
              </a:rPr>
              <a:t>deeplearning.ai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5667" y="1134541"/>
            <a:ext cx="3852329" cy="3725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44009" y="3459886"/>
            <a:ext cx="7442200" cy="0"/>
          </a:xfrm>
          <a:custGeom>
            <a:avLst/>
            <a:gdLst/>
            <a:ahLst/>
            <a:cxnLst/>
            <a:rect l="l" t="t" r="r" b="b"/>
            <a:pathLst>
              <a:path w="7442200" h="0">
                <a:moveTo>
                  <a:pt x="0" y="0"/>
                </a:moveTo>
                <a:lnTo>
                  <a:pt x="7442044" y="1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12231" y="3517896"/>
            <a:ext cx="5314315" cy="30378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 indent="-1270">
              <a:lnSpc>
                <a:spcPct val="99700"/>
              </a:lnSpc>
              <a:spcBef>
                <a:spcPts val="120"/>
              </a:spcBef>
            </a:pPr>
            <a:r>
              <a:rPr dirty="0" sz="6600" spc="-170">
                <a:latin typeface="Trebuchet MS"/>
                <a:cs typeface="Trebuchet MS"/>
              </a:rPr>
              <a:t>What </a:t>
            </a:r>
            <a:r>
              <a:rPr dirty="0" sz="6600" spc="-175">
                <a:latin typeface="Trebuchet MS"/>
                <a:cs typeface="Trebuchet MS"/>
              </a:rPr>
              <a:t>does</a:t>
            </a:r>
            <a:r>
              <a:rPr dirty="0" sz="6600" spc="-900">
                <a:latin typeface="Trebuchet MS"/>
                <a:cs typeface="Trebuchet MS"/>
              </a:rPr>
              <a:t> </a:t>
            </a:r>
            <a:r>
              <a:rPr dirty="0" sz="6600" spc="-254">
                <a:latin typeface="Trebuchet MS"/>
                <a:cs typeface="Trebuchet MS"/>
              </a:rPr>
              <a:t>this  </a:t>
            </a:r>
            <a:r>
              <a:rPr dirty="0" sz="6600" spc="-305">
                <a:latin typeface="Trebuchet MS"/>
                <a:cs typeface="Trebuchet MS"/>
              </a:rPr>
              <a:t>have </a:t>
            </a:r>
            <a:r>
              <a:rPr dirty="0" sz="6600" spc="-270">
                <a:latin typeface="Trebuchet MS"/>
                <a:cs typeface="Trebuchet MS"/>
              </a:rPr>
              <a:t>to </a:t>
            </a:r>
            <a:r>
              <a:rPr dirty="0" sz="6600" spc="-145">
                <a:latin typeface="Trebuchet MS"/>
                <a:cs typeface="Trebuchet MS"/>
              </a:rPr>
              <a:t>do</a:t>
            </a:r>
            <a:r>
              <a:rPr dirty="0" sz="6600" spc="-1010">
                <a:latin typeface="Trebuchet MS"/>
                <a:cs typeface="Trebuchet MS"/>
              </a:rPr>
              <a:t> </a:t>
            </a:r>
            <a:r>
              <a:rPr dirty="0" sz="6600" spc="-280">
                <a:latin typeface="Trebuchet MS"/>
                <a:cs typeface="Trebuchet MS"/>
              </a:rPr>
              <a:t>with  </a:t>
            </a:r>
            <a:r>
              <a:rPr dirty="0" sz="6600" spc="-290">
                <a:latin typeface="Trebuchet MS"/>
                <a:cs typeface="Trebuchet MS"/>
              </a:rPr>
              <a:t>the</a:t>
            </a:r>
            <a:r>
              <a:rPr dirty="0" sz="6600" spc="-515">
                <a:latin typeface="Trebuchet MS"/>
                <a:cs typeface="Trebuchet MS"/>
              </a:rPr>
              <a:t> </a:t>
            </a:r>
            <a:r>
              <a:rPr dirty="0" sz="6600" spc="-135">
                <a:latin typeface="Trebuchet MS"/>
                <a:cs typeface="Trebuchet MS"/>
              </a:rPr>
              <a:t>brain?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6986270" marR="5080" indent="-494665">
              <a:lnSpc>
                <a:spcPts val="7870"/>
              </a:lnSpc>
              <a:spcBef>
                <a:spcPts val="405"/>
              </a:spcBef>
            </a:pPr>
            <a:r>
              <a:rPr dirty="0" spc="-250"/>
              <a:t>Deep</a:t>
            </a:r>
            <a:r>
              <a:rPr dirty="0" spc="-585"/>
              <a:t> </a:t>
            </a:r>
            <a:r>
              <a:rPr dirty="0" spc="-300"/>
              <a:t>Neural  </a:t>
            </a:r>
            <a:r>
              <a:rPr dirty="0" spc="-275"/>
              <a:t>Networks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8260" y="6472767"/>
            <a:ext cx="11722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70">
                <a:latin typeface="Trebuchet MS"/>
                <a:cs typeface="Trebuchet MS"/>
              </a:rPr>
              <a:t>Andrew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918" y="97363"/>
            <a:ext cx="93014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355">
                <a:latin typeface="Times New Roman"/>
                <a:cs typeface="Times New Roman"/>
              </a:rPr>
              <a:t>Forward </a:t>
            </a:r>
            <a:r>
              <a:rPr dirty="0" sz="4400" spc="430">
                <a:latin typeface="Times New Roman"/>
                <a:cs typeface="Times New Roman"/>
              </a:rPr>
              <a:t>and </a:t>
            </a:r>
            <a:r>
              <a:rPr dirty="0" sz="4400" spc="335">
                <a:latin typeface="Times New Roman"/>
                <a:cs typeface="Times New Roman"/>
              </a:rPr>
              <a:t>backward</a:t>
            </a:r>
            <a:r>
              <a:rPr dirty="0" sz="4400" spc="-465">
                <a:latin typeface="Times New Roman"/>
                <a:cs typeface="Times New Roman"/>
              </a:rPr>
              <a:t> </a:t>
            </a:r>
            <a:r>
              <a:rPr dirty="0" sz="4400" spc="310">
                <a:latin typeface="Times New Roman"/>
                <a:cs typeface="Times New Roman"/>
              </a:rPr>
              <a:t>propagation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0701" y="155448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93715" y="139446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60701" y="138811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04682" y="155448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12232" y="139446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04682" y="138811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75115" y="155448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08128" y="139446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75115" y="138811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19095" y="155448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26645" y="139446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19095" y="138811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60701" y="229742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93715" y="213741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60701" y="21310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4682" y="229742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12232" y="213741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04682" y="21310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75115" y="229742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08128" y="213741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75115" y="21310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19095" y="229742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26645" y="213741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19095" y="21310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80974" y="723901"/>
            <a:ext cx="2358390" cy="1701800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65"/>
              </a:spcBef>
            </a:pPr>
            <a:r>
              <a:rPr dirty="0" baseline="-20833" sz="3000" spc="352">
                <a:latin typeface="Georgia"/>
                <a:cs typeface="Georgia"/>
              </a:rPr>
              <a:t>!</a:t>
            </a:r>
            <a:r>
              <a:rPr dirty="0" sz="1450" spc="235">
                <a:latin typeface="Trebuchet MS"/>
                <a:cs typeface="Trebuchet MS"/>
              </a:rPr>
              <a:t>["]</a:t>
            </a:r>
            <a:r>
              <a:rPr dirty="0" sz="1450" spc="20">
                <a:latin typeface="Trebuchet MS"/>
                <a:cs typeface="Trebuchet MS"/>
              </a:rPr>
              <a:t> </a:t>
            </a:r>
            <a:r>
              <a:rPr dirty="0" baseline="-20833" sz="3000" spc="307">
                <a:latin typeface="Georgia"/>
                <a:cs typeface="Georgia"/>
              </a:rPr>
              <a:t>=</a:t>
            </a:r>
            <a:r>
              <a:rPr dirty="0" baseline="-20833" sz="3000" spc="97">
                <a:latin typeface="Georgia"/>
                <a:cs typeface="Georgia"/>
              </a:rPr>
              <a:t> </a:t>
            </a:r>
            <a:r>
              <a:rPr dirty="0" baseline="-20833" sz="3000" spc="359">
                <a:latin typeface="Georgia"/>
                <a:cs typeface="Georgia"/>
              </a:rPr>
              <a:t>#</a:t>
            </a:r>
            <a:r>
              <a:rPr dirty="0" sz="1450" spc="240">
                <a:latin typeface="Trebuchet MS"/>
                <a:cs typeface="Trebuchet MS"/>
              </a:rPr>
              <a:t>["]</a:t>
            </a:r>
            <a:r>
              <a:rPr dirty="0" baseline="-20833" sz="3000" spc="359">
                <a:latin typeface="Georgia"/>
                <a:cs typeface="Georgia"/>
              </a:rPr>
              <a:t>$</a:t>
            </a:r>
            <a:r>
              <a:rPr dirty="0" baseline="-20833" sz="3000" spc="-7">
                <a:latin typeface="Georgia"/>
                <a:cs typeface="Georgia"/>
              </a:rPr>
              <a:t> </a:t>
            </a:r>
            <a:r>
              <a:rPr dirty="0" baseline="-20833" sz="3000" spc="307">
                <a:latin typeface="Georgia"/>
                <a:cs typeface="Georgia"/>
              </a:rPr>
              <a:t>+</a:t>
            </a:r>
            <a:r>
              <a:rPr dirty="0" baseline="-20833" sz="3000" spc="-67">
                <a:latin typeface="Georgia"/>
                <a:cs typeface="Georgia"/>
              </a:rPr>
              <a:t> </a:t>
            </a:r>
            <a:r>
              <a:rPr dirty="0" baseline="-20833" sz="3000" spc="15">
                <a:latin typeface="Georgia"/>
                <a:cs typeface="Georgia"/>
              </a:rPr>
              <a:t>&amp;</a:t>
            </a:r>
            <a:r>
              <a:rPr dirty="0" sz="1450" spc="10">
                <a:latin typeface="Trebuchet MS"/>
                <a:cs typeface="Trebuchet MS"/>
              </a:rPr>
              <a:t>["]</a:t>
            </a:r>
            <a:endParaRPr sz="1450">
              <a:latin typeface="Trebuchet MS"/>
              <a:cs typeface="Trebuchet MS"/>
            </a:endParaRPr>
          </a:p>
          <a:p>
            <a:pPr>
              <a:lnSpc>
                <a:spcPts val="2300"/>
              </a:lnSpc>
              <a:spcBef>
                <a:spcPts val="1265"/>
              </a:spcBef>
            </a:pPr>
            <a:r>
              <a:rPr dirty="0" sz="2000" spc="295">
                <a:latin typeface="Georgia"/>
                <a:cs typeface="Georgia"/>
              </a:rPr>
              <a:t>'</a:t>
            </a:r>
            <a:r>
              <a:rPr dirty="0" baseline="28735" sz="2175" spc="442">
                <a:latin typeface="Trebuchet MS"/>
                <a:cs typeface="Trebuchet MS"/>
              </a:rPr>
              <a:t>["]</a:t>
            </a:r>
            <a:r>
              <a:rPr dirty="0" baseline="28735" sz="2175" spc="37">
                <a:latin typeface="Trebuchet MS"/>
                <a:cs typeface="Trebuchet MS"/>
              </a:rPr>
              <a:t> </a:t>
            </a:r>
            <a:r>
              <a:rPr dirty="0" sz="2000" spc="204">
                <a:latin typeface="Georgia"/>
                <a:cs typeface="Georgia"/>
              </a:rPr>
              <a:t>=</a:t>
            </a:r>
            <a:r>
              <a:rPr dirty="0" sz="2000" spc="70">
                <a:latin typeface="Georgia"/>
                <a:cs typeface="Georgia"/>
              </a:rPr>
              <a:t> </a:t>
            </a:r>
            <a:r>
              <a:rPr dirty="0" sz="2000" spc="470">
                <a:latin typeface="Georgia"/>
                <a:cs typeface="Georgia"/>
              </a:rPr>
              <a:t>(</a:t>
            </a:r>
            <a:r>
              <a:rPr dirty="0" sz="2000" spc="50">
                <a:latin typeface="Georgia"/>
                <a:cs typeface="Georgia"/>
              </a:rPr>
              <a:t> </a:t>
            </a:r>
            <a:r>
              <a:rPr dirty="0" baseline="28735" sz="2175" spc="562">
                <a:latin typeface="Trebuchet MS"/>
                <a:cs typeface="Trebuchet MS"/>
              </a:rPr>
              <a:t>"</a:t>
            </a:r>
            <a:r>
              <a:rPr dirty="0" baseline="28735" sz="2175" spc="-7">
                <a:latin typeface="Trebuchet MS"/>
                <a:cs typeface="Trebuchet MS"/>
              </a:rPr>
              <a:t> </a:t>
            </a:r>
            <a:r>
              <a:rPr dirty="0" sz="2000" spc="295">
                <a:latin typeface="Georgia"/>
                <a:cs typeface="Georgia"/>
              </a:rPr>
              <a:t>(!</a:t>
            </a:r>
            <a:r>
              <a:rPr dirty="0" sz="2000" spc="100">
                <a:latin typeface="Georgia"/>
                <a:cs typeface="Georgia"/>
              </a:rPr>
              <a:t> </a:t>
            </a:r>
            <a:r>
              <a:rPr dirty="0" baseline="28735" sz="2175" spc="562">
                <a:latin typeface="Trebuchet MS"/>
                <a:cs typeface="Trebuchet MS"/>
              </a:rPr>
              <a:t>"</a:t>
            </a:r>
            <a:r>
              <a:rPr dirty="0" baseline="28735" sz="2175" spc="-7">
                <a:latin typeface="Trebuchet MS"/>
                <a:cs typeface="Trebuchet MS"/>
              </a:rPr>
              <a:t> </a:t>
            </a:r>
            <a:r>
              <a:rPr dirty="0" sz="2000" spc="80">
                <a:latin typeface="Georgia"/>
                <a:cs typeface="Georgia"/>
              </a:rPr>
              <a:t>)</a:t>
            </a:r>
            <a:endParaRPr sz="2000">
              <a:latin typeface="Georgia"/>
              <a:cs typeface="Georgia"/>
            </a:endParaRPr>
          </a:p>
          <a:p>
            <a:pPr>
              <a:lnSpc>
                <a:spcPts val="2300"/>
              </a:lnSpc>
            </a:pPr>
            <a:r>
              <a:rPr dirty="0" baseline="-20833" sz="3000" spc="240">
                <a:latin typeface="Georgia"/>
                <a:cs typeface="Georgia"/>
              </a:rPr>
              <a:t>!</a:t>
            </a:r>
            <a:r>
              <a:rPr dirty="0" sz="1450" spc="160">
                <a:latin typeface="Trebuchet MS"/>
                <a:cs typeface="Trebuchet MS"/>
              </a:rPr>
              <a:t>[$]</a:t>
            </a:r>
            <a:r>
              <a:rPr dirty="0" sz="1450" spc="20">
                <a:latin typeface="Trebuchet MS"/>
                <a:cs typeface="Trebuchet MS"/>
              </a:rPr>
              <a:t> </a:t>
            </a:r>
            <a:r>
              <a:rPr dirty="0" baseline="-20833" sz="3000" spc="307">
                <a:latin typeface="Georgia"/>
                <a:cs typeface="Georgia"/>
              </a:rPr>
              <a:t>=</a:t>
            </a:r>
            <a:r>
              <a:rPr dirty="0" baseline="-20833" sz="3000" spc="89">
                <a:latin typeface="Georgia"/>
                <a:cs typeface="Georgia"/>
              </a:rPr>
              <a:t> </a:t>
            </a:r>
            <a:r>
              <a:rPr dirty="0" baseline="-20833" sz="3000" spc="375">
                <a:latin typeface="Georgia"/>
                <a:cs typeface="Georgia"/>
              </a:rPr>
              <a:t>#</a:t>
            </a:r>
            <a:r>
              <a:rPr dirty="0" sz="1450" spc="250">
                <a:latin typeface="Trebuchet MS"/>
                <a:cs typeface="Trebuchet MS"/>
              </a:rPr>
              <a:t>[$]</a:t>
            </a:r>
            <a:r>
              <a:rPr dirty="0" baseline="-20833" sz="3000" spc="375">
                <a:latin typeface="Georgia"/>
                <a:cs typeface="Georgia"/>
              </a:rPr>
              <a:t>'</a:t>
            </a:r>
            <a:r>
              <a:rPr dirty="0" sz="1450" spc="250">
                <a:latin typeface="Trebuchet MS"/>
                <a:cs typeface="Trebuchet MS"/>
              </a:rPr>
              <a:t>["]</a:t>
            </a:r>
            <a:r>
              <a:rPr dirty="0" sz="1450" spc="-60">
                <a:latin typeface="Trebuchet MS"/>
                <a:cs typeface="Trebuchet MS"/>
              </a:rPr>
              <a:t> </a:t>
            </a:r>
            <a:r>
              <a:rPr dirty="0" baseline="-20833" sz="3000" spc="307">
                <a:latin typeface="Georgia"/>
                <a:cs typeface="Georgia"/>
              </a:rPr>
              <a:t>+</a:t>
            </a:r>
            <a:r>
              <a:rPr dirty="0" baseline="-20833" sz="3000" spc="-67">
                <a:latin typeface="Georgia"/>
                <a:cs typeface="Georgia"/>
              </a:rPr>
              <a:t> </a:t>
            </a:r>
            <a:r>
              <a:rPr dirty="0" baseline="-20833" sz="3000" spc="-89">
                <a:latin typeface="Georgia"/>
                <a:cs typeface="Georgia"/>
              </a:rPr>
              <a:t>&amp;</a:t>
            </a:r>
            <a:r>
              <a:rPr dirty="0" sz="1450" spc="-60">
                <a:latin typeface="Trebuchet MS"/>
                <a:cs typeface="Trebuchet MS"/>
              </a:rPr>
              <a:t>[$]</a:t>
            </a:r>
            <a:endParaRPr sz="1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r>
              <a:rPr dirty="0" sz="2000" spc="220">
                <a:latin typeface="Georgia"/>
                <a:cs typeface="Georgia"/>
              </a:rPr>
              <a:t>'</a:t>
            </a:r>
            <a:r>
              <a:rPr dirty="0" baseline="28735" sz="2175" spc="330">
                <a:latin typeface="Trebuchet MS"/>
                <a:cs typeface="Trebuchet MS"/>
              </a:rPr>
              <a:t>[$]</a:t>
            </a:r>
            <a:r>
              <a:rPr dirty="0" baseline="28735" sz="2175" spc="37">
                <a:latin typeface="Trebuchet MS"/>
                <a:cs typeface="Trebuchet MS"/>
              </a:rPr>
              <a:t> </a:t>
            </a:r>
            <a:r>
              <a:rPr dirty="0" sz="2000" spc="204">
                <a:latin typeface="Georgia"/>
                <a:cs typeface="Georgia"/>
              </a:rPr>
              <a:t>=</a:t>
            </a:r>
            <a:r>
              <a:rPr dirty="0" sz="2000" spc="70">
                <a:latin typeface="Georgia"/>
                <a:cs typeface="Georgia"/>
              </a:rPr>
              <a:t> </a:t>
            </a:r>
            <a:r>
              <a:rPr dirty="0" sz="2000" spc="470">
                <a:latin typeface="Georgia"/>
                <a:cs typeface="Georgia"/>
              </a:rPr>
              <a:t>(</a:t>
            </a:r>
            <a:r>
              <a:rPr dirty="0" sz="2000" spc="55">
                <a:latin typeface="Georgia"/>
                <a:cs typeface="Georgia"/>
              </a:rPr>
              <a:t> </a:t>
            </a:r>
            <a:r>
              <a:rPr dirty="0" baseline="28735" sz="2175" spc="127">
                <a:latin typeface="Trebuchet MS"/>
                <a:cs typeface="Trebuchet MS"/>
              </a:rPr>
              <a:t>$</a:t>
            </a:r>
            <a:r>
              <a:rPr dirty="0" baseline="28735" sz="2175" spc="-15">
                <a:latin typeface="Trebuchet MS"/>
                <a:cs typeface="Trebuchet MS"/>
              </a:rPr>
              <a:t> </a:t>
            </a:r>
            <a:r>
              <a:rPr dirty="0" sz="2000" spc="295">
                <a:latin typeface="Georgia"/>
                <a:cs typeface="Georgia"/>
              </a:rPr>
              <a:t>(!</a:t>
            </a:r>
            <a:r>
              <a:rPr dirty="0" sz="2000" spc="105">
                <a:latin typeface="Georgia"/>
                <a:cs typeface="Georgia"/>
              </a:rPr>
              <a:t> </a:t>
            </a:r>
            <a:r>
              <a:rPr dirty="0" baseline="28735" sz="2175" spc="127">
                <a:latin typeface="Trebuchet MS"/>
                <a:cs typeface="Trebuchet MS"/>
              </a:rPr>
              <a:t>$</a:t>
            </a:r>
            <a:r>
              <a:rPr dirty="0" baseline="28735" sz="2175" spc="-15">
                <a:latin typeface="Trebuchet MS"/>
                <a:cs typeface="Trebuchet MS"/>
              </a:rPr>
              <a:t> </a:t>
            </a:r>
            <a:r>
              <a:rPr dirty="0" sz="2000" spc="80">
                <a:latin typeface="Georgia"/>
                <a:cs typeface="Georgia"/>
              </a:rPr>
              <a:t>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59850" y="290957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92864" y="274955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59850" y="27432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05228" y="290957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12778" y="274955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05228" y="27432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53709" y="2749918"/>
            <a:ext cx="591820" cy="307340"/>
          </a:xfrm>
          <a:custGeom>
            <a:avLst/>
            <a:gdLst/>
            <a:ahLst/>
            <a:cxnLst/>
            <a:rect l="l" t="t" r="r" b="b"/>
            <a:pathLst>
              <a:path w="591819" h="307339">
                <a:moveTo>
                  <a:pt x="511181" y="0"/>
                </a:moveTo>
                <a:lnTo>
                  <a:pt x="508082" y="10172"/>
                </a:lnTo>
                <a:lnTo>
                  <a:pt x="522175" y="17478"/>
                </a:lnTo>
                <a:lnTo>
                  <a:pt x="534448" y="28119"/>
                </a:lnTo>
                <a:lnTo>
                  <a:pt x="560287" y="79523"/>
                </a:lnTo>
                <a:lnTo>
                  <a:pt x="568002" y="126586"/>
                </a:lnTo>
                <a:lnTo>
                  <a:pt x="568966" y="153543"/>
                </a:lnTo>
                <a:lnTo>
                  <a:pt x="568002" y="180431"/>
                </a:lnTo>
                <a:lnTo>
                  <a:pt x="560287" y="227404"/>
                </a:lnTo>
                <a:lnTo>
                  <a:pt x="544901" y="264767"/>
                </a:lnTo>
                <a:lnTo>
                  <a:pt x="508082" y="296659"/>
                </a:lnTo>
                <a:lnTo>
                  <a:pt x="511181" y="306832"/>
                </a:lnTo>
                <a:lnTo>
                  <a:pt x="545441" y="288570"/>
                </a:lnTo>
                <a:lnTo>
                  <a:pt x="570833" y="254126"/>
                </a:lnTo>
                <a:lnTo>
                  <a:pt x="586549" y="207671"/>
                </a:lnTo>
                <a:lnTo>
                  <a:pt x="591788" y="153415"/>
                </a:lnTo>
                <a:lnTo>
                  <a:pt x="590478" y="125305"/>
                </a:lnTo>
                <a:lnTo>
                  <a:pt x="580001" y="74950"/>
                </a:lnTo>
                <a:lnTo>
                  <a:pt x="559246" y="33459"/>
                </a:lnTo>
                <a:lnTo>
                  <a:pt x="529419" y="7108"/>
                </a:lnTo>
                <a:lnTo>
                  <a:pt x="511181" y="0"/>
                </a:lnTo>
                <a:close/>
              </a:path>
              <a:path w="591819" h="307339">
                <a:moveTo>
                  <a:pt x="80600" y="0"/>
                </a:moveTo>
                <a:lnTo>
                  <a:pt x="46341" y="18261"/>
                </a:lnTo>
                <a:lnTo>
                  <a:pt x="20949" y="52704"/>
                </a:lnTo>
                <a:lnTo>
                  <a:pt x="5232" y="99150"/>
                </a:lnTo>
                <a:lnTo>
                  <a:pt x="0" y="153543"/>
                </a:lnTo>
                <a:lnTo>
                  <a:pt x="1303" y="181519"/>
                </a:lnTo>
                <a:lnTo>
                  <a:pt x="11781" y="231874"/>
                </a:lnTo>
                <a:lnTo>
                  <a:pt x="32536" y="273372"/>
                </a:lnTo>
                <a:lnTo>
                  <a:pt x="62363" y="299723"/>
                </a:lnTo>
                <a:lnTo>
                  <a:pt x="80600" y="306832"/>
                </a:lnTo>
                <a:lnTo>
                  <a:pt x="83699" y="296659"/>
                </a:lnTo>
                <a:lnTo>
                  <a:pt x="69607" y="289356"/>
                </a:lnTo>
                <a:lnTo>
                  <a:pt x="57334" y="278725"/>
                </a:lnTo>
                <a:lnTo>
                  <a:pt x="31495" y="227404"/>
                </a:lnTo>
                <a:lnTo>
                  <a:pt x="23780" y="180431"/>
                </a:lnTo>
                <a:lnTo>
                  <a:pt x="22820" y="153415"/>
                </a:lnTo>
                <a:lnTo>
                  <a:pt x="23780" y="126586"/>
                </a:lnTo>
                <a:lnTo>
                  <a:pt x="31495" y="79523"/>
                </a:lnTo>
                <a:lnTo>
                  <a:pt x="46880" y="42096"/>
                </a:lnTo>
                <a:lnTo>
                  <a:pt x="83699" y="10172"/>
                </a:lnTo>
                <a:lnTo>
                  <a:pt x="80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82201" y="290957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15215" y="274955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82201" y="27432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27579" y="290957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35123" y="274955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27579" y="27432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182913" y="2611967"/>
            <a:ext cx="16040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62380" algn="l"/>
              </a:tabLst>
            </a:pPr>
            <a:r>
              <a:rPr dirty="0" baseline="-20833" sz="3000" spc="284">
                <a:latin typeface="Georgia"/>
                <a:cs typeface="Georgia"/>
              </a:rPr>
              <a:t>'</a:t>
            </a:r>
            <a:r>
              <a:rPr dirty="0" sz="1450" spc="190">
                <a:latin typeface="Trebuchet MS"/>
                <a:cs typeface="Trebuchet MS"/>
              </a:rPr>
              <a:t>[%] </a:t>
            </a:r>
            <a:r>
              <a:rPr dirty="0" baseline="-20833" sz="3000" spc="307">
                <a:latin typeface="Georgia"/>
                <a:cs typeface="Georgia"/>
              </a:rPr>
              <a:t>=</a:t>
            </a:r>
            <a:r>
              <a:rPr dirty="0" baseline="-20833" sz="3000" spc="-120">
                <a:latin typeface="Georgia"/>
                <a:cs typeface="Georgia"/>
              </a:rPr>
              <a:t> </a:t>
            </a:r>
            <a:r>
              <a:rPr dirty="0" baseline="-20833" sz="3000" spc="705">
                <a:latin typeface="Georgia"/>
                <a:cs typeface="Georgia"/>
              </a:rPr>
              <a:t>(</a:t>
            </a:r>
            <a:r>
              <a:rPr dirty="0" baseline="-20833" sz="3000" spc="97">
                <a:latin typeface="Georgia"/>
                <a:cs typeface="Georgia"/>
              </a:rPr>
              <a:t> </a:t>
            </a:r>
            <a:r>
              <a:rPr dirty="0" sz="1450" spc="-70">
                <a:latin typeface="Trebuchet MS"/>
                <a:cs typeface="Trebuchet MS"/>
              </a:rPr>
              <a:t>%	</a:t>
            </a:r>
            <a:r>
              <a:rPr dirty="0" baseline="-20833" sz="3000" spc="780">
                <a:latin typeface="Georgia"/>
                <a:cs typeface="Georgia"/>
              </a:rPr>
              <a:t>!</a:t>
            </a:r>
            <a:r>
              <a:rPr dirty="0" baseline="-20833" sz="3000" spc="44">
                <a:latin typeface="Georgia"/>
                <a:cs typeface="Georgia"/>
              </a:rPr>
              <a:t> </a:t>
            </a:r>
            <a:r>
              <a:rPr dirty="0" sz="1450" spc="-70">
                <a:latin typeface="Trebuchet MS"/>
                <a:cs typeface="Trebuchet MS"/>
              </a:rPr>
              <a:t>%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38386" y="2705096"/>
            <a:ext cx="4127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204">
                <a:latin typeface="Georgia"/>
                <a:cs typeface="Georgia"/>
              </a:rPr>
              <a:t>=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 spc="-370">
                <a:latin typeface="Georgia"/>
                <a:cs typeface="Georgia"/>
              </a:rPr>
              <a:t>+</a:t>
            </a:r>
            <a:r>
              <a:rPr dirty="0" baseline="9722" sz="3000" spc="-555">
                <a:latin typeface="Georgia"/>
                <a:cs typeface="Georgia"/>
              </a:rPr>
              <a:t>,</a:t>
            </a:r>
            <a:endParaRPr baseline="9722" sz="30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65945" y="2504330"/>
            <a:ext cx="335915" cy="20129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rebuchet MS"/>
                <a:cs typeface="Trebuchet MS"/>
              </a:rPr>
              <a:t>…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92428" y="870127"/>
            <a:ext cx="2823845" cy="2297430"/>
          </a:xfrm>
          <a:custGeom>
            <a:avLst/>
            <a:gdLst/>
            <a:ahLst/>
            <a:cxnLst/>
            <a:rect l="l" t="t" r="r" b="b"/>
            <a:pathLst>
              <a:path w="2823845" h="2297430">
                <a:moveTo>
                  <a:pt x="0" y="0"/>
                </a:moveTo>
                <a:lnTo>
                  <a:pt x="2823761" y="0"/>
                </a:lnTo>
                <a:lnTo>
                  <a:pt x="2823761" y="2297301"/>
                </a:lnTo>
                <a:lnTo>
                  <a:pt x="0" y="229730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02200" y="4961461"/>
            <a:ext cx="3166529" cy="1583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034889" y="2790986"/>
            <a:ext cx="397510" cy="2362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865"/>
              </a:lnSpc>
            </a:pPr>
            <a:r>
              <a:rPr dirty="0" sz="2400">
                <a:latin typeface="Trebuchet MS"/>
                <a:cs typeface="Trebuchet MS"/>
              </a:rPr>
              <a:t>…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17478" y="893229"/>
            <a:ext cx="17672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-20833" sz="3000" spc="277">
                <a:latin typeface="Georgia"/>
                <a:cs typeface="Georgia"/>
              </a:rPr>
              <a:t>-!</a:t>
            </a:r>
            <a:r>
              <a:rPr dirty="0" sz="1450" spc="185">
                <a:latin typeface="Trebuchet MS"/>
                <a:cs typeface="Trebuchet MS"/>
              </a:rPr>
              <a:t>[%]</a:t>
            </a:r>
            <a:r>
              <a:rPr dirty="0" sz="1450" spc="15">
                <a:latin typeface="Trebuchet MS"/>
                <a:cs typeface="Trebuchet MS"/>
              </a:rPr>
              <a:t> </a:t>
            </a:r>
            <a:r>
              <a:rPr dirty="0" baseline="-20833" sz="3000" spc="307">
                <a:latin typeface="Georgia"/>
                <a:cs typeface="Georgia"/>
              </a:rPr>
              <a:t>=</a:t>
            </a:r>
            <a:r>
              <a:rPr dirty="0" baseline="-20833" sz="3000" spc="89">
                <a:latin typeface="Georgia"/>
                <a:cs typeface="Georgia"/>
              </a:rPr>
              <a:t> </a:t>
            </a:r>
            <a:r>
              <a:rPr dirty="0" baseline="-20833" sz="3000" spc="284">
                <a:latin typeface="Georgia"/>
                <a:cs typeface="Georgia"/>
              </a:rPr>
              <a:t>'</a:t>
            </a:r>
            <a:r>
              <a:rPr dirty="0" sz="1450" spc="190">
                <a:latin typeface="Trebuchet MS"/>
                <a:cs typeface="Trebuchet MS"/>
              </a:rPr>
              <a:t>[%]</a:t>
            </a:r>
            <a:r>
              <a:rPr dirty="0" sz="1450" spc="-65">
                <a:latin typeface="Trebuchet MS"/>
                <a:cs typeface="Trebuchet MS"/>
              </a:rPr>
              <a:t> </a:t>
            </a:r>
            <a:r>
              <a:rPr dirty="0" baseline="-20833" sz="3000" spc="307">
                <a:latin typeface="Georgia"/>
                <a:cs typeface="Georgia"/>
              </a:rPr>
              <a:t>−</a:t>
            </a:r>
            <a:r>
              <a:rPr dirty="0" baseline="-20833" sz="3000" spc="-67">
                <a:latin typeface="Georgia"/>
                <a:cs typeface="Georgia"/>
              </a:rPr>
              <a:t> </a:t>
            </a:r>
            <a:r>
              <a:rPr dirty="0" baseline="-20833" sz="3000" spc="-127">
                <a:latin typeface="Georgia"/>
                <a:cs typeface="Georgia"/>
              </a:rPr>
              <a:t>+</a:t>
            </a:r>
            <a:endParaRPr baseline="-20833" sz="300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05449" y="1579025"/>
            <a:ext cx="2260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445"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03734" y="1601309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 h="0">
                <a:moveTo>
                  <a:pt x="0" y="0"/>
                </a:moveTo>
                <a:lnTo>
                  <a:pt x="220132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57263" y="161163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90283" y="145161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57263" y="14452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02641" y="161163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510191" y="145161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502641" y="14452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066965" y="161163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99986" y="145161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66965" y="14452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912343" y="161163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919893" y="145161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912343" y="14452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913706" y="1409696"/>
            <a:ext cx="23310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225">
                <a:latin typeface="Georgia"/>
                <a:cs typeface="Georgia"/>
              </a:rPr>
              <a:t>-#</a:t>
            </a:r>
            <a:r>
              <a:rPr dirty="0" baseline="28735" sz="2175" spc="337">
                <a:latin typeface="Trebuchet MS"/>
                <a:cs typeface="Trebuchet MS"/>
              </a:rPr>
              <a:t>[%] </a:t>
            </a:r>
            <a:r>
              <a:rPr dirty="0" sz="2000" spc="204">
                <a:latin typeface="Georgia"/>
                <a:cs typeface="Georgia"/>
              </a:rPr>
              <a:t>= </a:t>
            </a:r>
            <a:r>
              <a:rPr dirty="0" baseline="43055" sz="3000" spc="367">
                <a:latin typeface="Georgia"/>
                <a:cs typeface="Georgia"/>
              </a:rPr>
              <a:t>1 </a:t>
            </a:r>
            <a:r>
              <a:rPr dirty="0" sz="2000" spc="495">
                <a:latin typeface="Georgia"/>
                <a:cs typeface="Georgia"/>
              </a:rPr>
              <a:t>-! </a:t>
            </a:r>
            <a:r>
              <a:rPr dirty="0" baseline="28735" sz="2175" spc="-104">
                <a:latin typeface="Trebuchet MS"/>
                <a:cs typeface="Trebuchet MS"/>
              </a:rPr>
              <a:t>% </a:t>
            </a:r>
            <a:r>
              <a:rPr dirty="0" sz="2000" spc="835">
                <a:latin typeface="Georgia"/>
                <a:cs typeface="Georgia"/>
              </a:rPr>
              <a:t>'</a:t>
            </a:r>
            <a:r>
              <a:rPr dirty="0" sz="2000" spc="-254">
                <a:latin typeface="Georgia"/>
                <a:cs typeface="Georgia"/>
              </a:rPr>
              <a:t> </a:t>
            </a:r>
            <a:r>
              <a:rPr dirty="0" baseline="28735" sz="2175" spc="-104">
                <a:latin typeface="Trebuchet MS"/>
                <a:cs typeface="Trebuchet MS"/>
              </a:rPr>
              <a:t>% </a:t>
            </a:r>
            <a:r>
              <a:rPr dirty="0" baseline="57870" sz="1800" spc="-44">
                <a:latin typeface="Trebuchet MS"/>
                <a:cs typeface="Trebuchet MS"/>
              </a:rPr>
              <a:t>&amp;</a:t>
            </a:r>
            <a:endParaRPr baseline="57870" sz="18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26620" y="2161391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 h="0">
                <a:moveTo>
                  <a:pt x="0" y="0"/>
                </a:moveTo>
                <a:lnTo>
                  <a:pt x="220132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513332" y="21717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546346" y="201167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513332" y="200532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358710" y="21717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66254" y="201167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58710" y="200532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4946434" y="1968496"/>
            <a:ext cx="5875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20">
                <a:latin typeface="Georgia"/>
                <a:cs typeface="Georgia"/>
              </a:rPr>
              <a:t>-&amp;</a:t>
            </a:r>
            <a:r>
              <a:rPr dirty="0" baseline="28735" sz="2175" spc="30">
                <a:latin typeface="Trebuchet MS"/>
                <a:cs typeface="Trebuchet MS"/>
              </a:rPr>
              <a:t>[%] </a:t>
            </a:r>
            <a:r>
              <a:rPr dirty="0" sz="2000" spc="204">
                <a:latin typeface="Georgia"/>
                <a:cs typeface="Georgia"/>
              </a:rPr>
              <a:t>= </a:t>
            </a:r>
            <a:r>
              <a:rPr dirty="0" baseline="40277" sz="3000" spc="367">
                <a:latin typeface="Georgia"/>
                <a:cs typeface="Georgia"/>
              </a:rPr>
              <a:t>1 </a:t>
            </a:r>
            <a:r>
              <a:rPr dirty="0" sz="2000" spc="55">
                <a:latin typeface="Georgia"/>
                <a:cs typeface="Georgia"/>
              </a:rPr>
              <a:t>12. </a:t>
            </a:r>
            <a:r>
              <a:rPr dirty="0" sz="2000" spc="65">
                <a:latin typeface="Georgia"/>
                <a:cs typeface="Georgia"/>
              </a:rPr>
              <a:t>sum(d! </a:t>
            </a:r>
            <a:r>
              <a:rPr dirty="0" baseline="28735" sz="2175" spc="-104">
                <a:latin typeface="Trebuchet MS"/>
                <a:cs typeface="Trebuchet MS"/>
              </a:rPr>
              <a:t>% </a:t>
            </a:r>
            <a:r>
              <a:rPr dirty="0" sz="2000" spc="-130">
                <a:latin typeface="Georgia"/>
                <a:cs typeface="Georgia"/>
              </a:rPr>
              <a:t>, </a:t>
            </a:r>
            <a:r>
              <a:rPr dirty="0" sz="2000" spc="10">
                <a:latin typeface="Georgia"/>
                <a:cs typeface="Georgia"/>
              </a:rPr>
              <a:t>9:;&lt; </a:t>
            </a:r>
            <a:r>
              <a:rPr dirty="0" sz="2000" spc="204">
                <a:latin typeface="Georgia"/>
                <a:cs typeface="Georgia"/>
              </a:rPr>
              <a:t>= </a:t>
            </a:r>
            <a:r>
              <a:rPr dirty="0" sz="2000" spc="60">
                <a:latin typeface="Georgia"/>
                <a:cs typeface="Georgia"/>
              </a:rPr>
              <a:t>1, </a:t>
            </a:r>
            <a:r>
              <a:rPr dirty="0" sz="2000" spc="-40">
                <a:latin typeface="Georgia"/>
                <a:cs typeface="Georgia"/>
              </a:rPr>
              <a:t>=&gt;&gt;2-;0&lt; </a:t>
            </a:r>
            <a:r>
              <a:rPr dirty="0" sz="2000" spc="204">
                <a:latin typeface="Georgia"/>
                <a:cs typeface="Georgia"/>
              </a:rPr>
              <a:t>=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215">
                <a:latin typeface="Georgia"/>
                <a:cs typeface="Georgia"/>
              </a:rPr>
              <a:t>?@A&gt;)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650228" y="262255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83247" y="246252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50228" y="245617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95605" y="262255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503155" y="246252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495605" y="245617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25042" y="262255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358062" y="246252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325042" y="245617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70419" y="262255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77970" y="246252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70419" y="245617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09039" y="2583179"/>
            <a:ext cx="40640" cy="7620"/>
          </a:xfrm>
          <a:custGeom>
            <a:avLst/>
            <a:gdLst/>
            <a:ahLst/>
            <a:cxnLst/>
            <a:rect l="l" t="t" r="r" b="b"/>
            <a:pathLst>
              <a:path w="40640" h="7619">
                <a:moveTo>
                  <a:pt x="0" y="7620"/>
                </a:moveTo>
                <a:lnTo>
                  <a:pt x="40563" y="7620"/>
                </a:lnTo>
                <a:lnTo>
                  <a:pt x="40563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842059" y="2424429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809039" y="2416810"/>
            <a:ext cx="40640" cy="7620"/>
          </a:xfrm>
          <a:custGeom>
            <a:avLst/>
            <a:gdLst/>
            <a:ahLst/>
            <a:cxnLst/>
            <a:rect l="l" t="t" r="r" b="b"/>
            <a:pathLst>
              <a:path w="40640" h="7619">
                <a:moveTo>
                  <a:pt x="0" y="7620"/>
                </a:moveTo>
                <a:lnTo>
                  <a:pt x="40563" y="7620"/>
                </a:lnTo>
                <a:lnTo>
                  <a:pt x="40563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54417" y="2583179"/>
            <a:ext cx="40640" cy="7620"/>
          </a:xfrm>
          <a:custGeom>
            <a:avLst/>
            <a:gdLst/>
            <a:ahLst/>
            <a:cxnLst/>
            <a:rect l="l" t="t" r="r" b="b"/>
            <a:pathLst>
              <a:path w="40640" h="7619">
                <a:moveTo>
                  <a:pt x="0" y="7620"/>
                </a:moveTo>
                <a:lnTo>
                  <a:pt x="40563" y="7620"/>
                </a:lnTo>
                <a:lnTo>
                  <a:pt x="40563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661967" y="2424429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654417" y="2416810"/>
            <a:ext cx="40640" cy="7620"/>
          </a:xfrm>
          <a:custGeom>
            <a:avLst/>
            <a:gdLst/>
            <a:ahLst/>
            <a:cxnLst/>
            <a:rect l="l" t="t" r="r" b="b"/>
            <a:pathLst>
              <a:path w="40640" h="7619">
                <a:moveTo>
                  <a:pt x="0" y="7620"/>
                </a:moveTo>
                <a:lnTo>
                  <a:pt x="40563" y="7620"/>
                </a:lnTo>
                <a:lnTo>
                  <a:pt x="40563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564943" y="262255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597963" y="246252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564943" y="245617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167433" y="262255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174983" y="246252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167433" y="245617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5893854" y="3627967"/>
            <a:ext cx="2260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445"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891314" y="3647545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 h="0">
                <a:moveTo>
                  <a:pt x="0" y="0"/>
                </a:moveTo>
                <a:lnTo>
                  <a:pt x="220132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647065" y="36576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80079" y="349757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647065" y="349122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491033" y="36576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498583" y="349757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491033" y="349122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058152" y="36576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091171" y="349757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058152" y="349122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902132" y="365760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909682" y="349757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02132" y="349122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4900714" y="3458625"/>
            <a:ext cx="23355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305">
                <a:latin typeface="Georgia"/>
                <a:cs typeface="Georgia"/>
              </a:rPr>
              <a:t>-#</a:t>
            </a:r>
            <a:r>
              <a:rPr dirty="0" baseline="28735" sz="2175" spc="457">
                <a:latin typeface="Trebuchet MS"/>
                <a:cs typeface="Trebuchet MS"/>
              </a:rPr>
              <a:t>["]</a:t>
            </a:r>
            <a:r>
              <a:rPr dirty="0" baseline="28735" sz="2175" spc="30">
                <a:latin typeface="Trebuchet MS"/>
                <a:cs typeface="Trebuchet MS"/>
              </a:rPr>
              <a:t> </a:t>
            </a:r>
            <a:r>
              <a:rPr dirty="0" sz="2000" spc="204">
                <a:latin typeface="Georgia"/>
                <a:cs typeface="Georgia"/>
              </a:rPr>
              <a:t>=</a:t>
            </a:r>
            <a:r>
              <a:rPr dirty="0" sz="2000" spc="365">
                <a:latin typeface="Georgia"/>
                <a:cs typeface="Georgia"/>
              </a:rPr>
              <a:t> </a:t>
            </a:r>
            <a:r>
              <a:rPr dirty="0" baseline="43055" sz="3000" spc="367">
                <a:latin typeface="Georgia"/>
                <a:cs typeface="Georgia"/>
              </a:rPr>
              <a:t>1</a:t>
            </a:r>
            <a:r>
              <a:rPr dirty="0" baseline="43055" sz="3000" spc="209">
                <a:latin typeface="Georgia"/>
                <a:cs typeface="Georgia"/>
              </a:rPr>
              <a:t> </a:t>
            </a:r>
            <a:r>
              <a:rPr dirty="0" sz="2000" spc="495">
                <a:latin typeface="Georgia"/>
                <a:cs typeface="Georgia"/>
              </a:rPr>
              <a:t>-!</a:t>
            </a:r>
            <a:r>
              <a:rPr dirty="0" sz="2000" spc="105">
                <a:latin typeface="Georgia"/>
                <a:cs typeface="Georgia"/>
              </a:rPr>
              <a:t> </a:t>
            </a:r>
            <a:r>
              <a:rPr dirty="0" baseline="28735" sz="2175" spc="562">
                <a:latin typeface="Trebuchet MS"/>
                <a:cs typeface="Trebuchet MS"/>
              </a:rPr>
              <a:t>"</a:t>
            </a:r>
            <a:r>
              <a:rPr dirty="0" baseline="28735" sz="2175" spc="-15">
                <a:latin typeface="Trebuchet MS"/>
                <a:cs typeface="Trebuchet MS"/>
              </a:rPr>
              <a:t> </a:t>
            </a:r>
            <a:r>
              <a:rPr dirty="0" sz="2000" spc="835">
                <a:latin typeface="Georgia"/>
                <a:cs typeface="Georgia"/>
              </a:rPr>
              <a:t>'</a:t>
            </a:r>
            <a:r>
              <a:rPr dirty="0" sz="2000" spc="35">
                <a:latin typeface="Georgia"/>
                <a:cs typeface="Georgia"/>
              </a:rPr>
              <a:t> </a:t>
            </a:r>
            <a:r>
              <a:rPr dirty="0" baseline="28735" sz="2175" spc="562">
                <a:latin typeface="Trebuchet MS"/>
                <a:cs typeface="Trebuchet MS"/>
              </a:rPr>
              <a:t>"</a:t>
            </a:r>
            <a:r>
              <a:rPr dirty="0" baseline="28735" sz="2175" spc="97">
                <a:latin typeface="Trebuchet MS"/>
                <a:cs typeface="Trebuchet MS"/>
              </a:rPr>
              <a:t> </a:t>
            </a:r>
            <a:r>
              <a:rPr dirty="0" baseline="57870" sz="1800" spc="-44">
                <a:latin typeface="Trebuchet MS"/>
                <a:cs typeface="Trebuchet MS"/>
              </a:rPr>
              <a:t>&amp;</a:t>
            </a:r>
            <a:endParaRPr baseline="57870" sz="1800">
              <a:latin typeface="Trebuchet MS"/>
              <a:cs typeface="Trebuchet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825591" y="4195225"/>
            <a:ext cx="2260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445"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826620" y="4216023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 h="0">
                <a:moveTo>
                  <a:pt x="0" y="0"/>
                </a:moveTo>
                <a:lnTo>
                  <a:pt x="220132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514729" y="4225290"/>
            <a:ext cx="40640" cy="7620"/>
          </a:xfrm>
          <a:custGeom>
            <a:avLst/>
            <a:gdLst/>
            <a:ahLst/>
            <a:cxnLst/>
            <a:rect l="l" t="t" r="r" b="b"/>
            <a:pathLst>
              <a:path w="40640" h="7620">
                <a:moveTo>
                  <a:pt x="0" y="7619"/>
                </a:moveTo>
                <a:lnTo>
                  <a:pt x="40563" y="7619"/>
                </a:lnTo>
                <a:lnTo>
                  <a:pt x="40563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547743" y="4066540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514729" y="4058920"/>
            <a:ext cx="40640" cy="7620"/>
          </a:xfrm>
          <a:custGeom>
            <a:avLst/>
            <a:gdLst/>
            <a:ahLst/>
            <a:cxnLst/>
            <a:rect l="l" t="t" r="r" b="b"/>
            <a:pathLst>
              <a:path w="40640" h="7620">
                <a:moveTo>
                  <a:pt x="0" y="7619"/>
                </a:moveTo>
                <a:lnTo>
                  <a:pt x="40563" y="7619"/>
                </a:lnTo>
                <a:lnTo>
                  <a:pt x="40563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358710" y="4225290"/>
            <a:ext cx="40640" cy="7620"/>
          </a:xfrm>
          <a:custGeom>
            <a:avLst/>
            <a:gdLst/>
            <a:ahLst/>
            <a:cxnLst/>
            <a:rect l="l" t="t" r="r" b="b"/>
            <a:pathLst>
              <a:path w="40640" h="7620">
                <a:moveTo>
                  <a:pt x="0" y="7619"/>
                </a:moveTo>
                <a:lnTo>
                  <a:pt x="40563" y="7619"/>
                </a:lnTo>
                <a:lnTo>
                  <a:pt x="40563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366254" y="4066540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358710" y="4058920"/>
            <a:ext cx="40640" cy="7620"/>
          </a:xfrm>
          <a:custGeom>
            <a:avLst/>
            <a:gdLst/>
            <a:ahLst/>
            <a:cxnLst/>
            <a:rect l="l" t="t" r="r" b="b"/>
            <a:pathLst>
              <a:path w="40640" h="7620">
                <a:moveTo>
                  <a:pt x="0" y="7619"/>
                </a:moveTo>
                <a:lnTo>
                  <a:pt x="40563" y="7619"/>
                </a:lnTo>
                <a:lnTo>
                  <a:pt x="40563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4945036" y="4025896"/>
            <a:ext cx="58775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105">
                <a:latin typeface="Georgia"/>
                <a:cs typeface="Georgia"/>
              </a:rPr>
              <a:t>-&amp;</a:t>
            </a:r>
            <a:r>
              <a:rPr dirty="0" baseline="28735" sz="2175" spc="157">
                <a:latin typeface="Trebuchet MS"/>
                <a:cs typeface="Trebuchet MS"/>
              </a:rPr>
              <a:t>["]</a:t>
            </a:r>
            <a:r>
              <a:rPr dirty="0" baseline="28735" sz="2175" spc="44">
                <a:latin typeface="Trebuchet MS"/>
                <a:cs typeface="Trebuchet MS"/>
              </a:rPr>
              <a:t> </a:t>
            </a:r>
            <a:r>
              <a:rPr dirty="0" sz="2000" spc="204">
                <a:latin typeface="Georgia"/>
                <a:cs typeface="Georgia"/>
              </a:rPr>
              <a:t>=</a:t>
            </a:r>
            <a:r>
              <a:rPr dirty="0" sz="2000" spc="370">
                <a:latin typeface="Georgia"/>
                <a:cs typeface="Georgia"/>
              </a:rPr>
              <a:t> </a:t>
            </a:r>
            <a:r>
              <a:rPr dirty="0" baseline="43055" sz="3000" spc="367">
                <a:latin typeface="Georgia"/>
                <a:cs typeface="Georgia"/>
              </a:rPr>
              <a:t>1</a:t>
            </a:r>
            <a:r>
              <a:rPr dirty="0" baseline="43055" sz="3000" spc="232">
                <a:latin typeface="Georgia"/>
                <a:cs typeface="Georgia"/>
              </a:rPr>
              <a:t> </a:t>
            </a:r>
            <a:r>
              <a:rPr dirty="0" sz="2000" spc="55">
                <a:latin typeface="Georgia"/>
                <a:cs typeface="Georgia"/>
              </a:rPr>
              <a:t>12.</a:t>
            </a:r>
            <a:r>
              <a:rPr dirty="0" sz="2000" spc="-150">
                <a:latin typeface="Georgia"/>
                <a:cs typeface="Georgia"/>
              </a:rPr>
              <a:t> </a:t>
            </a:r>
            <a:r>
              <a:rPr dirty="0" sz="2000" spc="65">
                <a:latin typeface="Georgia"/>
                <a:cs typeface="Georgia"/>
              </a:rPr>
              <a:t>sum(d!</a:t>
            </a:r>
            <a:r>
              <a:rPr dirty="0" sz="2000" spc="110">
                <a:latin typeface="Georgia"/>
                <a:cs typeface="Georgia"/>
              </a:rPr>
              <a:t> </a:t>
            </a:r>
            <a:r>
              <a:rPr dirty="0" baseline="28735" sz="2175" spc="562">
                <a:latin typeface="Trebuchet MS"/>
                <a:cs typeface="Trebuchet MS"/>
              </a:rPr>
              <a:t>"</a:t>
            </a:r>
            <a:r>
              <a:rPr dirty="0" baseline="28735" sz="2175" spc="-7">
                <a:latin typeface="Trebuchet MS"/>
                <a:cs typeface="Trebuchet MS"/>
              </a:rPr>
              <a:t> </a:t>
            </a:r>
            <a:r>
              <a:rPr dirty="0" sz="2000" spc="-130">
                <a:latin typeface="Georgia"/>
                <a:cs typeface="Georgia"/>
              </a:rPr>
              <a:t>,</a:t>
            </a:r>
            <a:r>
              <a:rPr dirty="0" sz="2000" spc="-150">
                <a:latin typeface="Georgia"/>
                <a:cs typeface="Georgia"/>
              </a:rPr>
              <a:t> </a:t>
            </a:r>
            <a:r>
              <a:rPr dirty="0" sz="2000" spc="10">
                <a:latin typeface="Georgia"/>
                <a:cs typeface="Georgia"/>
              </a:rPr>
              <a:t>9:;&lt;</a:t>
            </a:r>
            <a:r>
              <a:rPr dirty="0" sz="2000" spc="114">
                <a:latin typeface="Georgia"/>
                <a:cs typeface="Georgia"/>
              </a:rPr>
              <a:t> </a:t>
            </a:r>
            <a:r>
              <a:rPr dirty="0" sz="2000" spc="204">
                <a:latin typeface="Georgia"/>
                <a:cs typeface="Georgia"/>
              </a:rPr>
              <a:t>=</a:t>
            </a:r>
            <a:r>
              <a:rPr dirty="0" sz="2000" spc="75">
                <a:latin typeface="Georgia"/>
                <a:cs typeface="Georgia"/>
              </a:rPr>
              <a:t> </a:t>
            </a:r>
            <a:r>
              <a:rPr dirty="0" sz="2000" spc="60">
                <a:latin typeface="Georgia"/>
                <a:cs typeface="Georgia"/>
              </a:rPr>
              <a:t>1,</a:t>
            </a:r>
            <a:r>
              <a:rPr dirty="0" sz="2000" spc="-150">
                <a:latin typeface="Georgia"/>
                <a:cs typeface="Georgia"/>
              </a:rPr>
              <a:t> </a:t>
            </a:r>
            <a:r>
              <a:rPr dirty="0" sz="2000" spc="-40">
                <a:latin typeface="Georgia"/>
                <a:cs typeface="Georgia"/>
              </a:rPr>
              <a:t>=&gt;&gt;2-;0&lt;</a:t>
            </a:r>
            <a:r>
              <a:rPr dirty="0" sz="2000" spc="110">
                <a:latin typeface="Georgia"/>
                <a:cs typeface="Georgia"/>
              </a:rPr>
              <a:t> </a:t>
            </a:r>
            <a:r>
              <a:rPr dirty="0" sz="2000" spc="204">
                <a:latin typeface="Georgia"/>
                <a:cs typeface="Georgia"/>
              </a:rPr>
              <a:t>=</a:t>
            </a:r>
            <a:r>
              <a:rPr dirty="0" sz="2000" spc="75">
                <a:latin typeface="Georgia"/>
                <a:cs typeface="Georgia"/>
              </a:rPr>
              <a:t> </a:t>
            </a:r>
            <a:r>
              <a:rPr dirty="0" sz="2000" spc="-215">
                <a:latin typeface="Georgia"/>
                <a:cs typeface="Georgia"/>
              </a:rPr>
              <a:t>?@A&gt;)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6404025" y="32105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37039" y="305053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04025" y="304418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249403" y="32105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56953" y="305053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249403" y="304418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080237" y="32105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113251" y="305053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080237" y="304418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924217" y="32105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931767" y="305053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924217" y="304418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565631" y="317118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598644" y="301117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565631" y="300482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409612" y="317118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417161" y="3011170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409612" y="300482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080044" y="32105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113058" y="305053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080044" y="304418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924025" y="321056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931575" y="3050539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924025" y="3044189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350"/>
                </a:moveTo>
                <a:lnTo>
                  <a:pt x="40563" y="6350"/>
                </a:lnTo>
                <a:lnTo>
                  <a:pt x="40563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4926533" y="2137825"/>
            <a:ext cx="3828415" cy="1202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8525">
              <a:lnSpc>
                <a:spcPts val="1964"/>
              </a:lnSpc>
              <a:spcBef>
                <a:spcPts val="100"/>
              </a:spcBef>
            </a:pPr>
            <a:r>
              <a:rPr dirty="0" sz="2000" spc="445"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  <a:p>
            <a:pPr marL="4445">
              <a:lnSpc>
                <a:spcPts val="1964"/>
              </a:lnSpc>
            </a:pPr>
            <a:r>
              <a:rPr dirty="0" baseline="-20833" sz="3000" spc="457">
                <a:latin typeface="Georgia"/>
                <a:cs typeface="Georgia"/>
              </a:rPr>
              <a:t>-!</a:t>
            </a:r>
            <a:r>
              <a:rPr dirty="0" sz="1450" spc="305">
                <a:latin typeface="Trebuchet MS"/>
                <a:cs typeface="Trebuchet MS"/>
              </a:rPr>
              <a:t>[%'"]</a:t>
            </a:r>
            <a:r>
              <a:rPr dirty="0" sz="1450" spc="25">
                <a:latin typeface="Trebuchet MS"/>
                <a:cs typeface="Trebuchet MS"/>
              </a:rPr>
              <a:t> </a:t>
            </a:r>
            <a:r>
              <a:rPr dirty="0" baseline="-20833" sz="3000" spc="307">
                <a:latin typeface="Georgia"/>
                <a:cs typeface="Georgia"/>
              </a:rPr>
              <a:t>=</a:t>
            </a:r>
            <a:r>
              <a:rPr dirty="0" baseline="-20833" sz="3000" spc="104">
                <a:latin typeface="Georgia"/>
                <a:cs typeface="Georgia"/>
              </a:rPr>
              <a:t> </a:t>
            </a:r>
            <a:r>
              <a:rPr dirty="0" baseline="-20833" sz="3000" spc="810">
                <a:latin typeface="Georgia"/>
                <a:cs typeface="Georgia"/>
              </a:rPr>
              <a:t>-#</a:t>
            </a:r>
            <a:r>
              <a:rPr dirty="0" baseline="-20833" sz="3000" spc="225">
                <a:latin typeface="Georgia"/>
                <a:cs typeface="Georgia"/>
              </a:rPr>
              <a:t> </a:t>
            </a:r>
            <a:r>
              <a:rPr dirty="0" sz="1450" spc="-70">
                <a:latin typeface="Trebuchet MS"/>
                <a:cs typeface="Trebuchet MS"/>
              </a:rPr>
              <a:t>%</a:t>
            </a:r>
            <a:r>
              <a:rPr dirty="0" sz="1450" spc="105">
                <a:latin typeface="Trebuchet MS"/>
                <a:cs typeface="Trebuchet MS"/>
              </a:rPr>
              <a:t> </a:t>
            </a:r>
            <a:r>
              <a:rPr dirty="0" baseline="25462" sz="1800" spc="517">
                <a:latin typeface="Trebuchet MS"/>
                <a:cs typeface="Trebuchet MS"/>
              </a:rPr>
              <a:t>&amp;</a:t>
            </a:r>
            <a:r>
              <a:rPr dirty="0" baseline="-20833" sz="3000" spc="517">
                <a:latin typeface="Georgia"/>
                <a:cs typeface="Georgia"/>
              </a:rPr>
              <a:t>-!</a:t>
            </a:r>
            <a:r>
              <a:rPr dirty="0" baseline="-20833" sz="3000" spc="157">
                <a:latin typeface="Georgia"/>
                <a:cs typeface="Georgia"/>
              </a:rPr>
              <a:t> </a:t>
            </a:r>
            <a:r>
              <a:rPr dirty="0" sz="1450" spc="-70">
                <a:latin typeface="Trebuchet MS"/>
                <a:cs typeface="Trebuchet MS"/>
              </a:rPr>
              <a:t>%</a:t>
            </a:r>
            <a:r>
              <a:rPr dirty="0" sz="1450" spc="25">
                <a:latin typeface="Trebuchet MS"/>
                <a:cs typeface="Trebuchet MS"/>
              </a:rPr>
              <a:t> </a:t>
            </a:r>
            <a:r>
              <a:rPr dirty="0" baseline="-20833" sz="3000" spc="367">
                <a:latin typeface="Georgia"/>
                <a:cs typeface="Georgia"/>
              </a:rPr>
              <a:t>(</a:t>
            </a:r>
            <a:r>
              <a:rPr dirty="0" sz="1450" spc="245">
                <a:latin typeface="Trebuchet MS"/>
                <a:cs typeface="Trebuchet MS"/>
              </a:rPr>
              <a:t>(</a:t>
            </a:r>
            <a:r>
              <a:rPr dirty="0" sz="1450" spc="150">
                <a:latin typeface="Trebuchet MS"/>
                <a:cs typeface="Trebuchet MS"/>
              </a:rPr>
              <a:t> </a:t>
            </a:r>
            <a:r>
              <a:rPr dirty="0" baseline="13409" sz="2175" spc="-104">
                <a:latin typeface="Trebuchet MS"/>
                <a:cs typeface="Trebuchet MS"/>
              </a:rPr>
              <a:t>%</a:t>
            </a:r>
            <a:r>
              <a:rPr dirty="0" baseline="13409" sz="2175" spc="37">
                <a:latin typeface="Trebuchet MS"/>
                <a:cs typeface="Trebuchet MS"/>
              </a:rPr>
              <a:t> </a:t>
            </a:r>
            <a:r>
              <a:rPr dirty="0" baseline="-20833" sz="3000" spc="442">
                <a:latin typeface="Georgia"/>
                <a:cs typeface="Georgia"/>
              </a:rPr>
              <a:t>(!</a:t>
            </a:r>
            <a:r>
              <a:rPr dirty="0" baseline="-20833" sz="3000" spc="157">
                <a:latin typeface="Georgia"/>
                <a:cs typeface="Georgia"/>
              </a:rPr>
              <a:t> </a:t>
            </a:r>
            <a:r>
              <a:rPr dirty="0" sz="1450" spc="390">
                <a:latin typeface="Trebuchet MS"/>
                <a:cs typeface="Trebuchet MS"/>
              </a:rPr>
              <a:t>%'"</a:t>
            </a:r>
            <a:r>
              <a:rPr dirty="0" sz="1450" spc="-5">
                <a:latin typeface="Trebuchet MS"/>
                <a:cs typeface="Trebuchet MS"/>
              </a:rPr>
              <a:t> </a:t>
            </a:r>
            <a:r>
              <a:rPr dirty="0" baseline="-20833" sz="3000" spc="120">
                <a:latin typeface="Georgia"/>
                <a:cs typeface="Georgia"/>
              </a:rPr>
              <a:t>)</a:t>
            </a:r>
            <a:endParaRPr baseline="-20833"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000" spc="270">
                <a:latin typeface="Georgia"/>
                <a:cs typeface="Georgia"/>
              </a:rPr>
              <a:t>-!</a:t>
            </a:r>
            <a:r>
              <a:rPr dirty="0" baseline="28735" sz="2175" spc="405">
                <a:latin typeface="Trebuchet MS"/>
                <a:cs typeface="Trebuchet MS"/>
              </a:rPr>
              <a:t>["]</a:t>
            </a:r>
            <a:r>
              <a:rPr dirty="0" baseline="28735" sz="2175" spc="37">
                <a:latin typeface="Trebuchet MS"/>
                <a:cs typeface="Trebuchet MS"/>
              </a:rPr>
              <a:t> </a:t>
            </a:r>
            <a:r>
              <a:rPr dirty="0" sz="2000" spc="204">
                <a:latin typeface="Georgia"/>
                <a:cs typeface="Georgia"/>
              </a:rPr>
              <a:t>=</a:t>
            </a:r>
            <a:r>
              <a:rPr dirty="0" sz="2000" spc="75">
                <a:latin typeface="Georgia"/>
                <a:cs typeface="Georgia"/>
              </a:rPr>
              <a:t> </a:t>
            </a:r>
            <a:r>
              <a:rPr dirty="0" sz="2000" spc="540">
                <a:latin typeface="Georgia"/>
                <a:cs typeface="Georgia"/>
              </a:rPr>
              <a:t>-#</a:t>
            </a:r>
            <a:r>
              <a:rPr dirty="0" sz="2000" spc="145">
                <a:latin typeface="Georgia"/>
                <a:cs typeface="Georgia"/>
              </a:rPr>
              <a:t> </a:t>
            </a:r>
            <a:r>
              <a:rPr dirty="0" baseline="28735" sz="2175" spc="-104">
                <a:latin typeface="Trebuchet MS"/>
                <a:cs typeface="Trebuchet MS"/>
              </a:rPr>
              <a:t>%</a:t>
            </a:r>
            <a:r>
              <a:rPr dirty="0" baseline="28735" sz="2175" spc="157">
                <a:latin typeface="Trebuchet MS"/>
                <a:cs typeface="Trebuchet MS"/>
              </a:rPr>
              <a:t> </a:t>
            </a:r>
            <a:r>
              <a:rPr dirty="0" baseline="57870" sz="1800" spc="517">
                <a:latin typeface="Trebuchet MS"/>
                <a:cs typeface="Trebuchet MS"/>
              </a:rPr>
              <a:t>&amp;</a:t>
            </a:r>
            <a:r>
              <a:rPr dirty="0" sz="2000" spc="345">
                <a:latin typeface="Georgia"/>
                <a:cs typeface="Georgia"/>
              </a:rPr>
              <a:t>-!</a:t>
            </a:r>
            <a:r>
              <a:rPr dirty="0" sz="2000" spc="110">
                <a:latin typeface="Georgia"/>
                <a:cs typeface="Georgia"/>
              </a:rPr>
              <a:t> </a:t>
            </a:r>
            <a:r>
              <a:rPr dirty="0" baseline="28735" sz="2175" spc="127">
                <a:latin typeface="Trebuchet MS"/>
                <a:cs typeface="Trebuchet MS"/>
              </a:rPr>
              <a:t>$</a:t>
            </a:r>
            <a:r>
              <a:rPr dirty="0" baseline="28735" sz="2175" spc="-15">
                <a:latin typeface="Trebuchet MS"/>
                <a:cs typeface="Trebuchet MS"/>
              </a:rPr>
              <a:t> </a:t>
            </a:r>
            <a:r>
              <a:rPr dirty="0" sz="2000" spc="245">
                <a:latin typeface="Georgia"/>
                <a:cs typeface="Georgia"/>
              </a:rPr>
              <a:t>(</a:t>
            </a:r>
            <a:r>
              <a:rPr dirty="0" baseline="28735" sz="2175" spc="367">
                <a:latin typeface="Trebuchet MS"/>
                <a:cs typeface="Trebuchet MS"/>
              </a:rPr>
              <a:t>(</a:t>
            </a:r>
            <a:r>
              <a:rPr dirty="0" baseline="28735" sz="2175" spc="232">
                <a:latin typeface="Trebuchet MS"/>
                <a:cs typeface="Trebuchet MS"/>
              </a:rPr>
              <a:t> </a:t>
            </a:r>
            <a:r>
              <a:rPr dirty="0" baseline="40229" sz="2175" spc="562">
                <a:latin typeface="Trebuchet MS"/>
                <a:cs typeface="Trebuchet MS"/>
              </a:rPr>
              <a:t>"</a:t>
            </a:r>
            <a:r>
              <a:rPr dirty="0" baseline="40229" sz="2175" spc="-15">
                <a:latin typeface="Trebuchet MS"/>
                <a:cs typeface="Trebuchet MS"/>
              </a:rPr>
              <a:t> </a:t>
            </a:r>
            <a:r>
              <a:rPr dirty="0" sz="2000" spc="295">
                <a:latin typeface="Georgia"/>
                <a:cs typeface="Georgia"/>
              </a:rPr>
              <a:t>(!</a:t>
            </a:r>
            <a:r>
              <a:rPr dirty="0" sz="2000" spc="110">
                <a:latin typeface="Georgia"/>
                <a:cs typeface="Georgia"/>
              </a:rPr>
              <a:t> </a:t>
            </a:r>
            <a:r>
              <a:rPr dirty="0" baseline="28735" sz="2175" spc="562">
                <a:latin typeface="Trebuchet MS"/>
                <a:cs typeface="Trebuchet MS"/>
              </a:rPr>
              <a:t>"</a:t>
            </a:r>
            <a:r>
              <a:rPr dirty="0" baseline="28735" sz="2175" spc="-15">
                <a:latin typeface="Trebuchet MS"/>
                <a:cs typeface="Trebuchet MS"/>
              </a:rPr>
              <a:t> </a:t>
            </a:r>
            <a:r>
              <a:rPr dirty="0" sz="2000" spc="80">
                <a:latin typeface="Georgia"/>
                <a:cs typeface="Georgia"/>
              </a:rPr>
              <a:t>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698898" y="870127"/>
            <a:ext cx="6372860" cy="3690620"/>
          </a:xfrm>
          <a:custGeom>
            <a:avLst/>
            <a:gdLst/>
            <a:ahLst/>
            <a:cxnLst/>
            <a:rect l="l" t="t" r="r" b="b"/>
            <a:pathLst>
              <a:path w="6372859" h="3690620">
                <a:moveTo>
                  <a:pt x="0" y="0"/>
                </a:moveTo>
                <a:lnTo>
                  <a:pt x="6372423" y="0"/>
                </a:lnTo>
                <a:lnTo>
                  <a:pt x="6372423" y="3690582"/>
                </a:lnTo>
                <a:lnTo>
                  <a:pt x="0" y="369058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76440" y="3641764"/>
            <a:ext cx="127051" cy="133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51206" y="3689450"/>
            <a:ext cx="196850" cy="260350"/>
          </a:xfrm>
          <a:custGeom>
            <a:avLst/>
            <a:gdLst/>
            <a:ahLst/>
            <a:cxnLst/>
            <a:rect l="l" t="t" r="r" b="b"/>
            <a:pathLst>
              <a:path w="196850" h="260350">
                <a:moveTo>
                  <a:pt x="0" y="25560"/>
                </a:moveTo>
                <a:lnTo>
                  <a:pt x="6120" y="25560"/>
                </a:lnTo>
                <a:lnTo>
                  <a:pt x="19080" y="25560"/>
                </a:lnTo>
                <a:lnTo>
                  <a:pt x="50760" y="19080"/>
                </a:lnTo>
                <a:lnTo>
                  <a:pt x="63360" y="12600"/>
                </a:lnTo>
                <a:lnTo>
                  <a:pt x="75960" y="12600"/>
                </a:lnTo>
                <a:lnTo>
                  <a:pt x="101520" y="6480"/>
                </a:lnTo>
                <a:lnTo>
                  <a:pt x="114120" y="0"/>
                </a:lnTo>
                <a:lnTo>
                  <a:pt x="120600" y="0"/>
                </a:lnTo>
                <a:lnTo>
                  <a:pt x="126720" y="0"/>
                </a:lnTo>
                <a:lnTo>
                  <a:pt x="120600" y="0"/>
                </a:lnTo>
                <a:lnTo>
                  <a:pt x="114120" y="0"/>
                </a:lnTo>
                <a:lnTo>
                  <a:pt x="107640" y="6480"/>
                </a:lnTo>
                <a:lnTo>
                  <a:pt x="101520" y="12600"/>
                </a:lnTo>
                <a:lnTo>
                  <a:pt x="95040" y="25560"/>
                </a:lnTo>
                <a:lnTo>
                  <a:pt x="95040" y="50760"/>
                </a:lnTo>
                <a:lnTo>
                  <a:pt x="95040" y="63720"/>
                </a:lnTo>
                <a:lnTo>
                  <a:pt x="101520" y="95400"/>
                </a:lnTo>
                <a:lnTo>
                  <a:pt x="107640" y="114480"/>
                </a:lnTo>
                <a:lnTo>
                  <a:pt x="114120" y="152640"/>
                </a:lnTo>
                <a:lnTo>
                  <a:pt x="120600" y="171360"/>
                </a:lnTo>
                <a:lnTo>
                  <a:pt x="126720" y="184320"/>
                </a:lnTo>
                <a:lnTo>
                  <a:pt x="133200" y="196920"/>
                </a:lnTo>
                <a:lnTo>
                  <a:pt x="139680" y="209520"/>
                </a:lnTo>
                <a:lnTo>
                  <a:pt x="139680" y="222480"/>
                </a:lnTo>
                <a:lnTo>
                  <a:pt x="139680" y="235080"/>
                </a:lnTo>
                <a:lnTo>
                  <a:pt x="139680" y="241200"/>
                </a:lnTo>
                <a:lnTo>
                  <a:pt x="133200" y="247680"/>
                </a:lnTo>
                <a:lnTo>
                  <a:pt x="126720" y="254160"/>
                </a:lnTo>
                <a:lnTo>
                  <a:pt x="114120" y="254160"/>
                </a:lnTo>
                <a:lnTo>
                  <a:pt x="107640" y="260280"/>
                </a:lnTo>
                <a:lnTo>
                  <a:pt x="101520" y="260280"/>
                </a:lnTo>
                <a:lnTo>
                  <a:pt x="95040" y="260280"/>
                </a:lnTo>
                <a:lnTo>
                  <a:pt x="101520" y="260280"/>
                </a:lnTo>
                <a:lnTo>
                  <a:pt x="107640" y="254160"/>
                </a:lnTo>
                <a:lnTo>
                  <a:pt x="126720" y="254160"/>
                </a:lnTo>
                <a:lnTo>
                  <a:pt x="133200" y="254160"/>
                </a:lnTo>
                <a:lnTo>
                  <a:pt x="145800" y="254160"/>
                </a:lnTo>
                <a:lnTo>
                  <a:pt x="152280" y="254160"/>
                </a:lnTo>
                <a:lnTo>
                  <a:pt x="171360" y="247680"/>
                </a:lnTo>
                <a:lnTo>
                  <a:pt x="177840" y="247680"/>
                </a:lnTo>
                <a:lnTo>
                  <a:pt x="190440" y="241200"/>
                </a:lnTo>
                <a:lnTo>
                  <a:pt x="196560" y="241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063801" y="3705485"/>
            <a:ext cx="266731" cy="234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784687" y="3651290"/>
            <a:ext cx="76200" cy="267335"/>
          </a:xfrm>
          <a:custGeom>
            <a:avLst/>
            <a:gdLst/>
            <a:ahLst/>
            <a:cxnLst/>
            <a:rect l="l" t="t" r="r" b="b"/>
            <a:pathLst>
              <a:path w="76200" h="267335">
                <a:moveTo>
                  <a:pt x="0" y="0"/>
                </a:moveTo>
                <a:lnTo>
                  <a:pt x="18720" y="25560"/>
                </a:lnTo>
                <a:lnTo>
                  <a:pt x="25200" y="44640"/>
                </a:lnTo>
                <a:lnTo>
                  <a:pt x="31680" y="69840"/>
                </a:lnTo>
                <a:lnTo>
                  <a:pt x="37800" y="120960"/>
                </a:lnTo>
                <a:lnTo>
                  <a:pt x="44280" y="146160"/>
                </a:lnTo>
                <a:lnTo>
                  <a:pt x="44280" y="171720"/>
                </a:lnTo>
                <a:lnTo>
                  <a:pt x="56880" y="216000"/>
                </a:lnTo>
                <a:lnTo>
                  <a:pt x="56880" y="235080"/>
                </a:lnTo>
                <a:lnTo>
                  <a:pt x="69840" y="260640"/>
                </a:lnTo>
                <a:lnTo>
                  <a:pt x="69840" y="266760"/>
                </a:lnTo>
                <a:lnTo>
                  <a:pt x="75960" y="266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924368" y="3854691"/>
            <a:ext cx="12700" cy="38735"/>
          </a:xfrm>
          <a:custGeom>
            <a:avLst/>
            <a:gdLst/>
            <a:ahLst/>
            <a:cxnLst/>
            <a:rect l="l" t="t" r="r" b="b"/>
            <a:pathLst>
              <a:path w="12700" h="38735">
                <a:moveTo>
                  <a:pt x="0" y="0"/>
                </a:moveTo>
                <a:lnTo>
                  <a:pt x="6120" y="25200"/>
                </a:lnTo>
                <a:lnTo>
                  <a:pt x="0" y="0"/>
                </a:lnTo>
                <a:lnTo>
                  <a:pt x="12600" y="38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886208" y="3778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936968" y="3676850"/>
            <a:ext cx="57785" cy="228600"/>
          </a:xfrm>
          <a:custGeom>
            <a:avLst/>
            <a:gdLst/>
            <a:ahLst/>
            <a:cxnLst/>
            <a:rect l="l" t="t" r="r" b="b"/>
            <a:pathLst>
              <a:path w="57785" h="228600">
                <a:moveTo>
                  <a:pt x="0" y="0"/>
                </a:moveTo>
                <a:lnTo>
                  <a:pt x="0" y="6480"/>
                </a:lnTo>
                <a:lnTo>
                  <a:pt x="6480" y="31680"/>
                </a:lnTo>
                <a:lnTo>
                  <a:pt x="6480" y="50760"/>
                </a:lnTo>
                <a:lnTo>
                  <a:pt x="19080" y="82440"/>
                </a:lnTo>
                <a:lnTo>
                  <a:pt x="25200" y="101520"/>
                </a:lnTo>
                <a:lnTo>
                  <a:pt x="25200" y="120600"/>
                </a:lnTo>
                <a:lnTo>
                  <a:pt x="38160" y="158760"/>
                </a:lnTo>
                <a:lnTo>
                  <a:pt x="44280" y="177840"/>
                </a:lnTo>
                <a:lnTo>
                  <a:pt x="44280" y="190440"/>
                </a:lnTo>
                <a:lnTo>
                  <a:pt x="50760" y="203040"/>
                </a:lnTo>
                <a:lnTo>
                  <a:pt x="57240" y="216000"/>
                </a:lnTo>
                <a:lnTo>
                  <a:pt x="57240" y="222120"/>
                </a:lnTo>
                <a:lnTo>
                  <a:pt x="57240" y="228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013288" y="3816530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5" h="95885">
                <a:moveTo>
                  <a:pt x="0" y="44280"/>
                </a:moveTo>
                <a:lnTo>
                  <a:pt x="0" y="50760"/>
                </a:lnTo>
                <a:lnTo>
                  <a:pt x="6120" y="50760"/>
                </a:lnTo>
                <a:lnTo>
                  <a:pt x="18720" y="50760"/>
                </a:lnTo>
                <a:lnTo>
                  <a:pt x="31680" y="50760"/>
                </a:lnTo>
                <a:lnTo>
                  <a:pt x="37800" y="50760"/>
                </a:lnTo>
                <a:lnTo>
                  <a:pt x="50760" y="44280"/>
                </a:lnTo>
                <a:lnTo>
                  <a:pt x="63360" y="38160"/>
                </a:lnTo>
                <a:lnTo>
                  <a:pt x="82440" y="25560"/>
                </a:lnTo>
                <a:lnTo>
                  <a:pt x="88560" y="19080"/>
                </a:lnTo>
                <a:lnTo>
                  <a:pt x="95040" y="6480"/>
                </a:lnTo>
                <a:lnTo>
                  <a:pt x="95040" y="0"/>
                </a:lnTo>
                <a:lnTo>
                  <a:pt x="82440" y="0"/>
                </a:lnTo>
                <a:lnTo>
                  <a:pt x="75960" y="0"/>
                </a:lnTo>
                <a:lnTo>
                  <a:pt x="63360" y="0"/>
                </a:lnTo>
                <a:lnTo>
                  <a:pt x="37800" y="12600"/>
                </a:lnTo>
                <a:lnTo>
                  <a:pt x="31680" y="19080"/>
                </a:lnTo>
                <a:lnTo>
                  <a:pt x="18720" y="44280"/>
                </a:lnTo>
                <a:lnTo>
                  <a:pt x="12600" y="50760"/>
                </a:lnTo>
                <a:lnTo>
                  <a:pt x="12600" y="63360"/>
                </a:lnTo>
                <a:lnTo>
                  <a:pt x="31680" y="82440"/>
                </a:lnTo>
                <a:lnTo>
                  <a:pt x="44280" y="88920"/>
                </a:lnTo>
                <a:lnTo>
                  <a:pt x="56880" y="95400"/>
                </a:lnTo>
                <a:lnTo>
                  <a:pt x="75960" y="95400"/>
                </a:lnTo>
                <a:lnTo>
                  <a:pt x="114120" y="95400"/>
                </a:lnTo>
                <a:lnTo>
                  <a:pt x="126720" y="95400"/>
                </a:lnTo>
                <a:lnTo>
                  <a:pt x="139680" y="88920"/>
                </a:lnTo>
                <a:lnTo>
                  <a:pt x="152280" y="82440"/>
                </a:lnTo>
                <a:lnTo>
                  <a:pt x="158760" y="76320"/>
                </a:lnTo>
                <a:lnTo>
                  <a:pt x="158760" y="69840"/>
                </a:lnTo>
                <a:lnTo>
                  <a:pt x="158760" y="57240"/>
                </a:lnTo>
                <a:lnTo>
                  <a:pt x="152280" y="572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498763" y="3686405"/>
            <a:ext cx="146131" cy="2159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622769" y="3683330"/>
            <a:ext cx="273050" cy="203200"/>
          </a:xfrm>
          <a:custGeom>
            <a:avLst/>
            <a:gdLst/>
            <a:ahLst/>
            <a:cxnLst/>
            <a:rect l="l" t="t" r="r" b="b"/>
            <a:pathLst>
              <a:path w="273050" h="203200">
                <a:moveTo>
                  <a:pt x="0" y="0"/>
                </a:moveTo>
                <a:lnTo>
                  <a:pt x="19080" y="44280"/>
                </a:lnTo>
                <a:lnTo>
                  <a:pt x="25200" y="63360"/>
                </a:lnTo>
                <a:lnTo>
                  <a:pt x="38160" y="107640"/>
                </a:lnTo>
                <a:lnTo>
                  <a:pt x="44280" y="120600"/>
                </a:lnTo>
                <a:lnTo>
                  <a:pt x="50760" y="145800"/>
                </a:lnTo>
                <a:lnTo>
                  <a:pt x="50760" y="158760"/>
                </a:lnTo>
                <a:lnTo>
                  <a:pt x="57240" y="164880"/>
                </a:lnTo>
                <a:lnTo>
                  <a:pt x="57240" y="171360"/>
                </a:lnTo>
                <a:lnTo>
                  <a:pt x="57240" y="177480"/>
                </a:lnTo>
                <a:lnTo>
                  <a:pt x="57240" y="171360"/>
                </a:lnTo>
                <a:lnTo>
                  <a:pt x="57240" y="158760"/>
                </a:lnTo>
                <a:lnTo>
                  <a:pt x="57240" y="152280"/>
                </a:lnTo>
                <a:lnTo>
                  <a:pt x="63360" y="152280"/>
                </a:lnTo>
                <a:lnTo>
                  <a:pt x="69840" y="152280"/>
                </a:lnTo>
                <a:lnTo>
                  <a:pt x="88920" y="152280"/>
                </a:lnTo>
                <a:lnTo>
                  <a:pt x="95040" y="152280"/>
                </a:lnTo>
                <a:lnTo>
                  <a:pt x="114120" y="152280"/>
                </a:lnTo>
                <a:lnTo>
                  <a:pt x="127080" y="145800"/>
                </a:lnTo>
                <a:lnTo>
                  <a:pt x="133200" y="145800"/>
                </a:lnTo>
                <a:lnTo>
                  <a:pt x="146160" y="139680"/>
                </a:lnTo>
                <a:lnTo>
                  <a:pt x="152280" y="133200"/>
                </a:lnTo>
                <a:lnTo>
                  <a:pt x="158760" y="126720"/>
                </a:lnTo>
                <a:lnTo>
                  <a:pt x="164880" y="120600"/>
                </a:lnTo>
                <a:lnTo>
                  <a:pt x="164880" y="114120"/>
                </a:lnTo>
                <a:lnTo>
                  <a:pt x="164880" y="101520"/>
                </a:lnTo>
                <a:lnTo>
                  <a:pt x="158760" y="101520"/>
                </a:lnTo>
                <a:lnTo>
                  <a:pt x="152280" y="101520"/>
                </a:lnTo>
                <a:lnTo>
                  <a:pt x="139680" y="107640"/>
                </a:lnTo>
                <a:lnTo>
                  <a:pt x="133200" y="114120"/>
                </a:lnTo>
                <a:lnTo>
                  <a:pt x="133200" y="126720"/>
                </a:lnTo>
                <a:lnTo>
                  <a:pt x="133200" y="139680"/>
                </a:lnTo>
                <a:lnTo>
                  <a:pt x="133200" y="152280"/>
                </a:lnTo>
                <a:lnTo>
                  <a:pt x="146160" y="171360"/>
                </a:lnTo>
                <a:lnTo>
                  <a:pt x="158760" y="183960"/>
                </a:lnTo>
                <a:lnTo>
                  <a:pt x="171360" y="196560"/>
                </a:lnTo>
                <a:lnTo>
                  <a:pt x="190440" y="203040"/>
                </a:lnTo>
                <a:lnTo>
                  <a:pt x="222120" y="203040"/>
                </a:lnTo>
                <a:lnTo>
                  <a:pt x="235080" y="203040"/>
                </a:lnTo>
                <a:lnTo>
                  <a:pt x="260280" y="203040"/>
                </a:lnTo>
                <a:lnTo>
                  <a:pt x="266760" y="196560"/>
                </a:lnTo>
                <a:lnTo>
                  <a:pt x="272880" y="190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140284" y="3616564"/>
            <a:ext cx="457171" cy="241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641765" y="3737165"/>
            <a:ext cx="82771" cy="1079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759291" y="3549770"/>
            <a:ext cx="31750" cy="45085"/>
          </a:xfrm>
          <a:custGeom>
            <a:avLst/>
            <a:gdLst/>
            <a:ahLst/>
            <a:cxnLst/>
            <a:rect l="l" t="t" r="r" b="b"/>
            <a:pathLst>
              <a:path w="31750" h="45085">
                <a:moveTo>
                  <a:pt x="0" y="0"/>
                </a:moveTo>
                <a:lnTo>
                  <a:pt x="12960" y="19080"/>
                </a:lnTo>
                <a:lnTo>
                  <a:pt x="0" y="0"/>
                </a:lnTo>
                <a:lnTo>
                  <a:pt x="19080" y="38160"/>
                </a:lnTo>
                <a:lnTo>
                  <a:pt x="19080" y="44640"/>
                </a:lnTo>
                <a:lnTo>
                  <a:pt x="25560" y="44640"/>
                </a:lnTo>
                <a:lnTo>
                  <a:pt x="31680" y="446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835610" y="3524570"/>
            <a:ext cx="6985" cy="50800"/>
          </a:xfrm>
          <a:custGeom>
            <a:avLst/>
            <a:gdLst/>
            <a:ahLst/>
            <a:cxnLst/>
            <a:rect l="l" t="t" r="r" b="b"/>
            <a:pathLst>
              <a:path w="6985" h="50800">
                <a:moveTo>
                  <a:pt x="0" y="0"/>
                </a:moveTo>
                <a:lnTo>
                  <a:pt x="0" y="6120"/>
                </a:lnTo>
                <a:lnTo>
                  <a:pt x="6480" y="12600"/>
                </a:lnTo>
                <a:lnTo>
                  <a:pt x="6480" y="31680"/>
                </a:lnTo>
                <a:lnTo>
                  <a:pt x="6480" y="44280"/>
                </a:lnTo>
                <a:lnTo>
                  <a:pt x="6480" y="50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835610" y="3784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79481" y="4854606"/>
            <a:ext cx="184291" cy="1968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174846" y="4972132"/>
            <a:ext cx="6985" cy="108585"/>
          </a:xfrm>
          <a:custGeom>
            <a:avLst/>
            <a:gdLst/>
            <a:ahLst/>
            <a:cxnLst/>
            <a:rect l="l" t="t" r="r" b="b"/>
            <a:pathLst>
              <a:path w="6984" h="108585">
                <a:moveTo>
                  <a:pt x="6480" y="0"/>
                </a:moveTo>
                <a:lnTo>
                  <a:pt x="0" y="19080"/>
                </a:lnTo>
                <a:lnTo>
                  <a:pt x="0" y="38160"/>
                </a:lnTo>
                <a:lnTo>
                  <a:pt x="0" y="63720"/>
                </a:lnTo>
                <a:lnTo>
                  <a:pt x="0" y="76320"/>
                </a:lnTo>
                <a:lnTo>
                  <a:pt x="0" y="101520"/>
                </a:lnTo>
                <a:lnTo>
                  <a:pt x="6480" y="1080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962281" y="5426287"/>
            <a:ext cx="114091" cy="1713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114561" y="5502607"/>
            <a:ext cx="95371" cy="1522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006561" y="5959808"/>
            <a:ext cx="304891" cy="2220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473287" y="5086612"/>
            <a:ext cx="375285" cy="267335"/>
          </a:xfrm>
          <a:custGeom>
            <a:avLst/>
            <a:gdLst/>
            <a:ahLst/>
            <a:cxnLst/>
            <a:rect l="l" t="t" r="r" b="b"/>
            <a:pathLst>
              <a:path w="375285" h="267335">
                <a:moveTo>
                  <a:pt x="25560" y="19080"/>
                </a:moveTo>
                <a:lnTo>
                  <a:pt x="6480" y="6120"/>
                </a:lnTo>
                <a:lnTo>
                  <a:pt x="0" y="0"/>
                </a:lnTo>
                <a:lnTo>
                  <a:pt x="6480" y="6120"/>
                </a:lnTo>
                <a:lnTo>
                  <a:pt x="19080" y="12600"/>
                </a:lnTo>
                <a:lnTo>
                  <a:pt x="38160" y="25200"/>
                </a:lnTo>
                <a:lnTo>
                  <a:pt x="57240" y="44280"/>
                </a:lnTo>
                <a:lnTo>
                  <a:pt x="88920" y="63360"/>
                </a:lnTo>
                <a:lnTo>
                  <a:pt x="146160" y="108000"/>
                </a:lnTo>
                <a:lnTo>
                  <a:pt x="177840" y="127080"/>
                </a:lnTo>
                <a:lnTo>
                  <a:pt x="203400" y="152280"/>
                </a:lnTo>
                <a:lnTo>
                  <a:pt x="254160" y="190440"/>
                </a:lnTo>
                <a:lnTo>
                  <a:pt x="279360" y="203040"/>
                </a:lnTo>
                <a:lnTo>
                  <a:pt x="298440" y="215640"/>
                </a:lnTo>
                <a:lnTo>
                  <a:pt x="317520" y="228600"/>
                </a:lnTo>
                <a:lnTo>
                  <a:pt x="349200" y="253800"/>
                </a:lnTo>
                <a:lnTo>
                  <a:pt x="362160" y="260280"/>
                </a:lnTo>
                <a:lnTo>
                  <a:pt x="368280" y="266760"/>
                </a:lnTo>
                <a:lnTo>
                  <a:pt x="374760" y="266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812962" y="5204167"/>
            <a:ext cx="133531" cy="2220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524047" y="5575493"/>
            <a:ext cx="330835" cy="38735"/>
          </a:xfrm>
          <a:custGeom>
            <a:avLst/>
            <a:gdLst/>
            <a:ahLst/>
            <a:cxnLst/>
            <a:rect l="l" t="t" r="r" b="b"/>
            <a:pathLst>
              <a:path w="330835" h="38735">
                <a:moveTo>
                  <a:pt x="6480" y="31680"/>
                </a:moveTo>
                <a:lnTo>
                  <a:pt x="0" y="31680"/>
                </a:lnTo>
                <a:lnTo>
                  <a:pt x="6480" y="31680"/>
                </a:lnTo>
                <a:lnTo>
                  <a:pt x="6480" y="38160"/>
                </a:lnTo>
                <a:lnTo>
                  <a:pt x="32040" y="38160"/>
                </a:lnTo>
                <a:lnTo>
                  <a:pt x="44640" y="38160"/>
                </a:lnTo>
                <a:lnTo>
                  <a:pt x="95400" y="31680"/>
                </a:lnTo>
                <a:lnTo>
                  <a:pt x="120600" y="31680"/>
                </a:lnTo>
                <a:lnTo>
                  <a:pt x="146160" y="31680"/>
                </a:lnTo>
                <a:lnTo>
                  <a:pt x="171720" y="31680"/>
                </a:lnTo>
                <a:lnTo>
                  <a:pt x="196920" y="25560"/>
                </a:lnTo>
                <a:lnTo>
                  <a:pt x="247680" y="25560"/>
                </a:lnTo>
                <a:lnTo>
                  <a:pt x="266760" y="19080"/>
                </a:lnTo>
                <a:lnTo>
                  <a:pt x="304920" y="12600"/>
                </a:lnTo>
                <a:lnTo>
                  <a:pt x="317520" y="12600"/>
                </a:lnTo>
                <a:lnTo>
                  <a:pt x="324000" y="6480"/>
                </a:lnTo>
                <a:lnTo>
                  <a:pt x="33048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819442" y="5496127"/>
            <a:ext cx="165211" cy="1079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676687" y="5601053"/>
            <a:ext cx="387985" cy="412750"/>
          </a:xfrm>
          <a:custGeom>
            <a:avLst/>
            <a:gdLst/>
            <a:ahLst/>
            <a:cxnLst/>
            <a:rect l="l" t="t" r="r" b="b"/>
            <a:pathLst>
              <a:path w="387985" h="412750">
                <a:moveTo>
                  <a:pt x="0" y="406080"/>
                </a:moveTo>
                <a:lnTo>
                  <a:pt x="0" y="412560"/>
                </a:lnTo>
                <a:lnTo>
                  <a:pt x="6120" y="412560"/>
                </a:lnTo>
                <a:lnTo>
                  <a:pt x="19080" y="412560"/>
                </a:lnTo>
                <a:lnTo>
                  <a:pt x="31680" y="399960"/>
                </a:lnTo>
                <a:lnTo>
                  <a:pt x="69840" y="368280"/>
                </a:lnTo>
                <a:lnTo>
                  <a:pt x="88920" y="342720"/>
                </a:lnTo>
                <a:lnTo>
                  <a:pt x="120600" y="304560"/>
                </a:lnTo>
                <a:lnTo>
                  <a:pt x="139680" y="279360"/>
                </a:lnTo>
                <a:lnTo>
                  <a:pt x="158760" y="260280"/>
                </a:lnTo>
                <a:lnTo>
                  <a:pt x="177840" y="234720"/>
                </a:lnTo>
                <a:lnTo>
                  <a:pt x="190440" y="215640"/>
                </a:lnTo>
                <a:lnTo>
                  <a:pt x="222120" y="171360"/>
                </a:lnTo>
                <a:lnTo>
                  <a:pt x="234720" y="152280"/>
                </a:lnTo>
                <a:lnTo>
                  <a:pt x="247680" y="114120"/>
                </a:lnTo>
                <a:lnTo>
                  <a:pt x="253800" y="95040"/>
                </a:lnTo>
                <a:lnTo>
                  <a:pt x="253800" y="82440"/>
                </a:lnTo>
                <a:lnTo>
                  <a:pt x="253800" y="63360"/>
                </a:lnTo>
                <a:lnTo>
                  <a:pt x="253800" y="56880"/>
                </a:lnTo>
                <a:lnTo>
                  <a:pt x="247680" y="50760"/>
                </a:lnTo>
                <a:lnTo>
                  <a:pt x="247680" y="44280"/>
                </a:lnTo>
                <a:lnTo>
                  <a:pt x="260280" y="37800"/>
                </a:lnTo>
                <a:lnTo>
                  <a:pt x="266760" y="31680"/>
                </a:lnTo>
                <a:lnTo>
                  <a:pt x="291960" y="25200"/>
                </a:lnTo>
                <a:lnTo>
                  <a:pt x="304560" y="18720"/>
                </a:lnTo>
                <a:lnTo>
                  <a:pt x="323640" y="12600"/>
                </a:lnTo>
                <a:lnTo>
                  <a:pt x="336600" y="6120"/>
                </a:lnTo>
                <a:lnTo>
                  <a:pt x="355320" y="6120"/>
                </a:lnTo>
                <a:lnTo>
                  <a:pt x="380880" y="0"/>
                </a:lnTo>
                <a:lnTo>
                  <a:pt x="387360" y="0"/>
                </a:lnTo>
                <a:lnTo>
                  <a:pt x="387360" y="6120"/>
                </a:lnTo>
                <a:lnTo>
                  <a:pt x="374400" y="25200"/>
                </a:lnTo>
                <a:lnTo>
                  <a:pt x="368280" y="31680"/>
                </a:lnTo>
                <a:lnTo>
                  <a:pt x="355320" y="44280"/>
                </a:lnTo>
                <a:lnTo>
                  <a:pt x="349200" y="56880"/>
                </a:lnTo>
                <a:lnTo>
                  <a:pt x="342720" y="63360"/>
                </a:lnTo>
                <a:lnTo>
                  <a:pt x="330120" y="75960"/>
                </a:lnTo>
                <a:lnTo>
                  <a:pt x="323640" y="82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165568" y="5296132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76320" y="6120"/>
                </a:moveTo>
                <a:lnTo>
                  <a:pt x="63360" y="0"/>
                </a:lnTo>
                <a:lnTo>
                  <a:pt x="57240" y="0"/>
                </a:lnTo>
                <a:lnTo>
                  <a:pt x="44280" y="0"/>
                </a:lnTo>
                <a:lnTo>
                  <a:pt x="25200" y="12600"/>
                </a:lnTo>
                <a:lnTo>
                  <a:pt x="12600" y="25200"/>
                </a:lnTo>
                <a:lnTo>
                  <a:pt x="0" y="57240"/>
                </a:lnTo>
                <a:lnTo>
                  <a:pt x="0" y="82440"/>
                </a:lnTo>
                <a:lnTo>
                  <a:pt x="0" y="114120"/>
                </a:lnTo>
                <a:lnTo>
                  <a:pt x="0" y="146160"/>
                </a:lnTo>
                <a:lnTo>
                  <a:pt x="19080" y="209520"/>
                </a:lnTo>
                <a:lnTo>
                  <a:pt x="50760" y="260280"/>
                </a:lnTo>
                <a:lnTo>
                  <a:pt x="114120" y="311040"/>
                </a:lnTo>
                <a:lnTo>
                  <a:pt x="164880" y="323640"/>
                </a:lnTo>
                <a:lnTo>
                  <a:pt x="216000" y="317520"/>
                </a:lnTo>
                <a:lnTo>
                  <a:pt x="285840" y="272880"/>
                </a:lnTo>
                <a:lnTo>
                  <a:pt x="317520" y="228600"/>
                </a:lnTo>
                <a:lnTo>
                  <a:pt x="323640" y="203040"/>
                </a:lnTo>
                <a:lnTo>
                  <a:pt x="323640" y="152280"/>
                </a:lnTo>
                <a:lnTo>
                  <a:pt x="285840" y="88920"/>
                </a:lnTo>
                <a:lnTo>
                  <a:pt x="209520" y="44280"/>
                </a:lnTo>
                <a:lnTo>
                  <a:pt x="183960" y="38160"/>
                </a:lnTo>
                <a:lnTo>
                  <a:pt x="139680" y="38160"/>
                </a:lnTo>
                <a:lnTo>
                  <a:pt x="95040" y="63360"/>
                </a:lnTo>
                <a:lnTo>
                  <a:pt x="108000" y="101520"/>
                </a:lnTo>
                <a:lnTo>
                  <a:pt x="127080" y="114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572009" y="5473973"/>
            <a:ext cx="565785" cy="44450"/>
          </a:xfrm>
          <a:custGeom>
            <a:avLst/>
            <a:gdLst/>
            <a:ahLst/>
            <a:cxnLst/>
            <a:rect l="l" t="t" r="r" b="b"/>
            <a:pathLst>
              <a:path w="565785" h="44450">
                <a:moveTo>
                  <a:pt x="6120" y="6120"/>
                </a:moveTo>
                <a:lnTo>
                  <a:pt x="0" y="6120"/>
                </a:lnTo>
                <a:lnTo>
                  <a:pt x="6120" y="6120"/>
                </a:lnTo>
                <a:lnTo>
                  <a:pt x="25200" y="0"/>
                </a:lnTo>
                <a:lnTo>
                  <a:pt x="44280" y="0"/>
                </a:lnTo>
                <a:lnTo>
                  <a:pt x="57240" y="6120"/>
                </a:lnTo>
                <a:lnTo>
                  <a:pt x="82440" y="6120"/>
                </a:lnTo>
                <a:lnTo>
                  <a:pt x="108000" y="12600"/>
                </a:lnTo>
                <a:lnTo>
                  <a:pt x="177840" y="19080"/>
                </a:lnTo>
                <a:lnTo>
                  <a:pt x="215640" y="25200"/>
                </a:lnTo>
                <a:lnTo>
                  <a:pt x="298440" y="31680"/>
                </a:lnTo>
                <a:lnTo>
                  <a:pt x="336600" y="38160"/>
                </a:lnTo>
                <a:lnTo>
                  <a:pt x="374400" y="38160"/>
                </a:lnTo>
                <a:lnTo>
                  <a:pt x="444240" y="44280"/>
                </a:lnTo>
                <a:lnTo>
                  <a:pt x="476280" y="44280"/>
                </a:lnTo>
                <a:lnTo>
                  <a:pt x="520560" y="44280"/>
                </a:lnTo>
                <a:lnTo>
                  <a:pt x="533160" y="44280"/>
                </a:lnTo>
                <a:lnTo>
                  <a:pt x="558720" y="38160"/>
                </a:lnTo>
                <a:lnTo>
                  <a:pt x="565200" y="31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006724" y="5204167"/>
            <a:ext cx="311371" cy="3808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152884" y="4981687"/>
            <a:ext cx="165211" cy="1144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645086" y="5045407"/>
            <a:ext cx="215971" cy="2094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708806" y="5604128"/>
            <a:ext cx="183931" cy="1904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848486" y="6423129"/>
            <a:ext cx="158731" cy="1396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032447" y="6467769"/>
            <a:ext cx="114451" cy="2285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327813" y="5778533"/>
            <a:ext cx="413384" cy="407034"/>
          </a:xfrm>
          <a:custGeom>
            <a:avLst/>
            <a:gdLst/>
            <a:ahLst/>
            <a:cxnLst/>
            <a:rect l="l" t="t" r="r" b="b"/>
            <a:pathLst>
              <a:path w="413385" h="407035">
                <a:moveTo>
                  <a:pt x="235080" y="57240"/>
                </a:moveTo>
                <a:lnTo>
                  <a:pt x="235080" y="51120"/>
                </a:lnTo>
                <a:lnTo>
                  <a:pt x="241200" y="51120"/>
                </a:lnTo>
                <a:lnTo>
                  <a:pt x="241200" y="44640"/>
                </a:lnTo>
                <a:lnTo>
                  <a:pt x="241200" y="38160"/>
                </a:lnTo>
                <a:lnTo>
                  <a:pt x="235080" y="38160"/>
                </a:lnTo>
                <a:lnTo>
                  <a:pt x="228600" y="32040"/>
                </a:lnTo>
                <a:lnTo>
                  <a:pt x="222120" y="25560"/>
                </a:lnTo>
                <a:lnTo>
                  <a:pt x="209520" y="19080"/>
                </a:lnTo>
                <a:lnTo>
                  <a:pt x="190440" y="12960"/>
                </a:lnTo>
                <a:lnTo>
                  <a:pt x="184320" y="12960"/>
                </a:lnTo>
                <a:lnTo>
                  <a:pt x="171360" y="6480"/>
                </a:lnTo>
                <a:lnTo>
                  <a:pt x="165240" y="6480"/>
                </a:lnTo>
                <a:lnTo>
                  <a:pt x="152280" y="6480"/>
                </a:lnTo>
                <a:lnTo>
                  <a:pt x="127080" y="6480"/>
                </a:lnTo>
                <a:lnTo>
                  <a:pt x="114480" y="6480"/>
                </a:lnTo>
                <a:lnTo>
                  <a:pt x="88920" y="19080"/>
                </a:lnTo>
                <a:lnTo>
                  <a:pt x="82440" y="32040"/>
                </a:lnTo>
                <a:lnTo>
                  <a:pt x="69840" y="44640"/>
                </a:lnTo>
                <a:lnTo>
                  <a:pt x="57240" y="57240"/>
                </a:lnTo>
                <a:lnTo>
                  <a:pt x="38160" y="82800"/>
                </a:lnTo>
                <a:lnTo>
                  <a:pt x="25560" y="95400"/>
                </a:lnTo>
                <a:lnTo>
                  <a:pt x="12600" y="120960"/>
                </a:lnTo>
                <a:lnTo>
                  <a:pt x="6480" y="139680"/>
                </a:lnTo>
                <a:lnTo>
                  <a:pt x="0" y="152640"/>
                </a:lnTo>
                <a:lnTo>
                  <a:pt x="0" y="184320"/>
                </a:lnTo>
                <a:lnTo>
                  <a:pt x="0" y="209520"/>
                </a:lnTo>
                <a:lnTo>
                  <a:pt x="6480" y="247680"/>
                </a:lnTo>
                <a:lnTo>
                  <a:pt x="19080" y="273240"/>
                </a:lnTo>
                <a:lnTo>
                  <a:pt x="31680" y="292320"/>
                </a:lnTo>
                <a:lnTo>
                  <a:pt x="50760" y="311400"/>
                </a:lnTo>
                <a:lnTo>
                  <a:pt x="69840" y="330480"/>
                </a:lnTo>
                <a:lnTo>
                  <a:pt x="114480" y="355680"/>
                </a:lnTo>
                <a:lnTo>
                  <a:pt x="139680" y="368280"/>
                </a:lnTo>
                <a:lnTo>
                  <a:pt x="165240" y="368280"/>
                </a:lnTo>
                <a:lnTo>
                  <a:pt x="190440" y="374760"/>
                </a:lnTo>
                <a:lnTo>
                  <a:pt x="241200" y="374760"/>
                </a:lnTo>
                <a:lnTo>
                  <a:pt x="260280" y="368280"/>
                </a:lnTo>
                <a:lnTo>
                  <a:pt x="285840" y="362160"/>
                </a:lnTo>
                <a:lnTo>
                  <a:pt x="330120" y="343080"/>
                </a:lnTo>
                <a:lnTo>
                  <a:pt x="368280" y="317520"/>
                </a:lnTo>
                <a:lnTo>
                  <a:pt x="393840" y="279720"/>
                </a:lnTo>
                <a:lnTo>
                  <a:pt x="406440" y="260640"/>
                </a:lnTo>
                <a:lnTo>
                  <a:pt x="412920" y="235080"/>
                </a:lnTo>
                <a:lnTo>
                  <a:pt x="412920" y="216000"/>
                </a:lnTo>
                <a:lnTo>
                  <a:pt x="406440" y="177840"/>
                </a:lnTo>
                <a:lnTo>
                  <a:pt x="368280" y="114480"/>
                </a:lnTo>
                <a:lnTo>
                  <a:pt x="304920" y="63720"/>
                </a:lnTo>
                <a:lnTo>
                  <a:pt x="254160" y="44640"/>
                </a:lnTo>
                <a:lnTo>
                  <a:pt x="228600" y="32040"/>
                </a:lnTo>
                <a:lnTo>
                  <a:pt x="177840" y="12960"/>
                </a:lnTo>
                <a:lnTo>
                  <a:pt x="158760" y="6480"/>
                </a:lnTo>
                <a:lnTo>
                  <a:pt x="114480" y="0"/>
                </a:lnTo>
                <a:lnTo>
                  <a:pt x="95400" y="0"/>
                </a:lnTo>
                <a:lnTo>
                  <a:pt x="82440" y="0"/>
                </a:lnTo>
                <a:lnTo>
                  <a:pt x="69840" y="6480"/>
                </a:lnTo>
                <a:lnTo>
                  <a:pt x="57240" y="12960"/>
                </a:lnTo>
                <a:lnTo>
                  <a:pt x="31680" y="32040"/>
                </a:lnTo>
                <a:lnTo>
                  <a:pt x="25560" y="44640"/>
                </a:lnTo>
                <a:lnTo>
                  <a:pt x="19080" y="57240"/>
                </a:lnTo>
                <a:lnTo>
                  <a:pt x="12600" y="76320"/>
                </a:lnTo>
                <a:lnTo>
                  <a:pt x="6480" y="95400"/>
                </a:lnTo>
                <a:lnTo>
                  <a:pt x="6480" y="114480"/>
                </a:lnTo>
                <a:lnTo>
                  <a:pt x="0" y="133560"/>
                </a:lnTo>
                <a:lnTo>
                  <a:pt x="0" y="152640"/>
                </a:lnTo>
                <a:lnTo>
                  <a:pt x="6480" y="196920"/>
                </a:lnTo>
                <a:lnTo>
                  <a:pt x="12600" y="216000"/>
                </a:lnTo>
                <a:lnTo>
                  <a:pt x="19080" y="241560"/>
                </a:lnTo>
                <a:lnTo>
                  <a:pt x="25560" y="260640"/>
                </a:lnTo>
                <a:lnTo>
                  <a:pt x="44640" y="304920"/>
                </a:lnTo>
                <a:lnTo>
                  <a:pt x="57240" y="324000"/>
                </a:lnTo>
                <a:lnTo>
                  <a:pt x="69840" y="343080"/>
                </a:lnTo>
                <a:lnTo>
                  <a:pt x="82440" y="362160"/>
                </a:lnTo>
                <a:lnTo>
                  <a:pt x="101520" y="381240"/>
                </a:lnTo>
                <a:lnTo>
                  <a:pt x="120600" y="393840"/>
                </a:lnTo>
                <a:lnTo>
                  <a:pt x="158760" y="406440"/>
                </a:lnTo>
                <a:lnTo>
                  <a:pt x="184320" y="406440"/>
                </a:lnTo>
                <a:lnTo>
                  <a:pt x="228600" y="406440"/>
                </a:lnTo>
                <a:lnTo>
                  <a:pt x="247680" y="400320"/>
                </a:lnTo>
                <a:lnTo>
                  <a:pt x="291960" y="381240"/>
                </a:lnTo>
                <a:lnTo>
                  <a:pt x="311040" y="368280"/>
                </a:lnTo>
                <a:lnTo>
                  <a:pt x="324000" y="355680"/>
                </a:lnTo>
                <a:lnTo>
                  <a:pt x="343080" y="343080"/>
                </a:lnTo>
                <a:lnTo>
                  <a:pt x="355680" y="324000"/>
                </a:lnTo>
                <a:lnTo>
                  <a:pt x="368280" y="304920"/>
                </a:lnTo>
                <a:lnTo>
                  <a:pt x="387360" y="266760"/>
                </a:lnTo>
                <a:lnTo>
                  <a:pt x="393840" y="241560"/>
                </a:lnTo>
                <a:lnTo>
                  <a:pt x="393840" y="222480"/>
                </a:lnTo>
                <a:lnTo>
                  <a:pt x="387360" y="203400"/>
                </a:lnTo>
                <a:lnTo>
                  <a:pt x="380880" y="177840"/>
                </a:lnTo>
                <a:lnTo>
                  <a:pt x="343080" y="108000"/>
                </a:lnTo>
                <a:lnTo>
                  <a:pt x="304920" y="63720"/>
                </a:lnTo>
                <a:lnTo>
                  <a:pt x="254160" y="38160"/>
                </a:lnTo>
                <a:lnTo>
                  <a:pt x="228600" y="32040"/>
                </a:lnTo>
                <a:lnTo>
                  <a:pt x="203040" y="25560"/>
                </a:lnTo>
                <a:lnTo>
                  <a:pt x="177840" y="19080"/>
                </a:lnTo>
                <a:lnTo>
                  <a:pt x="127080" y="25560"/>
                </a:lnTo>
                <a:lnTo>
                  <a:pt x="76320" y="51120"/>
                </a:lnTo>
                <a:lnTo>
                  <a:pt x="57240" y="63720"/>
                </a:lnTo>
                <a:lnTo>
                  <a:pt x="38160" y="76320"/>
                </a:lnTo>
                <a:lnTo>
                  <a:pt x="25560" y="954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734253" y="5270572"/>
            <a:ext cx="2026285" cy="845185"/>
          </a:xfrm>
          <a:custGeom>
            <a:avLst/>
            <a:gdLst/>
            <a:ahLst/>
            <a:cxnLst/>
            <a:rect l="l" t="t" r="r" b="b"/>
            <a:pathLst>
              <a:path w="2026284" h="845185">
                <a:moveTo>
                  <a:pt x="0" y="698761"/>
                </a:moveTo>
                <a:lnTo>
                  <a:pt x="0" y="692281"/>
                </a:lnTo>
                <a:lnTo>
                  <a:pt x="6480" y="679681"/>
                </a:lnTo>
                <a:lnTo>
                  <a:pt x="12600" y="679681"/>
                </a:lnTo>
                <a:lnTo>
                  <a:pt x="19080" y="673201"/>
                </a:lnTo>
                <a:lnTo>
                  <a:pt x="25200" y="673201"/>
                </a:lnTo>
                <a:lnTo>
                  <a:pt x="31680" y="666721"/>
                </a:lnTo>
                <a:lnTo>
                  <a:pt x="38160" y="666721"/>
                </a:lnTo>
                <a:lnTo>
                  <a:pt x="69840" y="666721"/>
                </a:lnTo>
                <a:lnTo>
                  <a:pt x="82440" y="660600"/>
                </a:lnTo>
                <a:lnTo>
                  <a:pt x="146160" y="660600"/>
                </a:lnTo>
                <a:lnTo>
                  <a:pt x="158760" y="666721"/>
                </a:lnTo>
                <a:lnTo>
                  <a:pt x="171360" y="666721"/>
                </a:lnTo>
                <a:lnTo>
                  <a:pt x="183960" y="673201"/>
                </a:lnTo>
                <a:lnTo>
                  <a:pt x="190440" y="673201"/>
                </a:lnTo>
                <a:lnTo>
                  <a:pt x="196920" y="673201"/>
                </a:lnTo>
                <a:lnTo>
                  <a:pt x="216000" y="679681"/>
                </a:lnTo>
                <a:lnTo>
                  <a:pt x="222120" y="685801"/>
                </a:lnTo>
                <a:lnTo>
                  <a:pt x="228600" y="685801"/>
                </a:lnTo>
                <a:lnTo>
                  <a:pt x="241200" y="692281"/>
                </a:lnTo>
                <a:lnTo>
                  <a:pt x="247680" y="698761"/>
                </a:lnTo>
                <a:lnTo>
                  <a:pt x="253800" y="698761"/>
                </a:lnTo>
                <a:lnTo>
                  <a:pt x="272880" y="704881"/>
                </a:lnTo>
                <a:lnTo>
                  <a:pt x="279360" y="704881"/>
                </a:lnTo>
                <a:lnTo>
                  <a:pt x="298440" y="711361"/>
                </a:lnTo>
                <a:lnTo>
                  <a:pt x="311040" y="711361"/>
                </a:lnTo>
                <a:lnTo>
                  <a:pt x="324000" y="717481"/>
                </a:lnTo>
                <a:lnTo>
                  <a:pt x="336600" y="723961"/>
                </a:lnTo>
                <a:lnTo>
                  <a:pt x="349200" y="736561"/>
                </a:lnTo>
                <a:lnTo>
                  <a:pt x="361800" y="743041"/>
                </a:lnTo>
                <a:lnTo>
                  <a:pt x="368280" y="749521"/>
                </a:lnTo>
                <a:lnTo>
                  <a:pt x="374760" y="755641"/>
                </a:lnTo>
                <a:lnTo>
                  <a:pt x="387360" y="762121"/>
                </a:lnTo>
                <a:lnTo>
                  <a:pt x="406440" y="774721"/>
                </a:lnTo>
                <a:lnTo>
                  <a:pt x="412560" y="781201"/>
                </a:lnTo>
                <a:lnTo>
                  <a:pt x="431640" y="787681"/>
                </a:lnTo>
                <a:lnTo>
                  <a:pt x="444600" y="793801"/>
                </a:lnTo>
                <a:lnTo>
                  <a:pt x="450720" y="793801"/>
                </a:lnTo>
                <a:lnTo>
                  <a:pt x="469800" y="800281"/>
                </a:lnTo>
                <a:lnTo>
                  <a:pt x="488880" y="806401"/>
                </a:lnTo>
                <a:lnTo>
                  <a:pt x="495360" y="812881"/>
                </a:lnTo>
                <a:lnTo>
                  <a:pt x="507960" y="812881"/>
                </a:lnTo>
                <a:lnTo>
                  <a:pt x="514440" y="812881"/>
                </a:lnTo>
                <a:lnTo>
                  <a:pt x="533520" y="819361"/>
                </a:lnTo>
                <a:lnTo>
                  <a:pt x="539640" y="819361"/>
                </a:lnTo>
                <a:lnTo>
                  <a:pt x="552600" y="819361"/>
                </a:lnTo>
                <a:lnTo>
                  <a:pt x="558720" y="825481"/>
                </a:lnTo>
                <a:lnTo>
                  <a:pt x="571320" y="825481"/>
                </a:lnTo>
                <a:lnTo>
                  <a:pt x="577800" y="825481"/>
                </a:lnTo>
                <a:lnTo>
                  <a:pt x="584280" y="831961"/>
                </a:lnTo>
                <a:lnTo>
                  <a:pt x="603360" y="831961"/>
                </a:lnTo>
                <a:lnTo>
                  <a:pt x="609480" y="831961"/>
                </a:lnTo>
                <a:lnTo>
                  <a:pt x="685801" y="831961"/>
                </a:lnTo>
                <a:lnTo>
                  <a:pt x="692281" y="838441"/>
                </a:lnTo>
                <a:lnTo>
                  <a:pt x="711001" y="838441"/>
                </a:lnTo>
                <a:lnTo>
                  <a:pt x="730081" y="844561"/>
                </a:lnTo>
                <a:lnTo>
                  <a:pt x="736561" y="844561"/>
                </a:lnTo>
                <a:lnTo>
                  <a:pt x="1003321" y="844561"/>
                </a:lnTo>
                <a:lnTo>
                  <a:pt x="1028521" y="838441"/>
                </a:lnTo>
                <a:lnTo>
                  <a:pt x="1035001" y="838441"/>
                </a:lnTo>
                <a:lnTo>
                  <a:pt x="1054081" y="838441"/>
                </a:lnTo>
                <a:lnTo>
                  <a:pt x="1066681" y="838441"/>
                </a:lnTo>
                <a:lnTo>
                  <a:pt x="1079641" y="838441"/>
                </a:lnTo>
                <a:lnTo>
                  <a:pt x="1098361" y="831961"/>
                </a:lnTo>
                <a:lnTo>
                  <a:pt x="1111321" y="831961"/>
                </a:lnTo>
                <a:lnTo>
                  <a:pt x="1117441" y="825481"/>
                </a:lnTo>
                <a:lnTo>
                  <a:pt x="1136521" y="825481"/>
                </a:lnTo>
                <a:lnTo>
                  <a:pt x="1149481" y="819361"/>
                </a:lnTo>
                <a:lnTo>
                  <a:pt x="1162081" y="819361"/>
                </a:lnTo>
                <a:lnTo>
                  <a:pt x="1174681" y="812881"/>
                </a:lnTo>
                <a:lnTo>
                  <a:pt x="1193761" y="812881"/>
                </a:lnTo>
                <a:lnTo>
                  <a:pt x="1200241" y="806401"/>
                </a:lnTo>
                <a:lnTo>
                  <a:pt x="1212841" y="806401"/>
                </a:lnTo>
                <a:lnTo>
                  <a:pt x="1225441" y="800281"/>
                </a:lnTo>
                <a:lnTo>
                  <a:pt x="1244521" y="793801"/>
                </a:lnTo>
                <a:lnTo>
                  <a:pt x="1257121" y="787681"/>
                </a:lnTo>
                <a:lnTo>
                  <a:pt x="1282681" y="774721"/>
                </a:lnTo>
                <a:lnTo>
                  <a:pt x="1295281" y="768601"/>
                </a:lnTo>
                <a:lnTo>
                  <a:pt x="1301761" y="762121"/>
                </a:lnTo>
                <a:lnTo>
                  <a:pt x="1314361" y="755641"/>
                </a:lnTo>
                <a:lnTo>
                  <a:pt x="1320841" y="749521"/>
                </a:lnTo>
                <a:lnTo>
                  <a:pt x="1339922" y="736561"/>
                </a:lnTo>
                <a:lnTo>
                  <a:pt x="1352522" y="730441"/>
                </a:lnTo>
                <a:lnTo>
                  <a:pt x="1371602" y="711361"/>
                </a:lnTo>
                <a:lnTo>
                  <a:pt x="1384202" y="704881"/>
                </a:lnTo>
                <a:lnTo>
                  <a:pt x="1390682" y="698761"/>
                </a:lnTo>
                <a:lnTo>
                  <a:pt x="1415882" y="679681"/>
                </a:lnTo>
                <a:lnTo>
                  <a:pt x="1434962" y="660600"/>
                </a:lnTo>
                <a:lnTo>
                  <a:pt x="1441442" y="647640"/>
                </a:lnTo>
                <a:lnTo>
                  <a:pt x="1447922" y="635040"/>
                </a:lnTo>
                <a:lnTo>
                  <a:pt x="1467002" y="615960"/>
                </a:lnTo>
                <a:lnTo>
                  <a:pt x="1473122" y="603360"/>
                </a:lnTo>
                <a:lnTo>
                  <a:pt x="1479602" y="596880"/>
                </a:lnTo>
                <a:lnTo>
                  <a:pt x="1492202" y="577800"/>
                </a:lnTo>
                <a:lnTo>
                  <a:pt x="1498682" y="571680"/>
                </a:lnTo>
                <a:lnTo>
                  <a:pt x="1504802" y="559080"/>
                </a:lnTo>
                <a:lnTo>
                  <a:pt x="1523882" y="546120"/>
                </a:lnTo>
                <a:lnTo>
                  <a:pt x="1530362" y="540000"/>
                </a:lnTo>
                <a:lnTo>
                  <a:pt x="1549442" y="520920"/>
                </a:lnTo>
                <a:lnTo>
                  <a:pt x="1555562" y="514440"/>
                </a:lnTo>
                <a:lnTo>
                  <a:pt x="1568522" y="501840"/>
                </a:lnTo>
                <a:lnTo>
                  <a:pt x="1581122" y="488880"/>
                </a:lnTo>
                <a:lnTo>
                  <a:pt x="1593722" y="482760"/>
                </a:lnTo>
                <a:lnTo>
                  <a:pt x="1600202" y="476280"/>
                </a:lnTo>
                <a:lnTo>
                  <a:pt x="1606682" y="470160"/>
                </a:lnTo>
                <a:lnTo>
                  <a:pt x="1612802" y="463680"/>
                </a:lnTo>
                <a:lnTo>
                  <a:pt x="1619282" y="457200"/>
                </a:lnTo>
                <a:lnTo>
                  <a:pt x="1625402" y="451080"/>
                </a:lnTo>
                <a:lnTo>
                  <a:pt x="1638362" y="444600"/>
                </a:lnTo>
                <a:lnTo>
                  <a:pt x="1650962" y="432000"/>
                </a:lnTo>
                <a:lnTo>
                  <a:pt x="1657442" y="425520"/>
                </a:lnTo>
                <a:lnTo>
                  <a:pt x="1676522" y="406440"/>
                </a:lnTo>
                <a:lnTo>
                  <a:pt x="1682642" y="393840"/>
                </a:lnTo>
                <a:lnTo>
                  <a:pt x="1689122" y="387360"/>
                </a:lnTo>
                <a:lnTo>
                  <a:pt x="1701722" y="368280"/>
                </a:lnTo>
                <a:lnTo>
                  <a:pt x="1708202" y="355680"/>
                </a:lnTo>
                <a:lnTo>
                  <a:pt x="1714322" y="349200"/>
                </a:lnTo>
                <a:lnTo>
                  <a:pt x="1720802" y="336600"/>
                </a:lnTo>
                <a:lnTo>
                  <a:pt x="1727282" y="330480"/>
                </a:lnTo>
                <a:lnTo>
                  <a:pt x="1739882" y="311400"/>
                </a:lnTo>
                <a:lnTo>
                  <a:pt x="1746362" y="298440"/>
                </a:lnTo>
                <a:lnTo>
                  <a:pt x="1752482" y="292320"/>
                </a:lnTo>
                <a:lnTo>
                  <a:pt x="1758962" y="279360"/>
                </a:lnTo>
                <a:lnTo>
                  <a:pt x="1771562" y="260280"/>
                </a:lnTo>
                <a:lnTo>
                  <a:pt x="1778042" y="254160"/>
                </a:lnTo>
                <a:lnTo>
                  <a:pt x="1784162" y="241560"/>
                </a:lnTo>
                <a:lnTo>
                  <a:pt x="1790642" y="235080"/>
                </a:lnTo>
                <a:lnTo>
                  <a:pt x="1803242" y="222480"/>
                </a:lnTo>
                <a:lnTo>
                  <a:pt x="1809722" y="216000"/>
                </a:lnTo>
                <a:lnTo>
                  <a:pt x="1822322" y="209520"/>
                </a:lnTo>
                <a:lnTo>
                  <a:pt x="1828802" y="196920"/>
                </a:lnTo>
                <a:lnTo>
                  <a:pt x="1835282" y="190440"/>
                </a:lnTo>
                <a:lnTo>
                  <a:pt x="1847882" y="177840"/>
                </a:lnTo>
                <a:lnTo>
                  <a:pt x="1854002" y="171720"/>
                </a:lnTo>
                <a:lnTo>
                  <a:pt x="1860482" y="152640"/>
                </a:lnTo>
                <a:lnTo>
                  <a:pt x="1866962" y="139680"/>
                </a:lnTo>
                <a:lnTo>
                  <a:pt x="1879562" y="127080"/>
                </a:lnTo>
                <a:lnTo>
                  <a:pt x="1886042" y="114480"/>
                </a:lnTo>
                <a:lnTo>
                  <a:pt x="1898642" y="101880"/>
                </a:lnTo>
                <a:lnTo>
                  <a:pt x="1905122" y="95400"/>
                </a:lnTo>
                <a:lnTo>
                  <a:pt x="1911242" y="95400"/>
                </a:lnTo>
                <a:lnTo>
                  <a:pt x="1917722" y="88920"/>
                </a:lnTo>
                <a:lnTo>
                  <a:pt x="1924202" y="82800"/>
                </a:lnTo>
                <a:lnTo>
                  <a:pt x="1930322" y="82800"/>
                </a:lnTo>
                <a:lnTo>
                  <a:pt x="1930322" y="76320"/>
                </a:lnTo>
                <a:lnTo>
                  <a:pt x="1936802" y="69840"/>
                </a:lnTo>
                <a:lnTo>
                  <a:pt x="1949402" y="63720"/>
                </a:lnTo>
                <a:lnTo>
                  <a:pt x="1955882" y="57240"/>
                </a:lnTo>
                <a:lnTo>
                  <a:pt x="1962002" y="50760"/>
                </a:lnTo>
                <a:lnTo>
                  <a:pt x="1968482" y="50760"/>
                </a:lnTo>
                <a:lnTo>
                  <a:pt x="1974962" y="44640"/>
                </a:lnTo>
                <a:lnTo>
                  <a:pt x="1981082" y="31680"/>
                </a:lnTo>
                <a:lnTo>
                  <a:pt x="1987562" y="31680"/>
                </a:lnTo>
                <a:lnTo>
                  <a:pt x="2000163" y="25560"/>
                </a:lnTo>
                <a:lnTo>
                  <a:pt x="2000163" y="19080"/>
                </a:lnTo>
                <a:lnTo>
                  <a:pt x="2006643" y="19080"/>
                </a:lnTo>
                <a:lnTo>
                  <a:pt x="2012763" y="19080"/>
                </a:lnTo>
                <a:lnTo>
                  <a:pt x="2012763" y="12960"/>
                </a:lnTo>
                <a:lnTo>
                  <a:pt x="2019243" y="12960"/>
                </a:lnTo>
                <a:lnTo>
                  <a:pt x="2025723" y="12960"/>
                </a:lnTo>
                <a:lnTo>
                  <a:pt x="2025723" y="6480"/>
                </a:lnTo>
                <a:lnTo>
                  <a:pt x="2019243" y="0"/>
                </a:lnTo>
                <a:lnTo>
                  <a:pt x="2012763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594736" y="5283532"/>
            <a:ext cx="241300" cy="184150"/>
          </a:xfrm>
          <a:custGeom>
            <a:avLst/>
            <a:gdLst/>
            <a:ahLst/>
            <a:cxnLst/>
            <a:rect l="l" t="t" r="r" b="b"/>
            <a:pathLst>
              <a:path w="241300" h="184150">
                <a:moveTo>
                  <a:pt x="25560" y="12600"/>
                </a:moveTo>
                <a:lnTo>
                  <a:pt x="12600" y="12600"/>
                </a:lnTo>
                <a:lnTo>
                  <a:pt x="25560" y="12600"/>
                </a:lnTo>
                <a:lnTo>
                  <a:pt x="6480" y="12600"/>
                </a:lnTo>
                <a:lnTo>
                  <a:pt x="0" y="12600"/>
                </a:lnTo>
                <a:lnTo>
                  <a:pt x="6480" y="12600"/>
                </a:lnTo>
                <a:lnTo>
                  <a:pt x="31680" y="12600"/>
                </a:lnTo>
                <a:lnTo>
                  <a:pt x="44640" y="12600"/>
                </a:lnTo>
                <a:lnTo>
                  <a:pt x="57240" y="6120"/>
                </a:lnTo>
                <a:lnTo>
                  <a:pt x="88920" y="6120"/>
                </a:lnTo>
                <a:lnTo>
                  <a:pt x="108000" y="6120"/>
                </a:lnTo>
                <a:lnTo>
                  <a:pt x="139680" y="0"/>
                </a:lnTo>
                <a:lnTo>
                  <a:pt x="222120" y="0"/>
                </a:lnTo>
                <a:lnTo>
                  <a:pt x="228600" y="6120"/>
                </a:lnTo>
                <a:lnTo>
                  <a:pt x="241200" y="18720"/>
                </a:lnTo>
                <a:lnTo>
                  <a:pt x="241200" y="31680"/>
                </a:lnTo>
                <a:lnTo>
                  <a:pt x="235080" y="37800"/>
                </a:lnTo>
                <a:lnTo>
                  <a:pt x="222120" y="50760"/>
                </a:lnTo>
                <a:lnTo>
                  <a:pt x="216000" y="63360"/>
                </a:lnTo>
                <a:lnTo>
                  <a:pt x="209520" y="69840"/>
                </a:lnTo>
                <a:lnTo>
                  <a:pt x="196920" y="88920"/>
                </a:lnTo>
                <a:lnTo>
                  <a:pt x="196920" y="101520"/>
                </a:lnTo>
                <a:lnTo>
                  <a:pt x="184320" y="126720"/>
                </a:lnTo>
                <a:lnTo>
                  <a:pt x="177840" y="139680"/>
                </a:lnTo>
                <a:lnTo>
                  <a:pt x="171360" y="158760"/>
                </a:lnTo>
                <a:lnTo>
                  <a:pt x="165240" y="171360"/>
                </a:lnTo>
                <a:lnTo>
                  <a:pt x="152280" y="183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63806" y="6134214"/>
            <a:ext cx="2686050" cy="324485"/>
          </a:xfrm>
          <a:custGeom>
            <a:avLst/>
            <a:gdLst/>
            <a:ahLst/>
            <a:cxnLst/>
            <a:rect l="l" t="t" r="r" b="b"/>
            <a:pathLst>
              <a:path w="2686050" h="324485">
                <a:moveTo>
                  <a:pt x="12600" y="177840"/>
                </a:moveTo>
                <a:lnTo>
                  <a:pt x="6480" y="177840"/>
                </a:lnTo>
                <a:lnTo>
                  <a:pt x="6480" y="184320"/>
                </a:lnTo>
                <a:lnTo>
                  <a:pt x="0" y="190440"/>
                </a:lnTo>
                <a:lnTo>
                  <a:pt x="0" y="203400"/>
                </a:lnTo>
                <a:lnTo>
                  <a:pt x="0" y="209520"/>
                </a:lnTo>
                <a:lnTo>
                  <a:pt x="0" y="254160"/>
                </a:lnTo>
                <a:lnTo>
                  <a:pt x="6480" y="260280"/>
                </a:lnTo>
                <a:lnTo>
                  <a:pt x="6480" y="266760"/>
                </a:lnTo>
                <a:lnTo>
                  <a:pt x="12600" y="285840"/>
                </a:lnTo>
                <a:lnTo>
                  <a:pt x="19080" y="292320"/>
                </a:lnTo>
                <a:lnTo>
                  <a:pt x="31680" y="304920"/>
                </a:lnTo>
                <a:lnTo>
                  <a:pt x="44280" y="311040"/>
                </a:lnTo>
                <a:lnTo>
                  <a:pt x="69840" y="317520"/>
                </a:lnTo>
                <a:lnTo>
                  <a:pt x="82440" y="317520"/>
                </a:lnTo>
                <a:lnTo>
                  <a:pt x="101520" y="324000"/>
                </a:lnTo>
                <a:lnTo>
                  <a:pt x="349200" y="324000"/>
                </a:lnTo>
                <a:lnTo>
                  <a:pt x="387360" y="317520"/>
                </a:lnTo>
                <a:lnTo>
                  <a:pt x="425520" y="317520"/>
                </a:lnTo>
                <a:lnTo>
                  <a:pt x="514440" y="298440"/>
                </a:lnTo>
                <a:lnTo>
                  <a:pt x="565200" y="292320"/>
                </a:lnTo>
                <a:lnTo>
                  <a:pt x="615960" y="285840"/>
                </a:lnTo>
                <a:lnTo>
                  <a:pt x="666721" y="273240"/>
                </a:lnTo>
                <a:lnTo>
                  <a:pt x="723961" y="266760"/>
                </a:lnTo>
                <a:lnTo>
                  <a:pt x="780841" y="254160"/>
                </a:lnTo>
                <a:lnTo>
                  <a:pt x="895321" y="235080"/>
                </a:lnTo>
                <a:lnTo>
                  <a:pt x="958681" y="222480"/>
                </a:lnTo>
                <a:lnTo>
                  <a:pt x="1022401" y="216000"/>
                </a:lnTo>
                <a:lnTo>
                  <a:pt x="1085761" y="209520"/>
                </a:lnTo>
                <a:lnTo>
                  <a:pt x="1149481" y="196920"/>
                </a:lnTo>
                <a:lnTo>
                  <a:pt x="1219321" y="190440"/>
                </a:lnTo>
                <a:lnTo>
                  <a:pt x="1289161" y="177840"/>
                </a:lnTo>
                <a:lnTo>
                  <a:pt x="1352522" y="171360"/>
                </a:lnTo>
                <a:lnTo>
                  <a:pt x="1422362" y="158760"/>
                </a:lnTo>
                <a:lnTo>
                  <a:pt x="1492202" y="152640"/>
                </a:lnTo>
                <a:lnTo>
                  <a:pt x="1562042" y="152640"/>
                </a:lnTo>
                <a:lnTo>
                  <a:pt x="1625402" y="146160"/>
                </a:lnTo>
                <a:lnTo>
                  <a:pt x="1765442" y="139680"/>
                </a:lnTo>
                <a:lnTo>
                  <a:pt x="1828802" y="139680"/>
                </a:lnTo>
                <a:lnTo>
                  <a:pt x="1962002" y="139680"/>
                </a:lnTo>
                <a:lnTo>
                  <a:pt x="2019243" y="139680"/>
                </a:lnTo>
                <a:lnTo>
                  <a:pt x="2139843" y="146160"/>
                </a:lnTo>
                <a:lnTo>
                  <a:pt x="2197083" y="146160"/>
                </a:lnTo>
                <a:lnTo>
                  <a:pt x="2247843" y="152640"/>
                </a:lnTo>
                <a:lnTo>
                  <a:pt x="2298603" y="158760"/>
                </a:lnTo>
                <a:lnTo>
                  <a:pt x="2387523" y="171360"/>
                </a:lnTo>
                <a:lnTo>
                  <a:pt x="2425683" y="177840"/>
                </a:lnTo>
                <a:lnTo>
                  <a:pt x="2489043" y="190440"/>
                </a:lnTo>
                <a:lnTo>
                  <a:pt x="2521083" y="190440"/>
                </a:lnTo>
                <a:lnTo>
                  <a:pt x="2539803" y="190440"/>
                </a:lnTo>
                <a:lnTo>
                  <a:pt x="2565363" y="184320"/>
                </a:lnTo>
                <a:lnTo>
                  <a:pt x="2577963" y="171360"/>
                </a:lnTo>
                <a:lnTo>
                  <a:pt x="2609643" y="146160"/>
                </a:lnTo>
                <a:lnTo>
                  <a:pt x="2622603" y="133560"/>
                </a:lnTo>
                <a:lnTo>
                  <a:pt x="2635203" y="120600"/>
                </a:lnTo>
                <a:lnTo>
                  <a:pt x="2647803" y="101520"/>
                </a:lnTo>
                <a:lnTo>
                  <a:pt x="2654284" y="88920"/>
                </a:lnTo>
                <a:lnTo>
                  <a:pt x="2666884" y="69840"/>
                </a:lnTo>
                <a:lnTo>
                  <a:pt x="2673364" y="57240"/>
                </a:lnTo>
                <a:lnTo>
                  <a:pt x="2679844" y="31680"/>
                </a:lnTo>
                <a:lnTo>
                  <a:pt x="2685964" y="12600"/>
                </a:lnTo>
                <a:lnTo>
                  <a:pt x="2679844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622932" y="6381894"/>
            <a:ext cx="3340100" cy="292100"/>
          </a:xfrm>
          <a:custGeom>
            <a:avLst/>
            <a:gdLst/>
            <a:ahLst/>
            <a:cxnLst/>
            <a:rect l="l" t="t" r="r" b="b"/>
            <a:pathLst>
              <a:path w="3340100" h="292100">
                <a:moveTo>
                  <a:pt x="0" y="190440"/>
                </a:moveTo>
                <a:lnTo>
                  <a:pt x="0" y="184320"/>
                </a:lnTo>
                <a:lnTo>
                  <a:pt x="0" y="177840"/>
                </a:lnTo>
                <a:lnTo>
                  <a:pt x="6480" y="184320"/>
                </a:lnTo>
                <a:lnTo>
                  <a:pt x="6480" y="196920"/>
                </a:lnTo>
                <a:lnTo>
                  <a:pt x="12600" y="203400"/>
                </a:lnTo>
                <a:lnTo>
                  <a:pt x="12600" y="209520"/>
                </a:lnTo>
                <a:lnTo>
                  <a:pt x="25560" y="222120"/>
                </a:lnTo>
                <a:lnTo>
                  <a:pt x="31680" y="235080"/>
                </a:lnTo>
                <a:lnTo>
                  <a:pt x="38160" y="241200"/>
                </a:lnTo>
                <a:lnTo>
                  <a:pt x="44640" y="241200"/>
                </a:lnTo>
                <a:lnTo>
                  <a:pt x="50760" y="247680"/>
                </a:lnTo>
                <a:lnTo>
                  <a:pt x="57240" y="247680"/>
                </a:lnTo>
                <a:lnTo>
                  <a:pt x="63720" y="254160"/>
                </a:lnTo>
                <a:lnTo>
                  <a:pt x="76320" y="254160"/>
                </a:lnTo>
                <a:lnTo>
                  <a:pt x="82440" y="254160"/>
                </a:lnTo>
                <a:lnTo>
                  <a:pt x="108000" y="254160"/>
                </a:lnTo>
                <a:lnTo>
                  <a:pt x="127080" y="254160"/>
                </a:lnTo>
                <a:lnTo>
                  <a:pt x="139680" y="254160"/>
                </a:lnTo>
                <a:lnTo>
                  <a:pt x="158760" y="254160"/>
                </a:lnTo>
                <a:lnTo>
                  <a:pt x="171360" y="260280"/>
                </a:lnTo>
                <a:lnTo>
                  <a:pt x="190440" y="260280"/>
                </a:lnTo>
                <a:lnTo>
                  <a:pt x="222120" y="266760"/>
                </a:lnTo>
                <a:lnTo>
                  <a:pt x="235080" y="273240"/>
                </a:lnTo>
                <a:lnTo>
                  <a:pt x="254160" y="273240"/>
                </a:lnTo>
                <a:lnTo>
                  <a:pt x="266760" y="279360"/>
                </a:lnTo>
                <a:lnTo>
                  <a:pt x="292320" y="285840"/>
                </a:lnTo>
                <a:lnTo>
                  <a:pt x="311040" y="285840"/>
                </a:lnTo>
                <a:lnTo>
                  <a:pt x="343080" y="285840"/>
                </a:lnTo>
                <a:lnTo>
                  <a:pt x="374760" y="285840"/>
                </a:lnTo>
                <a:lnTo>
                  <a:pt x="393840" y="285840"/>
                </a:lnTo>
                <a:lnTo>
                  <a:pt x="419040" y="291960"/>
                </a:lnTo>
                <a:lnTo>
                  <a:pt x="584280" y="291960"/>
                </a:lnTo>
                <a:lnTo>
                  <a:pt x="615960" y="285840"/>
                </a:lnTo>
                <a:lnTo>
                  <a:pt x="831961" y="285840"/>
                </a:lnTo>
                <a:lnTo>
                  <a:pt x="870121" y="279360"/>
                </a:lnTo>
                <a:lnTo>
                  <a:pt x="1098721" y="279360"/>
                </a:lnTo>
                <a:lnTo>
                  <a:pt x="1187641" y="273240"/>
                </a:lnTo>
                <a:lnTo>
                  <a:pt x="2121123" y="273240"/>
                </a:lnTo>
                <a:lnTo>
                  <a:pt x="2184483" y="266760"/>
                </a:lnTo>
                <a:lnTo>
                  <a:pt x="2305083" y="260280"/>
                </a:lnTo>
                <a:lnTo>
                  <a:pt x="2368443" y="260280"/>
                </a:lnTo>
                <a:lnTo>
                  <a:pt x="2425683" y="254160"/>
                </a:lnTo>
                <a:lnTo>
                  <a:pt x="2489403" y="254160"/>
                </a:lnTo>
                <a:lnTo>
                  <a:pt x="2546283" y="254160"/>
                </a:lnTo>
                <a:lnTo>
                  <a:pt x="2603523" y="247680"/>
                </a:lnTo>
                <a:lnTo>
                  <a:pt x="2660764" y="247680"/>
                </a:lnTo>
                <a:lnTo>
                  <a:pt x="2711524" y="241200"/>
                </a:lnTo>
                <a:lnTo>
                  <a:pt x="2768764" y="241200"/>
                </a:lnTo>
                <a:lnTo>
                  <a:pt x="2813044" y="241200"/>
                </a:lnTo>
                <a:lnTo>
                  <a:pt x="2863804" y="241200"/>
                </a:lnTo>
                <a:lnTo>
                  <a:pt x="2946604" y="235080"/>
                </a:lnTo>
                <a:lnTo>
                  <a:pt x="3168724" y="235080"/>
                </a:lnTo>
                <a:lnTo>
                  <a:pt x="3187804" y="228600"/>
                </a:lnTo>
                <a:lnTo>
                  <a:pt x="3219484" y="228600"/>
                </a:lnTo>
                <a:lnTo>
                  <a:pt x="3232084" y="222120"/>
                </a:lnTo>
                <a:lnTo>
                  <a:pt x="3257644" y="216000"/>
                </a:lnTo>
                <a:lnTo>
                  <a:pt x="3264124" y="216000"/>
                </a:lnTo>
                <a:lnTo>
                  <a:pt x="3289324" y="203400"/>
                </a:lnTo>
                <a:lnTo>
                  <a:pt x="3295804" y="196920"/>
                </a:lnTo>
                <a:lnTo>
                  <a:pt x="3301924" y="196920"/>
                </a:lnTo>
                <a:lnTo>
                  <a:pt x="3314884" y="190440"/>
                </a:lnTo>
                <a:lnTo>
                  <a:pt x="3321005" y="184320"/>
                </a:lnTo>
                <a:lnTo>
                  <a:pt x="3333965" y="171360"/>
                </a:lnTo>
                <a:lnTo>
                  <a:pt x="3333965" y="165240"/>
                </a:lnTo>
                <a:lnTo>
                  <a:pt x="3340085" y="146160"/>
                </a:lnTo>
                <a:lnTo>
                  <a:pt x="3340085" y="139680"/>
                </a:lnTo>
                <a:lnTo>
                  <a:pt x="3340085" y="133560"/>
                </a:lnTo>
                <a:lnTo>
                  <a:pt x="3340085" y="120600"/>
                </a:lnTo>
                <a:lnTo>
                  <a:pt x="3327485" y="88920"/>
                </a:lnTo>
                <a:lnTo>
                  <a:pt x="3314884" y="76320"/>
                </a:lnTo>
                <a:lnTo>
                  <a:pt x="3295804" y="38160"/>
                </a:lnTo>
                <a:lnTo>
                  <a:pt x="3282844" y="19080"/>
                </a:lnTo>
                <a:lnTo>
                  <a:pt x="3270244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915579" y="4953052"/>
            <a:ext cx="254635" cy="273685"/>
          </a:xfrm>
          <a:custGeom>
            <a:avLst/>
            <a:gdLst/>
            <a:ahLst/>
            <a:cxnLst/>
            <a:rect l="l" t="t" r="r" b="b"/>
            <a:pathLst>
              <a:path w="254634" h="273685">
                <a:moveTo>
                  <a:pt x="6480" y="0"/>
                </a:moveTo>
                <a:lnTo>
                  <a:pt x="0" y="0"/>
                </a:lnTo>
                <a:lnTo>
                  <a:pt x="6480" y="0"/>
                </a:lnTo>
                <a:lnTo>
                  <a:pt x="12600" y="6480"/>
                </a:lnTo>
                <a:lnTo>
                  <a:pt x="12600" y="12960"/>
                </a:lnTo>
                <a:lnTo>
                  <a:pt x="19080" y="19080"/>
                </a:lnTo>
                <a:lnTo>
                  <a:pt x="38160" y="44640"/>
                </a:lnTo>
                <a:lnTo>
                  <a:pt x="50760" y="57240"/>
                </a:lnTo>
                <a:lnTo>
                  <a:pt x="76320" y="88920"/>
                </a:lnTo>
                <a:lnTo>
                  <a:pt x="88920" y="101880"/>
                </a:lnTo>
                <a:lnTo>
                  <a:pt x="120600" y="133560"/>
                </a:lnTo>
                <a:lnTo>
                  <a:pt x="139680" y="152640"/>
                </a:lnTo>
                <a:lnTo>
                  <a:pt x="152280" y="171720"/>
                </a:lnTo>
                <a:lnTo>
                  <a:pt x="184320" y="196920"/>
                </a:lnTo>
                <a:lnTo>
                  <a:pt x="222120" y="235080"/>
                </a:lnTo>
                <a:lnTo>
                  <a:pt x="235080" y="254160"/>
                </a:lnTo>
                <a:lnTo>
                  <a:pt x="247680" y="260640"/>
                </a:lnTo>
                <a:lnTo>
                  <a:pt x="254160" y="273240"/>
                </a:lnTo>
                <a:lnTo>
                  <a:pt x="247680" y="2732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944212" y="4988166"/>
            <a:ext cx="165211" cy="2159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9436139" y="5073652"/>
            <a:ext cx="889635" cy="32384"/>
          </a:xfrm>
          <a:custGeom>
            <a:avLst/>
            <a:gdLst/>
            <a:ahLst/>
            <a:cxnLst/>
            <a:rect l="l" t="t" r="r" b="b"/>
            <a:pathLst>
              <a:path w="889634" h="32385">
                <a:moveTo>
                  <a:pt x="0" y="25560"/>
                </a:moveTo>
                <a:lnTo>
                  <a:pt x="6480" y="25560"/>
                </a:lnTo>
                <a:lnTo>
                  <a:pt x="19080" y="25560"/>
                </a:lnTo>
                <a:lnTo>
                  <a:pt x="44640" y="25560"/>
                </a:lnTo>
                <a:lnTo>
                  <a:pt x="63720" y="32040"/>
                </a:lnTo>
                <a:lnTo>
                  <a:pt x="622440" y="32040"/>
                </a:lnTo>
                <a:lnTo>
                  <a:pt x="673201" y="25560"/>
                </a:lnTo>
                <a:lnTo>
                  <a:pt x="717841" y="25560"/>
                </a:lnTo>
                <a:lnTo>
                  <a:pt x="787681" y="25560"/>
                </a:lnTo>
                <a:lnTo>
                  <a:pt x="812881" y="25560"/>
                </a:lnTo>
                <a:lnTo>
                  <a:pt x="851041" y="19080"/>
                </a:lnTo>
                <a:lnTo>
                  <a:pt x="863641" y="19080"/>
                </a:lnTo>
                <a:lnTo>
                  <a:pt x="882721" y="12960"/>
                </a:lnTo>
                <a:lnTo>
                  <a:pt x="889201" y="12960"/>
                </a:lnTo>
                <a:lnTo>
                  <a:pt x="889201" y="6480"/>
                </a:lnTo>
                <a:lnTo>
                  <a:pt x="882721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0245975" y="4988166"/>
            <a:ext cx="203011" cy="183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0458540" y="5003812"/>
            <a:ext cx="368300" cy="451484"/>
          </a:xfrm>
          <a:custGeom>
            <a:avLst/>
            <a:gdLst/>
            <a:ahLst/>
            <a:cxnLst/>
            <a:rect l="l" t="t" r="r" b="b"/>
            <a:pathLst>
              <a:path w="368300" h="451485">
                <a:moveTo>
                  <a:pt x="120600" y="19080"/>
                </a:moveTo>
                <a:lnTo>
                  <a:pt x="127080" y="6480"/>
                </a:lnTo>
                <a:lnTo>
                  <a:pt x="127080" y="0"/>
                </a:lnTo>
                <a:lnTo>
                  <a:pt x="127080" y="6480"/>
                </a:lnTo>
                <a:lnTo>
                  <a:pt x="120600" y="25560"/>
                </a:lnTo>
                <a:lnTo>
                  <a:pt x="120600" y="44640"/>
                </a:lnTo>
                <a:lnTo>
                  <a:pt x="120600" y="63720"/>
                </a:lnTo>
                <a:lnTo>
                  <a:pt x="120600" y="108000"/>
                </a:lnTo>
                <a:lnTo>
                  <a:pt x="127080" y="127080"/>
                </a:lnTo>
                <a:lnTo>
                  <a:pt x="133560" y="146160"/>
                </a:lnTo>
                <a:lnTo>
                  <a:pt x="165240" y="190800"/>
                </a:lnTo>
                <a:lnTo>
                  <a:pt x="216000" y="216000"/>
                </a:lnTo>
                <a:lnTo>
                  <a:pt x="235080" y="216000"/>
                </a:lnTo>
                <a:lnTo>
                  <a:pt x="260280" y="196920"/>
                </a:lnTo>
                <a:lnTo>
                  <a:pt x="279360" y="190800"/>
                </a:lnTo>
                <a:lnTo>
                  <a:pt x="285840" y="177840"/>
                </a:lnTo>
                <a:lnTo>
                  <a:pt x="304920" y="146160"/>
                </a:lnTo>
                <a:lnTo>
                  <a:pt x="311400" y="127080"/>
                </a:lnTo>
                <a:lnTo>
                  <a:pt x="311400" y="114480"/>
                </a:lnTo>
                <a:lnTo>
                  <a:pt x="317520" y="95400"/>
                </a:lnTo>
                <a:lnTo>
                  <a:pt x="317520" y="82800"/>
                </a:lnTo>
                <a:lnTo>
                  <a:pt x="317520" y="69840"/>
                </a:lnTo>
                <a:lnTo>
                  <a:pt x="317520" y="63720"/>
                </a:lnTo>
                <a:lnTo>
                  <a:pt x="317520" y="57240"/>
                </a:lnTo>
                <a:lnTo>
                  <a:pt x="317520" y="63720"/>
                </a:lnTo>
                <a:lnTo>
                  <a:pt x="317520" y="88920"/>
                </a:lnTo>
                <a:lnTo>
                  <a:pt x="317520" y="108000"/>
                </a:lnTo>
                <a:lnTo>
                  <a:pt x="324000" y="133560"/>
                </a:lnTo>
                <a:lnTo>
                  <a:pt x="324000" y="152640"/>
                </a:lnTo>
                <a:lnTo>
                  <a:pt x="330120" y="177840"/>
                </a:lnTo>
                <a:lnTo>
                  <a:pt x="330120" y="203400"/>
                </a:lnTo>
                <a:lnTo>
                  <a:pt x="343080" y="254160"/>
                </a:lnTo>
                <a:lnTo>
                  <a:pt x="349200" y="279720"/>
                </a:lnTo>
                <a:lnTo>
                  <a:pt x="355680" y="298440"/>
                </a:lnTo>
                <a:lnTo>
                  <a:pt x="362160" y="324000"/>
                </a:lnTo>
                <a:lnTo>
                  <a:pt x="368280" y="343080"/>
                </a:lnTo>
                <a:lnTo>
                  <a:pt x="368280" y="381240"/>
                </a:lnTo>
                <a:lnTo>
                  <a:pt x="362160" y="393840"/>
                </a:lnTo>
                <a:lnTo>
                  <a:pt x="343080" y="412920"/>
                </a:lnTo>
                <a:lnTo>
                  <a:pt x="330120" y="419400"/>
                </a:lnTo>
                <a:lnTo>
                  <a:pt x="285840" y="432000"/>
                </a:lnTo>
                <a:lnTo>
                  <a:pt x="266760" y="432000"/>
                </a:lnTo>
                <a:lnTo>
                  <a:pt x="203400" y="438480"/>
                </a:lnTo>
                <a:lnTo>
                  <a:pt x="171720" y="438480"/>
                </a:lnTo>
                <a:lnTo>
                  <a:pt x="108000" y="438480"/>
                </a:lnTo>
                <a:lnTo>
                  <a:pt x="69840" y="444600"/>
                </a:lnTo>
                <a:lnTo>
                  <a:pt x="31680" y="444600"/>
                </a:lnTo>
                <a:lnTo>
                  <a:pt x="0" y="451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643" y="1429759"/>
            <a:ext cx="6339840" cy="5702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50" spc="225">
                <a:latin typeface="Times New Roman"/>
                <a:cs typeface="Times New Roman"/>
              </a:rPr>
              <a:t>Deep </a:t>
            </a:r>
            <a:r>
              <a:rPr dirty="0" sz="3550" spc="325">
                <a:latin typeface="Times New Roman"/>
                <a:cs typeface="Times New Roman"/>
              </a:rPr>
              <a:t>neural </a:t>
            </a:r>
            <a:r>
              <a:rPr dirty="0" sz="3550" spc="280">
                <a:latin typeface="Times New Roman"/>
                <a:cs typeface="Times New Roman"/>
              </a:rPr>
              <a:t>network</a:t>
            </a:r>
            <a:r>
              <a:rPr dirty="0" sz="3550" spc="-240">
                <a:latin typeface="Times New Roman"/>
                <a:cs typeface="Times New Roman"/>
              </a:rPr>
              <a:t> </a:t>
            </a:r>
            <a:r>
              <a:rPr dirty="0" sz="3550" spc="270">
                <a:latin typeface="Times New Roman"/>
                <a:cs typeface="Times New Roman"/>
              </a:rPr>
              <a:t>notation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2500" y="2040953"/>
            <a:ext cx="5654675" cy="26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8831" y="1628203"/>
            <a:ext cx="8430412" cy="5035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68581" y="6382765"/>
            <a:ext cx="690245" cy="23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600" spc="10">
                <a:latin typeface="Times New Roman"/>
                <a:cs typeface="Times New Roman"/>
              </a:rPr>
              <a:t>Andr</a:t>
            </a:r>
            <a:r>
              <a:rPr dirty="0" sz="1600" spc="5">
                <a:latin typeface="Times New Roman"/>
                <a:cs typeface="Times New Roman"/>
              </a:rPr>
              <a:t>e</a:t>
            </a:r>
            <a:r>
              <a:rPr dirty="0" sz="1600" spc="15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837" y="1101947"/>
            <a:ext cx="9885362" cy="51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200" y="1101947"/>
            <a:ext cx="9906000" cy="5572125"/>
          </a:xfrm>
          <a:custGeom>
            <a:avLst/>
            <a:gdLst/>
            <a:ahLst/>
            <a:cxnLst/>
            <a:rect l="l" t="t" r="r" b="b"/>
            <a:pathLst>
              <a:path w="9906000" h="5572125">
                <a:moveTo>
                  <a:pt x="0" y="0"/>
                </a:moveTo>
                <a:lnTo>
                  <a:pt x="0" y="5572125"/>
                </a:lnTo>
                <a:lnTo>
                  <a:pt x="9906000" y="5572125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3562" y="5082603"/>
            <a:ext cx="219964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 b="1">
                <a:latin typeface="Times New Roman"/>
                <a:cs typeface="Times New Roman"/>
              </a:rPr>
              <a:t>deeplearning.ai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993" y="2020316"/>
            <a:ext cx="3116262" cy="3013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" y="4610322"/>
            <a:ext cx="3962393" cy="1062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53624" y="3702272"/>
            <a:ext cx="6428574" cy="423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45815" y="1956022"/>
            <a:ext cx="3485515" cy="1585595"/>
          </a:xfrm>
          <a:prstGeom prst="rect"/>
        </p:spPr>
        <p:txBody>
          <a:bodyPr wrap="square" lIns="0" tIns="99060" rIns="0" bIns="0" rtlCol="0" vert="horz">
            <a:spAutoFit/>
          </a:bodyPr>
          <a:lstStyle/>
          <a:p>
            <a:pPr marL="418465" marR="5080" indent="-406400">
              <a:lnSpc>
                <a:spcPts val="5850"/>
              </a:lnSpc>
              <a:spcBef>
                <a:spcPts val="780"/>
              </a:spcBef>
            </a:pPr>
            <a:r>
              <a:rPr dirty="0" sz="5350">
                <a:latin typeface="Times New Roman"/>
                <a:cs typeface="Times New Roman"/>
              </a:rPr>
              <a:t>Deep</a:t>
            </a:r>
            <a:r>
              <a:rPr dirty="0" sz="5350" spc="-60">
                <a:latin typeface="Times New Roman"/>
                <a:cs typeface="Times New Roman"/>
              </a:rPr>
              <a:t> </a:t>
            </a:r>
            <a:r>
              <a:rPr dirty="0" sz="5350">
                <a:latin typeface="Times New Roman"/>
                <a:cs typeface="Times New Roman"/>
              </a:rPr>
              <a:t>Neural  Networks</a:t>
            </a:r>
            <a:endParaRPr sz="5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8476" y="4164234"/>
            <a:ext cx="5269865" cy="144970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87655" marR="5080" indent="-275590">
              <a:lnSpc>
                <a:spcPts val="5360"/>
              </a:lnSpc>
              <a:spcBef>
                <a:spcPts val="685"/>
              </a:spcBef>
            </a:pPr>
            <a:r>
              <a:rPr dirty="0" sz="4850" spc="10">
                <a:latin typeface="Times New Roman"/>
                <a:cs typeface="Times New Roman"/>
              </a:rPr>
              <a:t>Forward</a:t>
            </a:r>
            <a:r>
              <a:rPr dirty="0" sz="4850" spc="-45">
                <a:latin typeface="Times New Roman"/>
                <a:cs typeface="Times New Roman"/>
              </a:rPr>
              <a:t> </a:t>
            </a:r>
            <a:r>
              <a:rPr dirty="0" sz="4850" spc="5">
                <a:latin typeface="Times New Roman"/>
                <a:cs typeface="Times New Roman"/>
              </a:rPr>
              <a:t>Propagation  in </a:t>
            </a:r>
            <a:r>
              <a:rPr dirty="0" sz="4850" spc="10">
                <a:latin typeface="Times New Roman"/>
                <a:cs typeface="Times New Roman"/>
              </a:rPr>
              <a:t>a Deep</a:t>
            </a:r>
            <a:r>
              <a:rPr dirty="0" sz="4850" spc="-55">
                <a:latin typeface="Times New Roman"/>
                <a:cs typeface="Times New Roman"/>
              </a:rPr>
              <a:t> </a:t>
            </a:r>
            <a:r>
              <a:rPr dirty="0" sz="4850" spc="10">
                <a:latin typeface="Times New Roman"/>
                <a:cs typeface="Times New Roman"/>
              </a:rPr>
              <a:t>Network</a:t>
            </a:r>
            <a:endParaRPr sz="4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837" y="1101947"/>
            <a:ext cx="9885362" cy="51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200" y="1101947"/>
            <a:ext cx="9906000" cy="5572125"/>
          </a:xfrm>
          <a:custGeom>
            <a:avLst/>
            <a:gdLst/>
            <a:ahLst/>
            <a:cxnLst/>
            <a:rect l="l" t="t" r="r" b="b"/>
            <a:pathLst>
              <a:path w="9906000" h="5572125">
                <a:moveTo>
                  <a:pt x="0" y="0"/>
                </a:moveTo>
                <a:lnTo>
                  <a:pt x="0" y="5572125"/>
                </a:lnTo>
                <a:lnTo>
                  <a:pt x="9906000" y="5572125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68581" y="6331203"/>
            <a:ext cx="690245" cy="273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0">
                <a:latin typeface="Times New Roman"/>
                <a:cs typeface="Times New Roman"/>
              </a:rPr>
              <a:t>Andr</a:t>
            </a:r>
            <a:r>
              <a:rPr dirty="0" sz="1600" spc="5">
                <a:latin typeface="Times New Roman"/>
                <a:cs typeface="Times New Roman"/>
              </a:rPr>
              <a:t>e</a:t>
            </a:r>
            <a:r>
              <a:rPr dirty="0" sz="1600" spc="15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643" y="1429797"/>
            <a:ext cx="8358505" cy="5702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50" spc="300">
                <a:latin typeface="Times New Roman"/>
                <a:cs typeface="Times New Roman"/>
              </a:rPr>
              <a:t>Forward </a:t>
            </a:r>
            <a:r>
              <a:rPr dirty="0" sz="3550" spc="260">
                <a:latin typeface="Times New Roman"/>
                <a:cs typeface="Times New Roman"/>
              </a:rPr>
              <a:t>propagation </a:t>
            </a:r>
            <a:r>
              <a:rPr dirty="0" sz="3550" spc="270">
                <a:latin typeface="Times New Roman"/>
                <a:cs typeface="Times New Roman"/>
              </a:rPr>
              <a:t>in </a:t>
            </a:r>
            <a:r>
              <a:rPr dirty="0" sz="3550" spc="409">
                <a:latin typeface="Times New Roman"/>
                <a:cs typeface="Times New Roman"/>
              </a:rPr>
              <a:t>a</a:t>
            </a:r>
            <a:r>
              <a:rPr dirty="0" sz="3550" spc="-545">
                <a:latin typeface="Times New Roman"/>
                <a:cs typeface="Times New Roman"/>
              </a:rPr>
              <a:t> </a:t>
            </a:r>
            <a:r>
              <a:rPr dirty="0" sz="3550" spc="240">
                <a:latin typeface="Times New Roman"/>
                <a:cs typeface="Times New Roman"/>
              </a:rPr>
              <a:t>deep </a:t>
            </a:r>
            <a:r>
              <a:rPr dirty="0" sz="3550" spc="280">
                <a:latin typeface="Times New Roman"/>
                <a:cs typeface="Times New Roman"/>
              </a:rPr>
              <a:t>network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2575" y="1896491"/>
            <a:ext cx="4911725" cy="231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3731" y="1865540"/>
            <a:ext cx="9286875" cy="4777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140" y="4806732"/>
            <a:ext cx="2560955" cy="503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-125">
                <a:latin typeface="Trebuchet MS"/>
                <a:cs typeface="Trebuchet MS"/>
              </a:rPr>
              <a:t>deeplearning.ai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5667" y="1134541"/>
            <a:ext cx="3852329" cy="3725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44009" y="3459886"/>
            <a:ext cx="7442200" cy="0"/>
          </a:xfrm>
          <a:custGeom>
            <a:avLst/>
            <a:gdLst/>
            <a:ahLst/>
            <a:cxnLst/>
            <a:rect l="l" t="t" r="r" b="b"/>
            <a:pathLst>
              <a:path w="7442200" h="0">
                <a:moveTo>
                  <a:pt x="0" y="0"/>
                </a:moveTo>
                <a:lnTo>
                  <a:pt x="7442044" y="1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27850" marR="5080" indent="-437515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Getting </a:t>
            </a:r>
            <a:r>
              <a:rPr dirty="0" spc="-190"/>
              <a:t>your</a:t>
            </a:r>
            <a:r>
              <a:rPr dirty="0" spc="-640"/>
              <a:t> </a:t>
            </a:r>
            <a:r>
              <a:rPr dirty="0" spc="-320"/>
              <a:t>matrix  </a:t>
            </a:r>
            <a:r>
              <a:rPr dirty="0" spc="-185"/>
              <a:t>dimensions</a:t>
            </a:r>
            <a:r>
              <a:rPr dirty="0" spc="-470"/>
              <a:t> </a:t>
            </a:r>
            <a:r>
              <a:rPr dirty="0" spc="-270"/>
              <a:t>right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6986270" marR="5080" indent="-494665">
              <a:lnSpc>
                <a:spcPts val="7870"/>
              </a:lnSpc>
              <a:spcBef>
                <a:spcPts val="405"/>
              </a:spcBef>
            </a:pPr>
            <a:r>
              <a:rPr dirty="0" spc="-250"/>
              <a:t>Deep</a:t>
            </a:r>
            <a:r>
              <a:rPr dirty="0" spc="-585"/>
              <a:t> </a:t>
            </a:r>
            <a:r>
              <a:rPr dirty="0" spc="-300"/>
              <a:t>Neural  </a:t>
            </a:r>
            <a:r>
              <a:rPr dirty="0" spc="-275"/>
              <a:t>Networks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5029"/>
            <a:ext cx="62833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420">
                <a:latin typeface="Times New Roman"/>
                <a:cs typeface="Times New Roman"/>
              </a:rPr>
              <a:t>Parameters </a:t>
            </a:r>
            <a:r>
              <a:rPr dirty="0" sz="4400" spc="730"/>
              <a:t>!</a:t>
            </a:r>
            <a:r>
              <a:rPr dirty="0" baseline="27777" sz="4800" spc="1095"/>
              <a:t>["]</a:t>
            </a:r>
            <a:r>
              <a:rPr dirty="0" baseline="27777" sz="4800" spc="-847"/>
              <a:t> </a:t>
            </a:r>
            <a:r>
              <a:rPr dirty="0" sz="4400" spc="430">
                <a:latin typeface="Times New Roman"/>
                <a:cs typeface="Times New Roman"/>
              </a:rPr>
              <a:t>and </a:t>
            </a:r>
            <a:r>
              <a:rPr dirty="0" sz="4400" spc="290"/>
              <a:t>"</a:t>
            </a:r>
            <a:r>
              <a:rPr dirty="0" baseline="27777" sz="4800" spc="434"/>
              <a:t>["]</a:t>
            </a:r>
            <a:endParaRPr baseline="27777"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1201" y="689040"/>
            <a:ext cx="7078551" cy="4254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26780" y="1748367"/>
            <a:ext cx="1619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790">
                <a:latin typeface="Trebuchet MS"/>
                <a:cs typeface="Trebuchet MS"/>
              </a:rPr>
              <a:t>$</a:t>
            </a:r>
            <a:r>
              <a:rPr dirty="0" sz="2000" spc="-390">
                <a:latin typeface="Trebuchet MS"/>
                <a:cs typeface="Trebuchet MS"/>
              </a:rPr>
              <a:t>%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6127" y="1579025"/>
            <a:ext cx="266065" cy="821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z="2000" spc="-420">
                <a:latin typeface="Trebuchet MS"/>
                <a:cs typeface="Trebuchet MS"/>
              </a:rPr>
              <a:t>&amp;</a:t>
            </a:r>
            <a:r>
              <a:rPr dirty="0" baseline="-15325" sz="2175" spc="472">
                <a:latin typeface="Trebuchet MS"/>
                <a:cs typeface="Trebuchet MS"/>
              </a:rPr>
              <a:t>!</a:t>
            </a:r>
            <a:endParaRPr baseline="-15325" sz="217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2000" spc="-375">
                <a:latin typeface="Trebuchet MS"/>
                <a:cs typeface="Trebuchet MS"/>
              </a:rPr>
              <a:t>&amp;</a:t>
            </a:r>
            <a:r>
              <a:rPr dirty="0" baseline="-15325" sz="2175" spc="562">
                <a:latin typeface="Trebuchet MS"/>
                <a:cs typeface="Trebuchet MS"/>
              </a:rPr>
              <a:t>"</a:t>
            </a:r>
            <a:endParaRPr baseline="-15325" sz="2175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29738" y="533685"/>
            <a:ext cx="114935" cy="267335"/>
          </a:xfrm>
          <a:custGeom>
            <a:avLst/>
            <a:gdLst/>
            <a:ahLst/>
            <a:cxnLst/>
            <a:rect l="l" t="t" r="r" b="b"/>
            <a:pathLst>
              <a:path w="114934" h="267334">
                <a:moveTo>
                  <a:pt x="19080" y="19080"/>
                </a:moveTo>
                <a:lnTo>
                  <a:pt x="19080" y="12600"/>
                </a:lnTo>
                <a:lnTo>
                  <a:pt x="19080" y="6120"/>
                </a:lnTo>
                <a:lnTo>
                  <a:pt x="19080" y="0"/>
                </a:lnTo>
                <a:lnTo>
                  <a:pt x="19080" y="6120"/>
                </a:lnTo>
                <a:lnTo>
                  <a:pt x="19080" y="12600"/>
                </a:lnTo>
                <a:lnTo>
                  <a:pt x="19080" y="38160"/>
                </a:lnTo>
                <a:lnTo>
                  <a:pt x="12960" y="56880"/>
                </a:lnTo>
                <a:lnTo>
                  <a:pt x="6480" y="95040"/>
                </a:lnTo>
                <a:lnTo>
                  <a:pt x="0" y="114120"/>
                </a:lnTo>
                <a:lnTo>
                  <a:pt x="0" y="139680"/>
                </a:lnTo>
                <a:lnTo>
                  <a:pt x="0" y="158760"/>
                </a:lnTo>
                <a:lnTo>
                  <a:pt x="6480" y="196560"/>
                </a:lnTo>
                <a:lnTo>
                  <a:pt x="6480" y="209520"/>
                </a:lnTo>
                <a:lnTo>
                  <a:pt x="12960" y="222120"/>
                </a:lnTo>
                <a:lnTo>
                  <a:pt x="19080" y="234720"/>
                </a:lnTo>
                <a:lnTo>
                  <a:pt x="25560" y="241200"/>
                </a:lnTo>
                <a:lnTo>
                  <a:pt x="31680" y="247680"/>
                </a:lnTo>
                <a:lnTo>
                  <a:pt x="50760" y="253800"/>
                </a:lnTo>
                <a:lnTo>
                  <a:pt x="63720" y="253800"/>
                </a:lnTo>
                <a:lnTo>
                  <a:pt x="82800" y="253800"/>
                </a:lnTo>
                <a:lnTo>
                  <a:pt x="88920" y="253800"/>
                </a:lnTo>
                <a:lnTo>
                  <a:pt x="95400" y="253800"/>
                </a:lnTo>
                <a:lnTo>
                  <a:pt x="101520" y="253800"/>
                </a:lnTo>
                <a:lnTo>
                  <a:pt x="108000" y="260280"/>
                </a:lnTo>
                <a:lnTo>
                  <a:pt x="108000" y="266760"/>
                </a:lnTo>
                <a:lnTo>
                  <a:pt x="114480" y="266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58339" y="628726"/>
            <a:ext cx="69850" cy="13335"/>
          </a:xfrm>
          <a:custGeom>
            <a:avLst/>
            <a:gdLst/>
            <a:ahLst/>
            <a:cxnLst/>
            <a:rect l="l" t="t" r="r" b="b"/>
            <a:pathLst>
              <a:path w="69850" h="13334">
                <a:moveTo>
                  <a:pt x="0" y="12960"/>
                </a:moveTo>
                <a:lnTo>
                  <a:pt x="0" y="6480"/>
                </a:lnTo>
                <a:lnTo>
                  <a:pt x="6480" y="6480"/>
                </a:lnTo>
                <a:lnTo>
                  <a:pt x="19080" y="6480"/>
                </a:lnTo>
                <a:lnTo>
                  <a:pt x="31680" y="6480"/>
                </a:lnTo>
                <a:lnTo>
                  <a:pt x="50760" y="0"/>
                </a:lnTo>
                <a:lnTo>
                  <a:pt x="57240" y="0"/>
                </a:lnTo>
                <a:lnTo>
                  <a:pt x="69840" y="0"/>
                </a:lnTo>
                <a:lnTo>
                  <a:pt x="6984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58339" y="685966"/>
            <a:ext cx="83185" cy="12700"/>
          </a:xfrm>
          <a:custGeom>
            <a:avLst/>
            <a:gdLst/>
            <a:ahLst/>
            <a:cxnLst/>
            <a:rect l="l" t="t" r="r" b="b"/>
            <a:pathLst>
              <a:path w="83184" h="12700">
                <a:moveTo>
                  <a:pt x="0" y="12600"/>
                </a:moveTo>
                <a:lnTo>
                  <a:pt x="6480" y="12600"/>
                </a:lnTo>
                <a:lnTo>
                  <a:pt x="19080" y="12600"/>
                </a:lnTo>
                <a:lnTo>
                  <a:pt x="25560" y="12600"/>
                </a:lnTo>
                <a:lnTo>
                  <a:pt x="50760" y="6480"/>
                </a:lnTo>
                <a:lnTo>
                  <a:pt x="63720" y="6480"/>
                </a:lnTo>
                <a:lnTo>
                  <a:pt x="69840" y="0"/>
                </a:lnTo>
                <a:lnTo>
                  <a:pt x="76320" y="0"/>
                </a:lnTo>
                <a:lnTo>
                  <a:pt x="828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14053" y="511200"/>
            <a:ext cx="127051" cy="25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0127" y="4235571"/>
            <a:ext cx="171450" cy="267335"/>
          </a:xfrm>
          <a:custGeom>
            <a:avLst/>
            <a:gdLst/>
            <a:ahLst/>
            <a:cxnLst/>
            <a:rect l="l" t="t" r="r" b="b"/>
            <a:pathLst>
              <a:path w="171450" h="267335">
                <a:moveTo>
                  <a:pt x="6120" y="0"/>
                </a:moveTo>
                <a:lnTo>
                  <a:pt x="0" y="0"/>
                </a:lnTo>
                <a:lnTo>
                  <a:pt x="6120" y="0"/>
                </a:lnTo>
                <a:lnTo>
                  <a:pt x="25200" y="0"/>
                </a:lnTo>
                <a:lnTo>
                  <a:pt x="37800" y="6480"/>
                </a:lnTo>
                <a:lnTo>
                  <a:pt x="50760" y="12600"/>
                </a:lnTo>
                <a:lnTo>
                  <a:pt x="75960" y="25560"/>
                </a:lnTo>
                <a:lnTo>
                  <a:pt x="88920" y="31680"/>
                </a:lnTo>
                <a:lnTo>
                  <a:pt x="101520" y="44640"/>
                </a:lnTo>
                <a:lnTo>
                  <a:pt x="107640" y="50760"/>
                </a:lnTo>
                <a:lnTo>
                  <a:pt x="114120" y="63720"/>
                </a:lnTo>
                <a:lnTo>
                  <a:pt x="120600" y="69840"/>
                </a:lnTo>
                <a:lnTo>
                  <a:pt x="114120" y="88920"/>
                </a:lnTo>
                <a:lnTo>
                  <a:pt x="107640" y="101520"/>
                </a:lnTo>
                <a:lnTo>
                  <a:pt x="101520" y="120600"/>
                </a:lnTo>
                <a:lnTo>
                  <a:pt x="95040" y="133560"/>
                </a:lnTo>
                <a:lnTo>
                  <a:pt x="82440" y="165240"/>
                </a:lnTo>
                <a:lnTo>
                  <a:pt x="75960" y="177840"/>
                </a:lnTo>
                <a:lnTo>
                  <a:pt x="69840" y="209520"/>
                </a:lnTo>
                <a:lnTo>
                  <a:pt x="69840" y="222480"/>
                </a:lnTo>
                <a:lnTo>
                  <a:pt x="75960" y="241200"/>
                </a:lnTo>
                <a:lnTo>
                  <a:pt x="82440" y="247680"/>
                </a:lnTo>
                <a:lnTo>
                  <a:pt x="101520" y="260280"/>
                </a:lnTo>
                <a:lnTo>
                  <a:pt x="114120" y="260280"/>
                </a:lnTo>
                <a:lnTo>
                  <a:pt x="139680" y="266760"/>
                </a:lnTo>
                <a:lnTo>
                  <a:pt x="145800" y="266760"/>
                </a:lnTo>
                <a:lnTo>
                  <a:pt x="164880" y="266760"/>
                </a:lnTo>
                <a:lnTo>
                  <a:pt x="171360" y="266760"/>
                </a:lnTo>
                <a:lnTo>
                  <a:pt x="164880" y="266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1807" y="4400811"/>
            <a:ext cx="108585" cy="6350"/>
          </a:xfrm>
          <a:custGeom>
            <a:avLst/>
            <a:gdLst/>
            <a:ahLst/>
            <a:cxnLst/>
            <a:rect l="l" t="t" r="r" b="b"/>
            <a:pathLst>
              <a:path w="108584" h="6350">
                <a:moveTo>
                  <a:pt x="0" y="6120"/>
                </a:moveTo>
                <a:lnTo>
                  <a:pt x="0" y="6120"/>
                </a:lnTo>
                <a:lnTo>
                  <a:pt x="95040" y="6120"/>
                </a:lnTo>
                <a:lnTo>
                  <a:pt x="1080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6241" y="4098965"/>
            <a:ext cx="139651" cy="184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11481" y="4086365"/>
            <a:ext cx="152251" cy="2159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63728" y="4311891"/>
            <a:ext cx="89535" cy="6350"/>
          </a:xfrm>
          <a:custGeom>
            <a:avLst/>
            <a:gdLst/>
            <a:ahLst/>
            <a:cxnLst/>
            <a:rect l="l" t="t" r="r" b="b"/>
            <a:pathLst>
              <a:path w="89535" h="6350">
                <a:moveTo>
                  <a:pt x="0" y="6120"/>
                </a:moveTo>
                <a:lnTo>
                  <a:pt x="0" y="6120"/>
                </a:lnTo>
                <a:lnTo>
                  <a:pt x="57240" y="6120"/>
                </a:lnTo>
                <a:lnTo>
                  <a:pt x="63720" y="0"/>
                </a:lnTo>
                <a:lnTo>
                  <a:pt x="69840" y="0"/>
                </a:lnTo>
                <a:lnTo>
                  <a:pt x="82800" y="6120"/>
                </a:lnTo>
                <a:lnTo>
                  <a:pt x="88920" y="6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14848" y="4375251"/>
            <a:ext cx="63500" cy="6985"/>
          </a:xfrm>
          <a:custGeom>
            <a:avLst/>
            <a:gdLst/>
            <a:ahLst/>
            <a:cxnLst/>
            <a:rect l="l" t="t" r="r" b="b"/>
            <a:pathLst>
              <a:path w="63500" h="6985">
                <a:moveTo>
                  <a:pt x="0" y="0"/>
                </a:moveTo>
                <a:lnTo>
                  <a:pt x="6120" y="6480"/>
                </a:lnTo>
                <a:lnTo>
                  <a:pt x="25200" y="6480"/>
                </a:lnTo>
                <a:lnTo>
                  <a:pt x="31680" y="6480"/>
                </a:lnTo>
                <a:lnTo>
                  <a:pt x="50760" y="6480"/>
                </a:lnTo>
                <a:lnTo>
                  <a:pt x="56880" y="0"/>
                </a:lnTo>
                <a:lnTo>
                  <a:pt x="633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86405" y="4213445"/>
            <a:ext cx="114091" cy="1587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38651" y="3987891"/>
            <a:ext cx="197485" cy="387985"/>
          </a:xfrm>
          <a:custGeom>
            <a:avLst/>
            <a:gdLst/>
            <a:ahLst/>
            <a:cxnLst/>
            <a:rect l="l" t="t" r="r" b="b"/>
            <a:pathLst>
              <a:path w="197485" h="387985">
                <a:moveTo>
                  <a:pt x="6480" y="19080"/>
                </a:moveTo>
                <a:lnTo>
                  <a:pt x="6480" y="12960"/>
                </a:lnTo>
                <a:lnTo>
                  <a:pt x="6480" y="6480"/>
                </a:lnTo>
                <a:lnTo>
                  <a:pt x="0" y="0"/>
                </a:lnTo>
                <a:lnTo>
                  <a:pt x="0" y="6480"/>
                </a:lnTo>
                <a:lnTo>
                  <a:pt x="6480" y="12960"/>
                </a:lnTo>
                <a:lnTo>
                  <a:pt x="12960" y="25560"/>
                </a:lnTo>
                <a:lnTo>
                  <a:pt x="19080" y="44640"/>
                </a:lnTo>
                <a:lnTo>
                  <a:pt x="38160" y="95400"/>
                </a:lnTo>
                <a:lnTo>
                  <a:pt x="50760" y="120600"/>
                </a:lnTo>
                <a:lnTo>
                  <a:pt x="63720" y="177840"/>
                </a:lnTo>
                <a:lnTo>
                  <a:pt x="69840" y="203400"/>
                </a:lnTo>
                <a:lnTo>
                  <a:pt x="76320" y="222480"/>
                </a:lnTo>
                <a:lnTo>
                  <a:pt x="76320" y="254160"/>
                </a:lnTo>
                <a:lnTo>
                  <a:pt x="76320" y="260280"/>
                </a:lnTo>
                <a:lnTo>
                  <a:pt x="76320" y="266760"/>
                </a:lnTo>
                <a:lnTo>
                  <a:pt x="76320" y="260280"/>
                </a:lnTo>
                <a:lnTo>
                  <a:pt x="82800" y="247680"/>
                </a:lnTo>
                <a:lnTo>
                  <a:pt x="95400" y="241560"/>
                </a:lnTo>
                <a:lnTo>
                  <a:pt x="108000" y="241560"/>
                </a:lnTo>
                <a:lnTo>
                  <a:pt x="139680" y="241560"/>
                </a:lnTo>
                <a:lnTo>
                  <a:pt x="152640" y="247680"/>
                </a:lnTo>
                <a:lnTo>
                  <a:pt x="177840" y="273240"/>
                </a:lnTo>
                <a:lnTo>
                  <a:pt x="190800" y="285840"/>
                </a:lnTo>
                <a:lnTo>
                  <a:pt x="196920" y="304920"/>
                </a:lnTo>
                <a:lnTo>
                  <a:pt x="196920" y="317520"/>
                </a:lnTo>
                <a:lnTo>
                  <a:pt x="190800" y="343080"/>
                </a:lnTo>
                <a:lnTo>
                  <a:pt x="177840" y="355680"/>
                </a:lnTo>
                <a:lnTo>
                  <a:pt x="165240" y="368280"/>
                </a:lnTo>
                <a:lnTo>
                  <a:pt x="146160" y="374760"/>
                </a:lnTo>
                <a:lnTo>
                  <a:pt x="127080" y="381240"/>
                </a:lnTo>
                <a:lnTo>
                  <a:pt x="108000" y="387360"/>
                </a:lnTo>
                <a:lnTo>
                  <a:pt x="95400" y="387360"/>
                </a:lnTo>
                <a:lnTo>
                  <a:pt x="63720" y="381240"/>
                </a:lnTo>
                <a:lnTo>
                  <a:pt x="57240" y="374760"/>
                </a:lnTo>
                <a:lnTo>
                  <a:pt x="57240" y="355680"/>
                </a:lnTo>
                <a:lnTo>
                  <a:pt x="57240" y="343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83286" y="3972245"/>
            <a:ext cx="146131" cy="183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64172" y="4013451"/>
            <a:ext cx="38735" cy="108585"/>
          </a:xfrm>
          <a:custGeom>
            <a:avLst/>
            <a:gdLst/>
            <a:ahLst/>
            <a:cxnLst/>
            <a:rect l="l" t="t" r="r" b="b"/>
            <a:pathLst>
              <a:path w="38735" h="108585">
                <a:moveTo>
                  <a:pt x="0" y="0"/>
                </a:moveTo>
                <a:lnTo>
                  <a:pt x="0" y="6120"/>
                </a:lnTo>
                <a:lnTo>
                  <a:pt x="0" y="25200"/>
                </a:lnTo>
                <a:lnTo>
                  <a:pt x="0" y="38160"/>
                </a:lnTo>
                <a:lnTo>
                  <a:pt x="6480" y="50760"/>
                </a:lnTo>
                <a:lnTo>
                  <a:pt x="6480" y="63360"/>
                </a:lnTo>
                <a:lnTo>
                  <a:pt x="6480" y="75960"/>
                </a:lnTo>
                <a:lnTo>
                  <a:pt x="12600" y="95040"/>
                </a:lnTo>
                <a:lnTo>
                  <a:pt x="19080" y="101520"/>
                </a:lnTo>
                <a:lnTo>
                  <a:pt x="25560" y="108000"/>
                </a:lnTo>
                <a:lnTo>
                  <a:pt x="38160" y="1080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30966" y="3965765"/>
            <a:ext cx="127051" cy="1968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14971" y="4248171"/>
            <a:ext cx="6985" cy="133985"/>
          </a:xfrm>
          <a:custGeom>
            <a:avLst/>
            <a:gdLst/>
            <a:ahLst/>
            <a:cxnLst/>
            <a:rect l="l" t="t" r="r" b="b"/>
            <a:pathLst>
              <a:path w="6985" h="133985">
                <a:moveTo>
                  <a:pt x="6480" y="6480"/>
                </a:moveTo>
                <a:lnTo>
                  <a:pt x="6480" y="0"/>
                </a:lnTo>
                <a:lnTo>
                  <a:pt x="0" y="0"/>
                </a:lnTo>
                <a:lnTo>
                  <a:pt x="0" y="6480"/>
                </a:lnTo>
                <a:lnTo>
                  <a:pt x="0" y="32040"/>
                </a:lnTo>
                <a:lnTo>
                  <a:pt x="0" y="44640"/>
                </a:lnTo>
                <a:lnTo>
                  <a:pt x="0" y="63720"/>
                </a:lnTo>
                <a:lnTo>
                  <a:pt x="6480" y="88920"/>
                </a:lnTo>
                <a:lnTo>
                  <a:pt x="6480" y="108000"/>
                </a:lnTo>
                <a:lnTo>
                  <a:pt x="6480" y="133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87891" y="4432491"/>
            <a:ext cx="851535" cy="114300"/>
          </a:xfrm>
          <a:custGeom>
            <a:avLst/>
            <a:gdLst/>
            <a:ahLst/>
            <a:cxnLst/>
            <a:rect l="l" t="t" r="r" b="b"/>
            <a:pathLst>
              <a:path w="851535" h="114300">
                <a:moveTo>
                  <a:pt x="6480" y="0"/>
                </a:moveTo>
                <a:lnTo>
                  <a:pt x="6480" y="6480"/>
                </a:lnTo>
                <a:lnTo>
                  <a:pt x="0" y="6480"/>
                </a:lnTo>
                <a:lnTo>
                  <a:pt x="0" y="12600"/>
                </a:lnTo>
                <a:lnTo>
                  <a:pt x="6480" y="19080"/>
                </a:lnTo>
                <a:lnTo>
                  <a:pt x="12960" y="19080"/>
                </a:lnTo>
                <a:lnTo>
                  <a:pt x="19080" y="19080"/>
                </a:lnTo>
                <a:lnTo>
                  <a:pt x="19080" y="25560"/>
                </a:lnTo>
                <a:lnTo>
                  <a:pt x="25560" y="31680"/>
                </a:lnTo>
                <a:lnTo>
                  <a:pt x="31680" y="38160"/>
                </a:lnTo>
                <a:lnTo>
                  <a:pt x="38160" y="44280"/>
                </a:lnTo>
                <a:lnTo>
                  <a:pt x="50760" y="57240"/>
                </a:lnTo>
                <a:lnTo>
                  <a:pt x="63720" y="63360"/>
                </a:lnTo>
                <a:lnTo>
                  <a:pt x="82800" y="69840"/>
                </a:lnTo>
                <a:lnTo>
                  <a:pt x="101520" y="76320"/>
                </a:lnTo>
                <a:lnTo>
                  <a:pt x="146160" y="82440"/>
                </a:lnTo>
                <a:lnTo>
                  <a:pt x="177840" y="88920"/>
                </a:lnTo>
                <a:lnTo>
                  <a:pt x="209520" y="95400"/>
                </a:lnTo>
                <a:lnTo>
                  <a:pt x="247680" y="95400"/>
                </a:lnTo>
                <a:lnTo>
                  <a:pt x="285840" y="101520"/>
                </a:lnTo>
                <a:lnTo>
                  <a:pt x="374760" y="108000"/>
                </a:lnTo>
                <a:lnTo>
                  <a:pt x="419040" y="114120"/>
                </a:lnTo>
                <a:lnTo>
                  <a:pt x="463680" y="114120"/>
                </a:lnTo>
                <a:lnTo>
                  <a:pt x="507960" y="108000"/>
                </a:lnTo>
                <a:lnTo>
                  <a:pt x="558720" y="108000"/>
                </a:lnTo>
                <a:lnTo>
                  <a:pt x="603360" y="95400"/>
                </a:lnTo>
                <a:lnTo>
                  <a:pt x="654120" y="88920"/>
                </a:lnTo>
                <a:lnTo>
                  <a:pt x="730441" y="63360"/>
                </a:lnTo>
                <a:lnTo>
                  <a:pt x="762121" y="57240"/>
                </a:lnTo>
                <a:lnTo>
                  <a:pt x="812881" y="38160"/>
                </a:lnTo>
                <a:lnTo>
                  <a:pt x="825481" y="25560"/>
                </a:lnTo>
                <a:lnTo>
                  <a:pt x="844561" y="19080"/>
                </a:lnTo>
                <a:lnTo>
                  <a:pt x="851041" y="19080"/>
                </a:lnTo>
                <a:lnTo>
                  <a:pt x="851041" y="12600"/>
                </a:lnTo>
                <a:lnTo>
                  <a:pt x="844561" y="12600"/>
                </a:lnTo>
                <a:lnTo>
                  <a:pt x="825481" y="12600"/>
                </a:lnTo>
                <a:lnTo>
                  <a:pt x="812881" y="12600"/>
                </a:lnTo>
                <a:lnTo>
                  <a:pt x="800281" y="12600"/>
                </a:lnTo>
                <a:lnTo>
                  <a:pt x="787321" y="1260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87965" y="1298881"/>
            <a:ext cx="114091" cy="101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09843" y="2644923"/>
            <a:ext cx="355651" cy="3300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03684" y="2784603"/>
            <a:ext cx="95371" cy="1587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24284" y="2918163"/>
            <a:ext cx="69811" cy="824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1841" y="4695846"/>
            <a:ext cx="95011" cy="2350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68401" y="4708806"/>
            <a:ext cx="241531" cy="1968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89327" y="4743532"/>
            <a:ext cx="0" cy="133985"/>
          </a:xfrm>
          <a:custGeom>
            <a:avLst/>
            <a:gdLst/>
            <a:ahLst/>
            <a:cxnLst/>
            <a:rect l="l" t="t" r="r" b="b"/>
            <a:pathLst>
              <a:path w="0" h="133985">
                <a:moveTo>
                  <a:pt x="0" y="0"/>
                </a:moveTo>
                <a:lnTo>
                  <a:pt x="0" y="0"/>
                </a:lnTo>
                <a:lnTo>
                  <a:pt x="0" y="127080"/>
                </a:lnTo>
                <a:lnTo>
                  <a:pt x="0" y="133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59167" y="4654612"/>
            <a:ext cx="95250" cy="311785"/>
          </a:xfrm>
          <a:custGeom>
            <a:avLst/>
            <a:gdLst/>
            <a:ahLst/>
            <a:cxnLst/>
            <a:rect l="l" t="t" r="r" b="b"/>
            <a:pathLst>
              <a:path w="95250" h="311785">
                <a:moveTo>
                  <a:pt x="0" y="0"/>
                </a:moveTo>
                <a:lnTo>
                  <a:pt x="6120" y="6480"/>
                </a:lnTo>
                <a:lnTo>
                  <a:pt x="0" y="0"/>
                </a:lnTo>
                <a:lnTo>
                  <a:pt x="12600" y="6480"/>
                </a:lnTo>
                <a:lnTo>
                  <a:pt x="31680" y="12960"/>
                </a:lnTo>
                <a:lnTo>
                  <a:pt x="38160" y="19080"/>
                </a:lnTo>
                <a:lnTo>
                  <a:pt x="50760" y="25560"/>
                </a:lnTo>
                <a:lnTo>
                  <a:pt x="69840" y="44640"/>
                </a:lnTo>
                <a:lnTo>
                  <a:pt x="82440" y="76320"/>
                </a:lnTo>
                <a:lnTo>
                  <a:pt x="88920" y="95400"/>
                </a:lnTo>
                <a:lnTo>
                  <a:pt x="95040" y="114480"/>
                </a:lnTo>
                <a:lnTo>
                  <a:pt x="95040" y="139680"/>
                </a:lnTo>
                <a:lnTo>
                  <a:pt x="95040" y="184320"/>
                </a:lnTo>
                <a:lnTo>
                  <a:pt x="95040" y="209520"/>
                </a:lnTo>
                <a:lnTo>
                  <a:pt x="95040" y="228600"/>
                </a:lnTo>
                <a:lnTo>
                  <a:pt x="82440" y="254160"/>
                </a:lnTo>
                <a:lnTo>
                  <a:pt x="63360" y="292320"/>
                </a:lnTo>
                <a:lnTo>
                  <a:pt x="44280" y="3114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0246" y="5143852"/>
            <a:ext cx="108585" cy="279400"/>
          </a:xfrm>
          <a:custGeom>
            <a:avLst/>
            <a:gdLst/>
            <a:ahLst/>
            <a:cxnLst/>
            <a:rect l="l" t="t" r="r" b="b"/>
            <a:pathLst>
              <a:path w="108584" h="279400">
                <a:moveTo>
                  <a:pt x="51120" y="0"/>
                </a:moveTo>
                <a:lnTo>
                  <a:pt x="19080" y="31680"/>
                </a:lnTo>
                <a:lnTo>
                  <a:pt x="12960" y="44280"/>
                </a:lnTo>
                <a:lnTo>
                  <a:pt x="0" y="82440"/>
                </a:lnTo>
                <a:lnTo>
                  <a:pt x="0" y="107640"/>
                </a:lnTo>
                <a:lnTo>
                  <a:pt x="0" y="152280"/>
                </a:lnTo>
                <a:lnTo>
                  <a:pt x="12960" y="196560"/>
                </a:lnTo>
                <a:lnTo>
                  <a:pt x="38160" y="234720"/>
                </a:lnTo>
                <a:lnTo>
                  <a:pt x="76320" y="266400"/>
                </a:lnTo>
                <a:lnTo>
                  <a:pt x="88920" y="272880"/>
                </a:lnTo>
                <a:lnTo>
                  <a:pt x="108000" y="279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73361" y="5267527"/>
            <a:ext cx="114091" cy="1461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93961" y="5121367"/>
            <a:ext cx="107971" cy="1461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30567" y="5169052"/>
            <a:ext cx="6350" cy="82550"/>
          </a:xfrm>
          <a:custGeom>
            <a:avLst/>
            <a:gdLst/>
            <a:ahLst/>
            <a:cxnLst/>
            <a:rect l="l" t="t" r="r" b="b"/>
            <a:pathLst>
              <a:path w="6350" h="82550">
                <a:moveTo>
                  <a:pt x="0" y="0"/>
                </a:moveTo>
                <a:lnTo>
                  <a:pt x="0" y="0"/>
                </a:lnTo>
                <a:lnTo>
                  <a:pt x="0" y="82440"/>
                </a:lnTo>
                <a:lnTo>
                  <a:pt x="6120" y="763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71801" y="5140447"/>
            <a:ext cx="82411" cy="1144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97001" y="5330887"/>
            <a:ext cx="95371" cy="1209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16047" y="5226293"/>
            <a:ext cx="13335" cy="108585"/>
          </a:xfrm>
          <a:custGeom>
            <a:avLst/>
            <a:gdLst/>
            <a:ahLst/>
            <a:cxnLst/>
            <a:rect l="l" t="t" r="r" b="b"/>
            <a:pathLst>
              <a:path w="13334" h="108585">
                <a:moveTo>
                  <a:pt x="12960" y="0"/>
                </a:moveTo>
                <a:lnTo>
                  <a:pt x="12960" y="6120"/>
                </a:lnTo>
                <a:lnTo>
                  <a:pt x="12960" y="12600"/>
                </a:lnTo>
                <a:lnTo>
                  <a:pt x="6480" y="19080"/>
                </a:lnTo>
                <a:lnTo>
                  <a:pt x="6480" y="38160"/>
                </a:lnTo>
                <a:lnTo>
                  <a:pt x="6480" y="44280"/>
                </a:lnTo>
                <a:lnTo>
                  <a:pt x="0" y="57240"/>
                </a:lnTo>
                <a:lnTo>
                  <a:pt x="0" y="108000"/>
                </a:lnTo>
                <a:lnTo>
                  <a:pt x="6480" y="1080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98847" y="5124772"/>
            <a:ext cx="63500" cy="349250"/>
          </a:xfrm>
          <a:custGeom>
            <a:avLst/>
            <a:gdLst/>
            <a:ahLst/>
            <a:cxnLst/>
            <a:rect l="l" t="t" r="r" b="b"/>
            <a:pathLst>
              <a:path w="63500" h="349250">
                <a:moveTo>
                  <a:pt x="0" y="6120"/>
                </a:moveTo>
                <a:lnTo>
                  <a:pt x="0" y="0"/>
                </a:lnTo>
                <a:lnTo>
                  <a:pt x="6120" y="0"/>
                </a:lnTo>
                <a:lnTo>
                  <a:pt x="31680" y="37800"/>
                </a:lnTo>
                <a:lnTo>
                  <a:pt x="44280" y="75960"/>
                </a:lnTo>
                <a:lnTo>
                  <a:pt x="57240" y="145800"/>
                </a:lnTo>
                <a:lnTo>
                  <a:pt x="63360" y="164880"/>
                </a:lnTo>
                <a:lnTo>
                  <a:pt x="63360" y="209520"/>
                </a:lnTo>
                <a:lnTo>
                  <a:pt x="57240" y="228600"/>
                </a:lnTo>
                <a:lnTo>
                  <a:pt x="44280" y="272880"/>
                </a:lnTo>
                <a:lnTo>
                  <a:pt x="38160" y="291960"/>
                </a:lnTo>
                <a:lnTo>
                  <a:pt x="19080" y="323640"/>
                </a:lnTo>
                <a:lnTo>
                  <a:pt x="6120" y="336240"/>
                </a:lnTo>
                <a:lnTo>
                  <a:pt x="0" y="349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65490" y="4667572"/>
            <a:ext cx="64135" cy="298450"/>
          </a:xfrm>
          <a:custGeom>
            <a:avLst/>
            <a:gdLst/>
            <a:ahLst/>
            <a:cxnLst/>
            <a:rect l="l" t="t" r="r" b="b"/>
            <a:pathLst>
              <a:path w="64135" h="298450">
                <a:moveTo>
                  <a:pt x="25560" y="6120"/>
                </a:moveTo>
                <a:lnTo>
                  <a:pt x="25560" y="0"/>
                </a:lnTo>
                <a:lnTo>
                  <a:pt x="19080" y="0"/>
                </a:lnTo>
                <a:lnTo>
                  <a:pt x="19080" y="6120"/>
                </a:lnTo>
                <a:lnTo>
                  <a:pt x="12960" y="19080"/>
                </a:lnTo>
                <a:lnTo>
                  <a:pt x="12960" y="37800"/>
                </a:lnTo>
                <a:lnTo>
                  <a:pt x="6480" y="75960"/>
                </a:lnTo>
                <a:lnTo>
                  <a:pt x="0" y="101520"/>
                </a:lnTo>
                <a:lnTo>
                  <a:pt x="0" y="126720"/>
                </a:lnTo>
                <a:lnTo>
                  <a:pt x="0" y="152280"/>
                </a:lnTo>
                <a:lnTo>
                  <a:pt x="0" y="196560"/>
                </a:lnTo>
                <a:lnTo>
                  <a:pt x="6480" y="215640"/>
                </a:lnTo>
                <a:lnTo>
                  <a:pt x="12960" y="234720"/>
                </a:lnTo>
                <a:lnTo>
                  <a:pt x="19080" y="247680"/>
                </a:lnTo>
                <a:lnTo>
                  <a:pt x="32040" y="266400"/>
                </a:lnTo>
                <a:lnTo>
                  <a:pt x="38160" y="279360"/>
                </a:lnTo>
                <a:lnTo>
                  <a:pt x="44640" y="285480"/>
                </a:lnTo>
                <a:lnTo>
                  <a:pt x="50760" y="285480"/>
                </a:lnTo>
                <a:lnTo>
                  <a:pt x="57240" y="291960"/>
                </a:lnTo>
                <a:lnTo>
                  <a:pt x="63720" y="298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57844" y="4734006"/>
            <a:ext cx="203011" cy="2224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02090" y="4794292"/>
            <a:ext cx="13335" cy="83185"/>
          </a:xfrm>
          <a:custGeom>
            <a:avLst/>
            <a:gdLst/>
            <a:ahLst/>
            <a:cxnLst/>
            <a:rect l="l" t="t" r="r" b="b"/>
            <a:pathLst>
              <a:path w="13335" h="83185">
                <a:moveTo>
                  <a:pt x="0" y="0"/>
                </a:moveTo>
                <a:lnTo>
                  <a:pt x="0" y="6480"/>
                </a:lnTo>
                <a:lnTo>
                  <a:pt x="0" y="12960"/>
                </a:lnTo>
                <a:lnTo>
                  <a:pt x="6480" y="32040"/>
                </a:lnTo>
                <a:lnTo>
                  <a:pt x="6480" y="82800"/>
                </a:lnTo>
                <a:lnTo>
                  <a:pt x="12960" y="828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40250" y="4673692"/>
            <a:ext cx="82550" cy="298450"/>
          </a:xfrm>
          <a:custGeom>
            <a:avLst/>
            <a:gdLst/>
            <a:ahLst/>
            <a:cxnLst/>
            <a:rect l="l" t="t" r="r" b="b"/>
            <a:pathLst>
              <a:path w="82550" h="298450">
                <a:moveTo>
                  <a:pt x="0" y="6480"/>
                </a:moveTo>
                <a:lnTo>
                  <a:pt x="6480" y="6480"/>
                </a:lnTo>
                <a:lnTo>
                  <a:pt x="0" y="6480"/>
                </a:lnTo>
                <a:lnTo>
                  <a:pt x="6480" y="0"/>
                </a:lnTo>
                <a:lnTo>
                  <a:pt x="12600" y="0"/>
                </a:lnTo>
                <a:lnTo>
                  <a:pt x="12600" y="6480"/>
                </a:lnTo>
                <a:lnTo>
                  <a:pt x="19080" y="12960"/>
                </a:lnTo>
                <a:lnTo>
                  <a:pt x="25560" y="19080"/>
                </a:lnTo>
                <a:lnTo>
                  <a:pt x="31680" y="25560"/>
                </a:lnTo>
                <a:lnTo>
                  <a:pt x="38160" y="38160"/>
                </a:lnTo>
                <a:lnTo>
                  <a:pt x="57240" y="69840"/>
                </a:lnTo>
                <a:lnTo>
                  <a:pt x="63360" y="88920"/>
                </a:lnTo>
                <a:lnTo>
                  <a:pt x="76320" y="120600"/>
                </a:lnTo>
                <a:lnTo>
                  <a:pt x="82440" y="139680"/>
                </a:lnTo>
                <a:lnTo>
                  <a:pt x="82440" y="158760"/>
                </a:lnTo>
                <a:lnTo>
                  <a:pt x="82440" y="196920"/>
                </a:lnTo>
                <a:lnTo>
                  <a:pt x="82440" y="209520"/>
                </a:lnTo>
                <a:lnTo>
                  <a:pt x="82440" y="228600"/>
                </a:lnTo>
                <a:lnTo>
                  <a:pt x="69840" y="260280"/>
                </a:lnTo>
                <a:lnTo>
                  <a:pt x="63360" y="273240"/>
                </a:lnTo>
                <a:lnTo>
                  <a:pt x="50760" y="285840"/>
                </a:lnTo>
                <a:lnTo>
                  <a:pt x="44640" y="298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91050" y="5143852"/>
            <a:ext cx="76835" cy="311150"/>
          </a:xfrm>
          <a:custGeom>
            <a:avLst/>
            <a:gdLst/>
            <a:ahLst/>
            <a:cxnLst/>
            <a:rect l="l" t="t" r="r" b="b"/>
            <a:pathLst>
              <a:path w="76835" h="311150">
                <a:moveTo>
                  <a:pt x="38160" y="0"/>
                </a:moveTo>
                <a:lnTo>
                  <a:pt x="31680" y="6120"/>
                </a:lnTo>
                <a:lnTo>
                  <a:pt x="19080" y="18720"/>
                </a:lnTo>
                <a:lnTo>
                  <a:pt x="12600" y="25200"/>
                </a:lnTo>
                <a:lnTo>
                  <a:pt x="6480" y="56880"/>
                </a:lnTo>
                <a:lnTo>
                  <a:pt x="0" y="82440"/>
                </a:lnTo>
                <a:lnTo>
                  <a:pt x="0" y="107640"/>
                </a:lnTo>
                <a:lnTo>
                  <a:pt x="0" y="133200"/>
                </a:lnTo>
                <a:lnTo>
                  <a:pt x="6480" y="190440"/>
                </a:lnTo>
                <a:lnTo>
                  <a:pt x="12600" y="215640"/>
                </a:lnTo>
                <a:lnTo>
                  <a:pt x="25200" y="253800"/>
                </a:lnTo>
                <a:lnTo>
                  <a:pt x="38160" y="272880"/>
                </a:lnTo>
                <a:lnTo>
                  <a:pt x="44280" y="285480"/>
                </a:lnTo>
                <a:lnTo>
                  <a:pt x="57240" y="298440"/>
                </a:lnTo>
                <a:lnTo>
                  <a:pt x="69840" y="304560"/>
                </a:lnTo>
                <a:lnTo>
                  <a:pt x="76320" y="3110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14724" y="5274007"/>
            <a:ext cx="120931" cy="17781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03644" y="5108767"/>
            <a:ext cx="215971" cy="1461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381485" y="5330887"/>
            <a:ext cx="76291" cy="888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511610" y="5232413"/>
            <a:ext cx="19685" cy="127635"/>
          </a:xfrm>
          <a:custGeom>
            <a:avLst/>
            <a:gdLst/>
            <a:ahLst/>
            <a:cxnLst/>
            <a:rect l="l" t="t" r="r" b="b"/>
            <a:pathLst>
              <a:path w="19685" h="127635">
                <a:moveTo>
                  <a:pt x="0" y="0"/>
                </a:moveTo>
                <a:lnTo>
                  <a:pt x="0" y="6480"/>
                </a:lnTo>
                <a:lnTo>
                  <a:pt x="0" y="19080"/>
                </a:lnTo>
                <a:lnTo>
                  <a:pt x="0" y="32040"/>
                </a:lnTo>
                <a:lnTo>
                  <a:pt x="6480" y="44640"/>
                </a:lnTo>
                <a:lnTo>
                  <a:pt x="6480" y="63720"/>
                </a:lnTo>
                <a:lnTo>
                  <a:pt x="6480" y="76320"/>
                </a:lnTo>
                <a:lnTo>
                  <a:pt x="12960" y="95400"/>
                </a:lnTo>
                <a:lnTo>
                  <a:pt x="12960" y="101880"/>
                </a:lnTo>
                <a:lnTo>
                  <a:pt x="12960" y="114480"/>
                </a:lnTo>
                <a:lnTo>
                  <a:pt x="19080" y="120960"/>
                </a:lnTo>
                <a:lnTo>
                  <a:pt x="19080" y="127080"/>
                </a:lnTo>
                <a:lnTo>
                  <a:pt x="19080" y="120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56251" y="5130893"/>
            <a:ext cx="89535" cy="305435"/>
          </a:xfrm>
          <a:custGeom>
            <a:avLst/>
            <a:gdLst/>
            <a:ahLst/>
            <a:cxnLst/>
            <a:rect l="l" t="t" r="r" b="b"/>
            <a:pathLst>
              <a:path w="89535" h="305435">
                <a:moveTo>
                  <a:pt x="6120" y="0"/>
                </a:moveTo>
                <a:lnTo>
                  <a:pt x="0" y="0"/>
                </a:lnTo>
                <a:lnTo>
                  <a:pt x="6120" y="0"/>
                </a:lnTo>
                <a:lnTo>
                  <a:pt x="19080" y="6480"/>
                </a:lnTo>
                <a:lnTo>
                  <a:pt x="25200" y="12960"/>
                </a:lnTo>
                <a:lnTo>
                  <a:pt x="38160" y="19080"/>
                </a:lnTo>
                <a:lnTo>
                  <a:pt x="44280" y="31680"/>
                </a:lnTo>
                <a:lnTo>
                  <a:pt x="57240" y="38160"/>
                </a:lnTo>
                <a:lnTo>
                  <a:pt x="63360" y="50760"/>
                </a:lnTo>
                <a:lnTo>
                  <a:pt x="69840" y="63720"/>
                </a:lnTo>
                <a:lnTo>
                  <a:pt x="82440" y="88920"/>
                </a:lnTo>
                <a:lnTo>
                  <a:pt x="88920" y="108000"/>
                </a:lnTo>
                <a:lnTo>
                  <a:pt x="88920" y="139680"/>
                </a:lnTo>
                <a:lnTo>
                  <a:pt x="88920" y="152640"/>
                </a:lnTo>
                <a:lnTo>
                  <a:pt x="88920" y="171360"/>
                </a:lnTo>
                <a:lnTo>
                  <a:pt x="82440" y="184320"/>
                </a:lnTo>
                <a:lnTo>
                  <a:pt x="82440" y="203400"/>
                </a:lnTo>
                <a:lnTo>
                  <a:pt x="69840" y="235080"/>
                </a:lnTo>
                <a:lnTo>
                  <a:pt x="63360" y="247680"/>
                </a:lnTo>
                <a:lnTo>
                  <a:pt x="57240" y="260280"/>
                </a:lnTo>
                <a:lnTo>
                  <a:pt x="50760" y="266760"/>
                </a:lnTo>
                <a:lnTo>
                  <a:pt x="44280" y="279360"/>
                </a:lnTo>
                <a:lnTo>
                  <a:pt x="38160" y="285840"/>
                </a:lnTo>
                <a:lnTo>
                  <a:pt x="31680" y="298440"/>
                </a:lnTo>
                <a:lnTo>
                  <a:pt x="25200" y="298440"/>
                </a:lnTo>
                <a:lnTo>
                  <a:pt x="19080" y="304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79970" y="5562893"/>
            <a:ext cx="419100" cy="6350"/>
          </a:xfrm>
          <a:custGeom>
            <a:avLst/>
            <a:gdLst/>
            <a:ahLst/>
            <a:cxnLst/>
            <a:rect l="l" t="t" r="r" b="b"/>
            <a:pathLst>
              <a:path w="419100" h="6350">
                <a:moveTo>
                  <a:pt x="0" y="0"/>
                </a:moveTo>
                <a:lnTo>
                  <a:pt x="6480" y="0"/>
                </a:lnTo>
                <a:lnTo>
                  <a:pt x="12600" y="6120"/>
                </a:lnTo>
                <a:lnTo>
                  <a:pt x="25200" y="6120"/>
                </a:lnTo>
                <a:lnTo>
                  <a:pt x="203040" y="6120"/>
                </a:lnTo>
                <a:lnTo>
                  <a:pt x="235080" y="0"/>
                </a:lnTo>
                <a:lnTo>
                  <a:pt x="285840" y="0"/>
                </a:lnTo>
                <a:lnTo>
                  <a:pt x="311040" y="0"/>
                </a:lnTo>
                <a:lnTo>
                  <a:pt x="336600" y="0"/>
                </a:lnTo>
                <a:lnTo>
                  <a:pt x="387360" y="6120"/>
                </a:lnTo>
                <a:lnTo>
                  <a:pt x="412560" y="6120"/>
                </a:lnTo>
                <a:lnTo>
                  <a:pt x="419040" y="6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06566" y="5575493"/>
            <a:ext cx="565785" cy="69850"/>
          </a:xfrm>
          <a:custGeom>
            <a:avLst/>
            <a:gdLst/>
            <a:ahLst/>
            <a:cxnLst/>
            <a:rect l="l" t="t" r="r" b="b"/>
            <a:pathLst>
              <a:path w="565785" h="69850">
                <a:moveTo>
                  <a:pt x="0" y="0"/>
                </a:moveTo>
                <a:lnTo>
                  <a:pt x="0" y="6480"/>
                </a:lnTo>
                <a:lnTo>
                  <a:pt x="6480" y="6480"/>
                </a:lnTo>
                <a:lnTo>
                  <a:pt x="19080" y="12600"/>
                </a:lnTo>
                <a:lnTo>
                  <a:pt x="31680" y="12600"/>
                </a:lnTo>
                <a:lnTo>
                  <a:pt x="44640" y="19080"/>
                </a:lnTo>
                <a:lnTo>
                  <a:pt x="57240" y="19080"/>
                </a:lnTo>
                <a:lnTo>
                  <a:pt x="95400" y="19080"/>
                </a:lnTo>
                <a:lnTo>
                  <a:pt x="120600" y="19080"/>
                </a:lnTo>
                <a:lnTo>
                  <a:pt x="184320" y="25560"/>
                </a:lnTo>
                <a:lnTo>
                  <a:pt x="216000" y="31680"/>
                </a:lnTo>
                <a:lnTo>
                  <a:pt x="292320" y="38160"/>
                </a:lnTo>
                <a:lnTo>
                  <a:pt x="330120" y="44280"/>
                </a:lnTo>
                <a:lnTo>
                  <a:pt x="368280" y="50760"/>
                </a:lnTo>
                <a:lnTo>
                  <a:pt x="406440" y="57240"/>
                </a:lnTo>
                <a:lnTo>
                  <a:pt x="438120" y="63360"/>
                </a:lnTo>
                <a:lnTo>
                  <a:pt x="507960" y="69840"/>
                </a:lnTo>
                <a:lnTo>
                  <a:pt x="533520" y="69840"/>
                </a:lnTo>
                <a:lnTo>
                  <a:pt x="565200" y="69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76406" y="5886534"/>
            <a:ext cx="101600" cy="19685"/>
          </a:xfrm>
          <a:custGeom>
            <a:avLst/>
            <a:gdLst/>
            <a:ahLst/>
            <a:cxnLst/>
            <a:rect l="l" t="t" r="r" b="b"/>
            <a:pathLst>
              <a:path w="101600" h="19685">
                <a:moveTo>
                  <a:pt x="0" y="12960"/>
                </a:moveTo>
                <a:lnTo>
                  <a:pt x="6480" y="19080"/>
                </a:lnTo>
                <a:lnTo>
                  <a:pt x="12600" y="19080"/>
                </a:lnTo>
                <a:lnTo>
                  <a:pt x="19080" y="12960"/>
                </a:lnTo>
                <a:lnTo>
                  <a:pt x="31680" y="12960"/>
                </a:lnTo>
                <a:lnTo>
                  <a:pt x="44640" y="6480"/>
                </a:lnTo>
                <a:lnTo>
                  <a:pt x="57240" y="0"/>
                </a:lnTo>
                <a:lnTo>
                  <a:pt x="63720" y="0"/>
                </a:lnTo>
                <a:lnTo>
                  <a:pt x="82440" y="0"/>
                </a:lnTo>
                <a:lnTo>
                  <a:pt x="88920" y="0"/>
                </a:lnTo>
                <a:lnTo>
                  <a:pt x="101520" y="6480"/>
                </a:lnTo>
                <a:lnTo>
                  <a:pt x="101520" y="12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44726" y="5931174"/>
            <a:ext cx="133350" cy="673100"/>
          </a:xfrm>
          <a:custGeom>
            <a:avLst/>
            <a:gdLst/>
            <a:ahLst/>
            <a:cxnLst/>
            <a:rect l="l" t="t" r="r" b="b"/>
            <a:pathLst>
              <a:path w="133350" h="673100">
                <a:moveTo>
                  <a:pt x="0" y="0"/>
                </a:moveTo>
                <a:lnTo>
                  <a:pt x="0" y="6120"/>
                </a:lnTo>
                <a:lnTo>
                  <a:pt x="0" y="12600"/>
                </a:lnTo>
                <a:lnTo>
                  <a:pt x="6480" y="38160"/>
                </a:lnTo>
                <a:lnTo>
                  <a:pt x="6480" y="56880"/>
                </a:lnTo>
                <a:lnTo>
                  <a:pt x="6480" y="75960"/>
                </a:lnTo>
                <a:lnTo>
                  <a:pt x="12600" y="95040"/>
                </a:lnTo>
                <a:lnTo>
                  <a:pt x="12600" y="120600"/>
                </a:lnTo>
                <a:lnTo>
                  <a:pt x="12600" y="145800"/>
                </a:lnTo>
                <a:lnTo>
                  <a:pt x="19080" y="177840"/>
                </a:lnTo>
                <a:lnTo>
                  <a:pt x="25560" y="247680"/>
                </a:lnTo>
                <a:lnTo>
                  <a:pt x="25560" y="279360"/>
                </a:lnTo>
                <a:lnTo>
                  <a:pt x="25560" y="349200"/>
                </a:lnTo>
                <a:lnTo>
                  <a:pt x="25560" y="387360"/>
                </a:lnTo>
                <a:lnTo>
                  <a:pt x="25560" y="431640"/>
                </a:lnTo>
                <a:lnTo>
                  <a:pt x="25560" y="469800"/>
                </a:lnTo>
                <a:lnTo>
                  <a:pt x="19080" y="539640"/>
                </a:lnTo>
                <a:lnTo>
                  <a:pt x="19080" y="565200"/>
                </a:lnTo>
                <a:lnTo>
                  <a:pt x="19080" y="609480"/>
                </a:lnTo>
                <a:lnTo>
                  <a:pt x="19080" y="622080"/>
                </a:lnTo>
                <a:lnTo>
                  <a:pt x="19080" y="635040"/>
                </a:lnTo>
                <a:lnTo>
                  <a:pt x="25560" y="647640"/>
                </a:lnTo>
                <a:lnTo>
                  <a:pt x="31680" y="654120"/>
                </a:lnTo>
                <a:lnTo>
                  <a:pt x="50760" y="666721"/>
                </a:lnTo>
                <a:lnTo>
                  <a:pt x="57240" y="666721"/>
                </a:lnTo>
                <a:lnTo>
                  <a:pt x="69840" y="666721"/>
                </a:lnTo>
                <a:lnTo>
                  <a:pt x="95400" y="672841"/>
                </a:lnTo>
                <a:lnTo>
                  <a:pt x="108000" y="672841"/>
                </a:lnTo>
                <a:lnTo>
                  <a:pt x="120600" y="666721"/>
                </a:lnTo>
                <a:lnTo>
                  <a:pt x="133200" y="6602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09967" y="5994534"/>
            <a:ext cx="31750" cy="50800"/>
          </a:xfrm>
          <a:custGeom>
            <a:avLst/>
            <a:gdLst/>
            <a:ahLst/>
            <a:cxnLst/>
            <a:rect l="l" t="t" r="r" b="b"/>
            <a:pathLst>
              <a:path w="31750" h="50800">
                <a:moveTo>
                  <a:pt x="12600" y="6480"/>
                </a:moveTo>
                <a:lnTo>
                  <a:pt x="6120" y="0"/>
                </a:lnTo>
                <a:lnTo>
                  <a:pt x="6120" y="6480"/>
                </a:lnTo>
                <a:lnTo>
                  <a:pt x="6120" y="19080"/>
                </a:lnTo>
                <a:lnTo>
                  <a:pt x="6120" y="38160"/>
                </a:lnTo>
                <a:lnTo>
                  <a:pt x="6120" y="44640"/>
                </a:lnTo>
                <a:lnTo>
                  <a:pt x="12600" y="50760"/>
                </a:lnTo>
                <a:lnTo>
                  <a:pt x="19080" y="50760"/>
                </a:lnTo>
                <a:lnTo>
                  <a:pt x="25200" y="50760"/>
                </a:lnTo>
                <a:lnTo>
                  <a:pt x="25200" y="44640"/>
                </a:lnTo>
                <a:lnTo>
                  <a:pt x="31680" y="38160"/>
                </a:lnTo>
                <a:lnTo>
                  <a:pt x="31680" y="31680"/>
                </a:lnTo>
                <a:lnTo>
                  <a:pt x="31680" y="25560"/>
                </a:lnTo>
                <a:lnTo>
                  <a:pt x="25200" y="19080"/>
                </a:lnTo>
                <a:lnTo>
                  <a:pt x="25200" y="12600"/>
                </a:lnTo>
                <a:lnTo>
                  <a:pt x="19080" y="6480"/>
                </a:lnTo>
                <a:lnTo>
                  <a:pt x="12600" y="6480"/>
                </a:lnTo>
                <a:lnTo>
                  <a:pt x="6120" y="6480"/>
                </a:lnTo>
                <a:lnTo>
                  <a:pt x="0" y="6480"/>
                </a:lnTo>
                <a:lnTo>
                  <a:pt x="0" y="12600"/>
                </a:lnTo>
                <a:lnTo>
                  <a:pt x="0" y="19080"/>
                </a:lnTo>
                <a:lnTo>
                  <a:pt x="6120" y="19080"/>
                </a:lnTo>
                <a:lnTo>
                  <a:pt x="12600" y="25560"/>
                </a:lnTo>
                <a:lnTo>
                  <a:pt x="19080" y="25560"/>
                </a:lnTo>
                <a:lnTo>
                  <a:pt x="12600" y="25560"/>
                </a:lnTo>
                <a:lnTo>
                  <a:pt x="6120" y="25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22567" y="6229614"/>
            <a:ext cx="44450" cy="31750"/>
          </a:xfrm>
          <a:custGeom>
            <a:avLst/>
            <a:gdLst/>
            <a:ahLst/>
            <a:cxnLst/>
            <a:rect l="l" t="t" r="r" b="b"/>
            <a:pathLst>
              <a:path w="44450" h="31750">
                <a:moveTo>
                  <a:pt x="6480" y="6120"/>
                </a:moveTo>
                <a:lnTo>
                  <a:pt x="6480" y="0"/>
                </a:lnTo>
                <a:lnTo>
                  <a:pt x="6480" y="6120"/>
                </a:lnTo>
                <a:lnTo>
                  <a:pt x="0" y="0"/>
                </a:lnTo>
                <a:lnTo>
                  <a:pt x="6480" y="6120"/>
                </a:lnTo>
                <a:lnTo>
                  <a:pt x="12600" y="19080"/>
                </a:lnTo>
                <a:lnTo>
                  <a:pt x="19080" y="19080"/>
                </a:lnTo>
                <a:lnTo>
                  <a:pt x="25200" y="25200"/>
                </a:lnTo>
                <a:lnTo>
                  <a:pt x="31680" y="25200"/>
                </a:lnTo>
                <a:lnTo>
                  <a:pt x="38160" y="31680"/>
                </a:lnTo>
                <a:lnTo>
                  <a:pt x="44280" y="31680"/>
                </a:lnTo>
                <a:lnTo>
                  <a:pt x="44280" y="25200"/>
                </a:lnTo>
                <a:lnTo>
                  <a:pt x="38160" y="19080"/>
                </a:lnTo>
                <a:lnTo>
                  <a:pt x="31680" y="12600"/>
                </a:lnTo>
                <a:lnTo>
                  <a:pt x="25200" y="12600"/>
                </a:lnTo>
                <a:lnTo>
                  <a:pt x="19080" y="6120"/>
                </a:lnTo>
                <a:lnTo>
                  <a:pt x="12600" y="6120"/>
                </a:lnTo>
                <a:lnTo>
                  <a:pt x="6480" y="0"/>
                </a:lnTo>
                <a:lnTo>
                  <a:pt x="6480" y="6120"/>
                </a:lnTo>
                <a:lnTo>
                  <a:pt x="12600" y="12600"/>
                </a:lnTo>
                <a:lnTo>
                  <a:pt x="19080" y="12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29047" y="6439134"/>
            <a:ext cx="38100" cy="19685"/>
          </a:xfrm>
          <a:custGeom>
            <a:avLst/>
            <a:gdLst/>
            <a:ahLst/>
            <a:cxnLst/>
            <a:rect l="l" t="t" r="r" b="b"/>
            <a:pathLst>
              <a:path w="38100" h="19685">
                <a:moveTo>
                  <a:pt x="18720" y="12600"/>
                </a:moveTo>
                <a:lnTo>
                  <a:pt x="25200" y="12600"/>
                </a:lnTo>
                <a:lnTo>
                  <a:pt x="31680" y="6120"/>
                </a:lnTo>
                <a:lnTo>
                  <a:pt x="37800" y="6120"/>
                </a:lnTo>
                <a:lnTo>
                  <a:pt x="31680" y="6120"/>
                </a:lnTo>
                <a:lnTo>
                  <a:pt x="25200" y="6120"/>
                </a:lnTo>
                <a:lnTo>
                  <a:pt x="18720" y="6120"/>
                </a:lnTo>
                <a:lnTo>
                  <a:pt x="12600" y="12600"/>
                </a:lnTo>
                <a:lnTo>
                  <a:pt x="6120" y="12600"/>
                </a:lnTo>
                <a:lnTo>
                  <a:pt x="0" y="12600"/>
                </a:lnTo>
                <a:lnTo>
                  <a:pt x="0" y="19080"/>
                </a:lnTo>
                <a:lnTo>
                  <a:pt x="0" y="12600"/>
                </a:lnTo>
                <a:lnTo>
                  <a:pt x="6120" y="12600"/>
                </a:lnTo>
                <a:lnTo>
                  <a:pt x="12600" y="0"/>
                </a:lnTo>
                <a:lnTo>
                  <a:pt x="1872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111487" y="5905613"/>
            <a:ext cx="184150" cy="666750"/>
          </a:xfrm>
          <a:custGeom>
            <a:avLst/>
            <a:gdLst/>
            <a:ahLst/>
            <a:cxnLst/>
            <a:rect l="l" t="t" r="r" b="b"/>
            <a:pathLst>
              <a:path w="184150" h="666750">
                <a:moveTo>
                  <a:pt x="19080" y="6480"/>
                </a:moveTo>
                <a:lnTo>
                  <a:pt x="25200" y="6480"/>
                </a:lnTo>
                <a:lnTo>
                  <a:pt x="31680" y="6480"/>
                </a:lnTo>
                <a:lnTo>
                  <a:pt x="38160" y="6480"/>
                </a:lnTo>
                <a:lnTo>
                  <a:pt x="50760" y="6480"/>
                </a:lnTo>
                <a:lnTo>
                  <a:pt x="63360" y="0"/>
                </a:lnTo>
                <a:lnTo>
                  <a:pt x="69840" y="0"/>
                </a:lnTo>
                <a:lnTo>
                  <a:pt x="75960" y="0"/>
                </a:lnTo>
                <a:lnTo>
                  <a:pt x="82440" y="0"/>
                </a:lnTo>
                <a:lnTo>
                  <a:pt x="88920" y="0"/>
                </a:lnTo>
                <a:lnTo>
                  <a:pt x="95040" y="6480"/>
                </a:lnTo>
                <a:lnTo>
                  <a:pt x="95040" y="12600"/>
                </a:lnTo>
                <a:lnTo>
                  <a:pt x="101520" y="25560"/>
                </a:lnTo>
                <a:lnTo>
                  <a:pt x="101520" y="31680"/>
                </a:lnTo>
                <a:lnTo>
                  <a:pt x="108000" y="44640"/>
                </a:lnTo>
                <a:lnTo>
                  <a:pt x="108000" y="57240"/>
                </a:lnTo>
                <a:lnTo>
                  <a:pt x="114120" y="76320"/>
                </a:lnTo>
                <a:lnTo>
                  <a:pt x="114120" y="101520"/>
                </a:lnTo>
                <a:lnTo>
                  <a:pt x="120600" y="127080"/>
                </a:lnTo>
                <a:lnTo>
                  <a:pt x="120600" y="165240"/>
                </a:lnTo>
                <a:lnTo>
                  <a:pt x="127080" y="196920"/>
                </a:lnTo>
                <a:lnTo>
                  <a:pt x="146160" y="279360"/>
                </a:lnTo>
                <a:lnTo>
                  <a:pt x="152280" y="324000"/>
                </a:lnTo>
                <a:lnTo>
                  <a:pt x="171360" y="444600"/>
                </a:lnTo>
                <a:lnTo>
                  <a:pt x="177840" y="476280"/>
                </a:lnTo>
                <a:lnTo>
                  <a:pt x="183960" y="507960"/>
                </a:lnTo>
                <a:lnTo>
                  <a:pt x="183960" y="565200"/>
                </a:lnTo>
                <a:lnTo>
                  <a:pt x="183960" y="584280"/>
                </a:lnTo>
                <a:lnTo>
                  <a:pt x="183960" y="622440"/>
                </a:lnTo>
                <a:lnTo>
                  <a:pt x="177840" y="635040"/>
                </a:lnTo>
                <a:lnTo>
                  <a:pt x="177840" y="647640"/>
                </a:lnTo>
                <a:lnTo>
                  <a:pt x="171360" y="654120"/>
                </a:lnTo>
                <a:lnTo>
                  <a:pt x="158760" y="666721"/>
                </a:lnTo>
                <a:lnTo>
                  <a:pt x="146160" y="666721"/>
                </a:lnTo>
                <a:lnTo>
                  <a:pt x="139680" y="666721"/>
                </a:lnTo>
                <a:lnTo>
                  <a:pt x="127080" y="666721"/>
                </a:lnTo>
                <a:lnTo>
                  <a:pt x="108000" y="666721"/>
                </a:lnTo>
                <a:lnTo>
                  <a:pt x="95040" y="660600"/>
                </a:lnTo>
                <a:lnTo>
                  <a:pt x="75960" y="654120"/>
                </a:lnTo>
                <a:lnTo>
                  <a:pt x="44280" y="647640"/>
                </a:lnTo>
                <a:lnTo>
                  <a:pt x="31680" y="647640"/>
                </a:lnTo>
                <a:lnTo>
                  <a:pt x="19080" y="641520"/>
                </a:lnTo>
                <a:lnTo>
                  <a:pt x="6120" y="641520"/>
                </a:lnTo>
                <a:lnTo>
                  <a:pt x="0" y="6415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37007" y="6178854"/>
            <a:ext cx="101600" cy="12700"/>
          </a:xfrm>
          <a:custGeom>
            <a:avLst/>
            <a:gdLst/>
            <a:ahLst/>
            <a:cxnLst/>
            <a:rect l="l" t="t" r="r" b="b"/>
            <a:pathLst>
              <a:path w="101600" h="12700">
                <a:moveTo>
                  <a:pt x="0" y="0"/>
                </a:moveTo>
                <a:lnTo>
                  <a:pt x="0" y="6120"/>
                </a:lnTo>
                <a:lnTo>
                  <a:pt x="12600" y="6120"/>
                </a:lnTo>
                <a:lnTo>
                  <a:pt x="19080" y="12600"/>
                </a:lnTo>
                <a:lnTo>
                  <a:pt x="31680" y="12600"/>
                </a:lnTo>
                <a:lnTo>
                  <a:pt x="50760" y="12600"/>
                </a:lnTo>
                <a:lnTo>
                  <a:pt x="63360" y="12600"/>
                </a:lnTo>
                <a:lnTo>
                  <a:pt x="75960" y="12600"/>
                </a:lnTo>
                <a:lnTo>
                  <a:pt x="82440" y="12600"/>
                </a:lnTo>
                <a:lnTo>
                  <a:pt x="95040" y="12600"/>
                </a:lnTo>
                <a:lnTo>
                  <a:pt x="101520" y="12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87768" y="6261294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6480"/>
                </a:moveTo>
                <a:lnTo>
                  <a:pt x="19080" y="6480"/>
                </a:lnTo>
                <a:lnTo>
                  <a:pt x="0" y="6480"/>
                </a:lnTo>
                <a:lnTo>
                  <a:pt x="31680" y="12600"/>
                </a:lnTo>
                <a:lnTo>
                  <a:pt x="50760" y="6480"/>
                </a:lnTo>
                <a:lnTo>
                  <a:pt x="63360" y="6480"/>
                </a:lnTo>
                <a:lnTo>
                  <a:pt x="759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813209" y="5994534"/>
            <a:ext cx="139700" cy="12700"/>
          </a:xfrm>
          <a:custGeom>
            <a:avLst/>
            <a:gdLst/>
            <a:ahLst/>
            <a:cxnLst/>
            <a:rect l="l" t="t" r="r" b="b"/>
            <a:pathLst>
              <a:path w="139700" h="12700">
                <a:moveTo>
                  <a:pt x="0" y="0"/>
                </a:moveTo>
                <a:lnTo>
                  <a:pt x="6480" y="6480"/>
                </a:lnTo>
                <a:lnTo>
                  <a:pt x="12600" y="6480"/>
                </a:lnTo>
                <a:lnTo>
                  <a:pt x="25560" y="12600"/>
                </a:lnTo>
                <a:lnTo>
                  <a:pt x="38160" y="12600"/>
                </a:lnTo>
                <a:lnTo>
                  <a:pt x="69840" y="12600"/>
                </a:lnTo>
                <a:lnTo>
                  <a:pt x="82440" y="12600"/>
                </a:lnTo>
                <a:lnTo>
                  <a:pt x="95400" y="12600"/>
                </a:lnTo>
                <a:lnTo>
                  <a:pt x="108000" y="6480"/>
                </a:lnTo>
                <a:lnTo>
                  <a:pt x="120600" y="6480"/>
                </a:lnTo>
                <a:lnTo>
                  <a:pt x="133200" y="6480"/>
                </a:lnTo>
                <a:lnTo>
                  <a:pt x="13968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832289" y="6020094"/>
            <a:ext cx="159385" cy="407034"/>
          </a:xfrm>
          <a:custGeom>
            <a:avLst/>
            <a:gdLst/>
            <a:ahLst/>
            <a:cxnLst/>
            <a:rect l="l" t="t" r="r" b="b"/>
            <a:pathLst>
              <a:path w="159385" h="407035">
                <a:moveTo>
                  <a:pt x="0" y="0"/>
                </a:moveTo>
                <a:lnTo>
                  <a:pt x="0" y="6120"/>
                </a:lnTo>
                <a:lnTo>
                  <a:pt x="0" y="12600"/>
                </a:lnTo>
                <a:lnTo>
                  <a:pt x="6480" y="31680"/>
                </a:lnTo>
                <a:lnTo>
                  <a:pt x="6480" y="50760"/>
                </a:lnTo>
                <a:lnTo>
                  <a:pt x="19080" y="95040"/>
                </a:lnTo>
                <a:lnTo>
                  <a:pt x="19080" y="120600"/>
                </a:lnTo>
                <a:lnTo>
                  <a:pt x="19080" y="152280"/>
                </a:lnTo>
                <a:lnTo>
                  <a:pt x="25560" y="177840"/>
                </a:lnTo>
                <a:lnTo>
                  <a:pt x="25560" y="209520"/>
                </a:lnTo>
                <a:lnTo>
                  <a:pt x="25560" y="234720"/>
                </a:lnTo>
                <a:lnTo>
                  <a:pt x="25560" y="260280"/>
                </a:lnTo>
                <a:lnTo>
                  <a:pt x="31680" y="311040"/>
                </a:lnTo>
                <a:lnTo>
                  <a:pt x="31680" y="336600"/>
                </a:lnTo>
                <a:lnTo>
                  <a:pt x="38160" y="355320"/>
                </a:lnTo>
                <a:lnTo>
                  <a:pt x="38160" y="368280"/>
                </a:lnTo>
                <a:lnTo>
                  <a:pt x="44280" y="380880"/>
                </a:lnTo>
                <a:lnTo>
                  <a:pt x="50760" y="387360"/>
                </a:lnTo>
                <a:lnTo>
                  <a:pt x="69840" y="399960"/>
                </a:lnTo>
                <a:lnTo>
                  <a:pt x="82440" y="399960"/>
                </a:lnTo>
                <a:lnTo>
                  <a:pt x="101520" y="399960"/>
                </a:lnTo>
                <a:lnTo>
                  <a:pt x="114120" y="399960"/>
                </a:lnTo>
                <a:lnTo>
                  <a:pt x="139680" y="406440"/>
                </a:lnTo>
                <a:lnTo>
                  <a:pt x="158760" y="406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16250" y="6076974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12960" y="6480"/>
                </a:moveTo>
                <a:lnTo>
                  <a:pt x="12960" y="0"/>
                </a:lnTo>
                <a:lnTo>
                  <a:pt x="6480" y="0"/>
                </a:lnTo>
                <a:lnTo>
                  <a:pt x="0" y="6480"/>
                </a:lnTo>
                <a:lnTo>
                  <a:pt x="0" y="19080"/>
                </a:lnTo>
                <a:lnTo>
                  <a:pt x="0" y="25560"/>
                </a:lnTo>
                <a:lnTo>
                  <a:pt x="6480" y="25560"/>
                </a:lnTo>
                <a:lnTo>
                  <a:pt x="6480" y="32040"/>
                </a:lnTo>
                <a:lnTo>
                  <a:pt x="12960" y="32040"/>
                </a:lnTo>
                <a:lnTo>
                  <a:pt x="19080" y="32040"/>
                </a:lnTo>
                <a:lnTo>
                  <a:pt x="25560" y="19080"/>
                </a:lnTo>
                <a:lnTo>
                  <a:pt x="25560" y="12960"/>
                </a:lnTo>
                <a:lnTo>
                  <a:pt x="32040" y="6480"/>
                </a:lnTo>
                <a:lnTo>
                  <a:pt x="25560" y="0"/>
                </a:lnTo>
                <a:lnTo>
                  <a:pt x="19080" y="0"/>
                </a:lnTo>
                <a:lnTo>
                  <a:pt x="12960" y="6480"/>
                </a:lnTo>
                <a:lnTo>
                  <a:pt x="6480" y="12960"/>
                </a:lnTo>
                <a:lnTo>
                  <a:pt x="0" y="19080"/>
                </a:lnTo>
                <a:lnTo>
                  <a:pt x="6480" y="19080"/>
                </a:lnTo>
                <a:lnTo>
                  <a:pt x="12960" y="19080"/>
                </a:lnTo>
                <a:lnTo>
                  <a:pt x="19080" y="19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035330" y="6254814"/>
            <a:ext cx="26034" cy="45085"/>
          </a:xfrm>
          <a:custGeom>
            <a:avLst/>
            <a:gdLst/>
            <a:ahLst/>
            <a:cxnLst/>
            <a:rect l="l" t="t" r="r" b="b"/>
            <a:pathLst>
              <a:path w="26035" h="45085">
                <a:moveTo>
                  <a:pt x="6480" y="12960"/>
                </a:moveTo>
                <a:lnTo>
                  <a:pt x="12960" y="12960"/>
                </a:lnTo>
                <a:lnTo>
                  <a:pt x="12960" y="6480"/>
                </a:lnTo>
                <a:lnTo>
                  <a:pt x="12960" y="12960"/>
                </a:lnTo>
                <a:lnTo>
                  <a:pt x="12960" y="19080"/>
                </a:lnTo>
                <a:lnTo>
                  <a:pt x="19080" y="25560"/>
                </a:lnTo>
                <a:lnTo>
                  <a:pt x="19080" y="32040"/>
                </a:lnTo>
                <a:lnTo>
                  <a:pt x="19080" y="38160"/>
                </a:lnTo>
                <a:lnTo>
                  <a:pt x="25560" y="44640"/>
                </a:lnTo>
                <a:lnTo>
                  <a:pt x="25560" y="38160"/>
                </a:lnTo>
                <a:lnTo>
                  <a:pt x="25560" y="32040"/>
                </a:lnTo>
                <a:lnTo>
                  <a:pt x="25560" y="19080"/>
                </a:lnTo>
                <a:lnTo>
                  <a:pt x="19080" y="12960"/>
                </a:lnTo>
                <a:lnTo>
                  <a:pt x="19080" y="6480"/>
                </a:lnTo>
                <a:lnTo>
                  <a:pt x="12960" y="0"/>
                </a:lnTo>
                <a:lnTo>
                  <a:pt x="6480" y="0"/>
                </a:lnTo>
                <a:lnTo>
                  <a:pt x="0" y="0"/>
                </a:lnTo>
                <a:lnTo>
                  <a:pt x="6480" y="6480"/>
                </a:lnTo>
                <a:lnTo>
                  <a:pt x="12960" y="6480"/>
                </a:lnTo>
                <a:lnTo>
                  <a:pt x="19080" y="6480"/>
                </a:lnTo>
                <a:lnTo>
                  <a:pt x="255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130730" y="5969334"/>
            <a:ext cx="114300" cy="419100"/>
          </a:xfrm>
          <a:custGeom>
            <a:avLst/>
            <a:gdLst/>
            <a:ahLst/>
            <a:cxnLst/>
            <a:rect l="l" t="t" r="r" b="b"/>
            <a:pathLst>
              <a:path w="114300" h="419100">
                <a:moveTo>
                  <a:pt x="0" y="12600"/>
                </a:moveTo>
                <a:lnTo>
                  <a:pt x="0" y="6120"/>
                </a:lnTo>
                <a:lnTo>
                  <a:pt x="0" y="0"/>
                </a:lnTo>
                <a:lnTo>
                  <a:pt x="6480" y="0"/>
                </a:lnTo>
                <a:lnTo>
                  <a:pt x="12600" y="0"/>
                </a:lnTo>
                <a:lnTo>
                  <a:pt x="19080" y="6120"/>
                </a:lnTo>
                <a:lnTo>
                  <a:pt x="25560" y="6120"/>
                </a:lnTo>
                <a:lnTo>
                  <a:pt x="31680" y="12600"/>
                </a:lnTo>
                <a:lnTo>
                  <a:pt x="38160" y="12600"/>
                </a:lnTo>
                <a:lnTo>
                  <a:pt x="44280" y="18720"/>
                </a:lnTo>
                <a:lnTo>
                  <a:pt x="50760" y="18720"/>
                </a:lnTo>
                <a:lnTo>
                  <a:pt x="63360" y="25200"/>
                </a:lnTo>
                <a:lnTo>
                  <a:pt x="63360" y="31680"/>
                </a:lnTo>
                <a:lnTo>
                  <a:pt x="69840" y="31680"/>
                </a:lnTo>
                <a:lnTo>
                  <a:pt x="69840" y="37800"/>
                </a:lnTo>
                <a:lnTo>
                  <a:pt x="69840" y="56880"/>
                </a:lnTo>
                <a:lnTo>
                  <a:pt x="76320" y="88920"/>
                </a:lnTo>
                <a:lnTo>
                  <a:pt x="82440" y="107640"/>
                </a:lnTo>
                <a:lnTo>
                  <a:pt x="82440" y="126720"/>
                </a:lnTo>
                <a:lnTo>
                  <a:pt x="88920" y="177480"/>
                </a:lnTo>
                <a:lnTo>
                  <a:pt x="95400" y="209520"/>
                </a:lnTo>
                <a:lnTo>
                  <a:pt x="101520" y="234720"/>
                </a:lnTo>
                <a:lnTo>
                  <a:pt x="108000" y="285480"/>
                </a:lnTo>
                <a:lnTo>
                  <a:pt x="114120" y="304560"/>
                </a:lnTo>
                <a:lnTo>
                  <a:pt x="114120" y="323640"/>
                </a:lnTo>
                <a:lnTo>
                  <a:pt x="114120" y="342720"/>
                </a:lnTo>
                <a:lnTo>
                  <a:pt x="114120" y="368280"/>
                </a:lnTo>
                <a:lnTo>
                  <a:pt x="114120" y="380880"/>
                </a:lnTo>
                <a:lnTo>
                  <a:pt x="114120" y="406080"/>
                </a:lnTo>
                <a:lnTo>
                  <a:pt x="114120" y="412560"/>
                </a:lnTo>
                <a:lnTo>
                  <a:pt x="108000" y="419040"/>
                </a:lnTo>
                <a:lnTo>
                  <a:pt x="101520" y="419040"/>
                </a:lnTo>
                <a:lnTo>
                  <a:pt x="95400" y="419040"/>
                </a:lnTo>
                <a:lnTo>
                  <a:pt x="76320" y="412560"/>
                </a:lnTo>
                <a:lnTo>
                  <a:pt x="69840" y="406080"/>
                </a:lnTo>
                <a:lnTo>
                  <a:pt x="63360" y="406080"/>
                </a:lnTo>
                <a:lnTo>
                  <a:pt x="50760" y="399960"/>
                </a:lnTo>
                <a:lnTo>
                  <a:pt x="31680" y="399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886208" y="5886534"/>
            <a:ext cx="76200" cy="26034"/>
          </a:xfrm>
          <a:custGeom>
            <a:avLst/>
            <a:gdLst/>
            <a:ahLst/>
            <a:cxnLst/>
            <a:rect l="l" t="t" r="r" b="b"/>
            <a:pathLst>
              <a:path w="76200" h="26035">
                <a:moveTo>
                  <a:pt x="6120" y="25560"/>
                </a:moveTo>
                <a:lnTo>
                  <a:pt x="0" y="19080"/>
                </a:lnTo>
                <a:lnTo>
                  <a:pt x="6120" y="19080"/>
                </a:lnTo>
                <a:lnTo>
                  <a:pt x="12600" y="12960"/>
                </a:lnTo>
                <a:lnTo>
                  <a:pt x="19080" y="12960"/>
                </a:lnTo>
                <a:lnTo>
                  <a:pt x="31680" y="6480"/>
                </a:lnTo>
                <a:lnTo>
                  <a:pt x="44280" y="0"/>
                </a:lnTo>
                <a:lnTo>
                  <a:pt x="75960" y="0"/>
                </a:lnTo>
                <a:lnTo>
                  <a:pt x="7596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860648" y="5918213"/>
            <a:ext cx="190500" cy="584835"/>
          </a:xfrm>
          <a:custGeom>
            <a:avLst/>
            <a:gdLst/>
            <a:ahLst/>
            <a:cxnLst/>
            <a:rect l="l" t="t" r="r" b="b"/>
            <a:pathLst>
              <a:path w="190500" h="584834">
                <a:moveTo>
                  <a:pt x="6480" y="0"/>
                </a:moveTo>
                <a:lnTo>
                  <a:pt x="0" y="0"/>
                </a:lnTo>
                <a:lnTo>
                  <a:pt x="0" y="6480"/>
                </a:lnTo>
                <a:lnTo>
                  <a:pt x="0" y="19080"/>
                </a:lnTo>
                <a:lnTo>
                  <a:pt x="6480" y="38160"/>
                </a:lnTo>
                <a:lnTo>
                  <a:pt x="12600" y="51120"/>
                </a:lnTo>
                <a:lnTo>
                  <a:pt x="19080" y="69840"/>
                </a:lnTo>
                <a:lnTo>
                  <a:pt x="25560" y="114480"/>
                </a:lnTo>
                <a:lnTo>
                  <a:pt x="31680" y="140040"/>
                </a:lnTo>
                <a:lnTo>
                  <a:pt x="38160" y="165240"/>
                </a:lnTo>
                <a:lnTo>
                  <a:pt x="44640" y="196920"/>
                </a:lnTo>
                <a:lnTo>
                  <a:pt x="44640" y="222480"/>
                </a:lnTo>
                <a:lnTo>
                  <a:pt x="44640" y="254160"/>
                </a:lnTo>
                <a:lnTo>
                  <a:pt x="50760" y="317520"/>
                </a:lnTo>
                <a:lnTo>
                  <a:pt x="57240" y="343080"/>
                </a:lnTo>
                <a:lnTo>
                  <a:pt x="57240" y="406440"/>
                </a:lnTo>
                <a:lnTo>
                  <a:pt x="57240" y="438480"/>
                </a:lnTo>
                <a:lnTo>
                  <a:pt x="63720" y="463680"/>
                </a:lnTo>
                <a:lnTo>
                  <a:pt x="63720" y="482760"/>
                </a:lnTo>
                <a:lnTo>
                  <a:pt x="63720" y="501840"/>
                </a:lnTo>
                <a:lnTo>
                  <a:pt x="63720" y="527040"/>
                </a:lnTo>
                <a:lnTo>
                  <a:pt x="63720" y="533520"/>
                </a:lnTo>
                <a:lnTo>
                  <a:pt x="63720" y="540000"/>
                </a:lnTo>
                <a:lnTo>
                  <a:pt x="63720" y="546120"/>
                </a:lnTo>
                <a:lnTo>
                  <a:pt x="69840" y="546120"/>
                </a:lnTo>
                <a:lnTo>
                  <a:pt x="76320" y="546120"/>
                </a:lnTo>
                <a:lnTo>
                  <a:pt x="88920" y="552600"/>
                </a:lnTo>
                <a:lnTo>
                  <a:pt x="101520" y="559080"/>
                </a:lnTo>
                <a:lnTo>
                  <a:pt x="114480" y="559080"/>
                </a:lnTo>
                <a:lnTo>
                  <a:pt x="120600" y="565200"/>
                </a:lnTo>
                <a:lnTo>
                  <a:pt x="139680" y="571680"/>
                </a:lnTo>
                <a:lnTo>
                  <a:pt x="158760" y="578160"/>
                </a:lnTo>
                <a:lnTo>
                  <a:pt x="171360" y="584280"/>
                </a:lnTo>
                <a:lnTo>
                  <a:pt x="177840" y="584280"/>
                </a:lnTo>
                <a:lnTo>
                  <a:pt x="190440" y="584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356009" y="5861334"/>
            <a:ext cx="114935" cy="635635"/>
          </a:xfrm>
          <a:custGeom>
            <a:avLst/>
            <a:gdLst/>
            <a:ahLst/>
            <a:cxnLst/>
            <a:rect l="l" t="t" r="r" b="b"/>
            <a:pathLst>
              <a:path w="114935" h="635635">
                <a:moveTo>
                  <a:pt x="0" y="6120"/>
                </a:moveTo>
                <a:lnTo>
                  <a:pt x="6480" y="6120"/>
                </a:lnTo>
                <a:lnTo>
                  <a:pt x="19080" y="6120"/>
                </a:lnTo>
                <a:lnTo>
                  <a:pt x="31680" y="0"/>
                </a:lnTo>
                <a:lnTo>
                  <a:pt x="38160" y="0"/>
                </a:lnTo>
                <a:lnTo>
                  <a:pt x="44640" y="0"/>
                </a:lnTo>
                <a:lnTo>
                  <a:pt x="50760" y="0"/>
                </a:lnTo>
                <a:lnTo>
                  <a:pt x="57240" y="6120"/>
                </a:lnTo>
                <a:lnTo>
                  <a:pt x="63360" y="6120"/>
                </a:lnTo>
                <a:lnTo>
                  <a:pt x="63360" y="12600"/>
                </a:lnTo>
                <a:lnTo>
                  <a:pt x="69840" y="19080"/>
                </a:lnTo>
                <a:lnTo>
                  <a:pt x="69840" y="25200"/>
                </a:lnTo>
                <a:lnTo>
                  <a:pt x="69840" y="44280"/>
                </a:lnTo>
                <a:lnTo>
                  <a:pt x="69840" y="56880"/>
                </a:lnTo>
                <a:lnTo>
                  <a:pt x="76320" y="95040"/>
                </a:lnTo>
                <a:lnTo>
                  <a:pt x="82440" y="114120"/>
                </a:lnTo>
                <a:lnTo>
                  <a:pt x="88920" y="177840"/>
                </a:lnTo>
                <a:lnTo>
                  <a:pt x="95400" y="215640"/>
                </a:lnTo>
                <a:lnTo>
                  <a:pt x="101520" y="253800"/>
                </a:lnTo>
                <a:lnTo>
                  <a:pt x="101520" y="291960"/>
                </a:lnTo>
                <a:lnTo>
                  <a:pt x="108000" y="368280"/>
                </a:lnTo>
                <a:lnTo>
                  <a:pt x="108000" y="406440"/>
                </a:lnTo>
                <a:lnTo>
                  <a:pt x="114480" y="476280"/>
                </a:lnTo>
                <a:lnTo>
                  <a:pt x="114480" y="507960"/>
                </a:lnTo>
                <a:lnTo>
                  <a:pt x="108000" y="558720"/>
                </a:lnTo>
                <a:lnTo>
                  <a:pt x="108000" y="577800"/>
                </a:lnTo>
                <a:lnTo>
                  <a:pt x="108000" y="590400"/>
                </a:lnTo>
                <a:lnTo>
                  <a:pt x="108000" y="609480"/>
                </a:lnTo>
                <a:lnTo>
                  <a:pt x="108000" y="615960"/>
                </a:lnTo>
                <a:lnTo>
                  <a:pt x="108000" y="622080"/>
                </a:lnTo>
                <a:lnTo>
                  <a:pt x="101520" y="628560"/>
                </a:lnTo>
                <a:lnTo>
                  <a:pt x="101520" y="635040"/>
                </a:lnTo>
                <a:lnTo>
                  <a:pt x="101520" y="628560"/>
                </a:lnTo>
                <a:lnTo>
                  <a:pt x="88920" y="622080"/>
                </a:lnTo>
                <a:lnTo>
                  <a:pt x="82440" y="615960"/>
                </a:lnTo>
                <a:lnTo>
                  <a:pt x="76320" y="615960"/>
                </a:lnTo>
                <a:lnTo>
                  <a:pt x="63360" y="603000"/>
                </a:lnTo>
                <a:lnTo>
                  <a:pt x="31680" y="5968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038488" y="5956374"/>
            <a:ext cx="19685" cy="26034"/>
          </a:xfrm>
          <a:custGeom>
            <a:avLst/>
            <a:gdLst/>
            <a:ahLst/>
            <a:cxnLst/>
            <a:rect l="l" t="t" r="r" b="b"/>
            <a:pathLst>
              <a:path w="19685" h="26035">
                <a:moveTo>
                  <a:pt x="0" y="0"/>
                </a:moveTo>
                <a:lnTo>
                  <a:pt x="0" y="6480"/>
                </a:lnTo>
                <a:lnTo>
                  <a:pt x="0" y="12960"/>
                </a:lnTo>
                <a:lnTo>
                  <a:pt x="6480" y="19080"/>
                </a:lnTo>
                <a:lnTo>
                  <a:pt x="6480" y="25560"/>
                </a:lnTo>
                <a:lnTo>
                  <a:pt x="12600" y="25560"/>
                </a:lnTo>
                <a:lnTo>
                  <a:pt x="19080" y="25560"/>
                </a:lnTo>
                <a:lnTo>
                  <a:pt x="12600" y="19080"/>
                </a:lnTo>
                <a:lnTo>
                  <a:pt x="12600" y="12960"/>
                </a:lnTo>
                <a:lnTo>
                  <a:pt x="12600" y="6480"/>
                </a:lnTo>
                <a:lnTo>
                  <a:pt x="6480" y="6480"/>
                </a:lnTo>
                <a:lnTo>
                  <a:pt x="12600" y="12960"/>
                </a:lnTo>
                <a:lnTo>
                  <a:pt x="19080" y="12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16328" y="5956374"/>
            <a:ext cx="19685" cy="13335"/>
          </a:xfrm>
          <a:custGeom>
            <a:avLst/>
            <a:gdLst/>
            <a:ahLst/>
            <a:cxnLst/>
            <a:rect l="l" t="t" r="r" b="b"/>
            <a:pathLst>
              <a:path w="19685" h="13335">
                <a:moveTo>
                  <a:pt x="12600" y="0"/>
                </a:moveTo>
                <a:lnTo>
                  <a:pt x="6480" y="6480"/>
                </a:lnTo>
                <a:lnTo>
                  <a:pt x="0" y="6480"/>
                </a:lnTo>
                <a:lnTo>
                  <a:pt x="6480" y="12960"/>
                </a:lnTo>
                <a:lnTo>
                  <a:pt x="12600" y="12960"/>
                </a:lnTo>
                <a:lnTo>
                  <a:pt x="19080" y="12960"/>
                </a:lnTo>
                <a:lnTo>
                  <a:pt x="12600" y="12960"/>
                </a:lnTo>
                <a:lnTo>
                  <a:pt x="6480" y="12960"/>
                </a:lnTo>
                <a:lnTo>
                  <a:pt x="0" y="12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051088" y="6128094"/>
            <a:ext cx="6985" cy="0"/>
          </a:xfrm>
          <a:custGeom>
            <a:avLst/>
            <a:gdLst/>
            <a:ahLst/>
            <a:cxnLst/>
            <a:rect l="l" t="t" r="r" b="b"/>
            <a:pathLst>
              <a:path w="6985" h="0">
                <a:moveTo>
                  <a:pt x="3240" y="-9525"/>
                </a:moveTo>
                <a:lnTo>
                  <a:pt x="3240" y="9525"/>
                </a:lnTo>
              </a:path>
            </a:pathLst>
          </a:custGeom>
          <a:ln w="648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228928" y="6140694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6480" y="0"/>
                </a:moveTo>
                <a:lnTo>
                  <a:pt x="0" y="0"/>
                </a:lnTo>
                <a:lnTo>
                  <a:pt x="6480" y="0"/>
                </a:lnTo>
                <a:lnTo>
                  <a:pt x="6480" y="6120"/>
                </a:lnTo>
                <a:lnTo>
                  <a:pt x="6480" y="12600"/>
                </a:lnTo>
                <a:lnTo>
                  <a:pt x="12960" y="12600"/>
                </a:lnTo>
                <a:lnTo>
                  <a:pt x="12960" y="19080"/>
                </a:lnTo>
                <a:lnTo>
                  <a:pt x="19080" y="19080"/>
                </a:lnTo>
                <a:lnTo>
                  <a:pt x="12960" y="19080"/>
                </a:lnTo>
                <a:lnTo>
                  <a:pt x="6480" y="19080"/>
                </a:lnTo>
                <a:lnTo>
                  <a:pt x="6480" y="12600"/>
                </a:lnTo>
                <a:lnTo>
                  <a:pt x="6480" y="19080"/>
                </a:lnTo>
                <a:lnTo>
                  <a:pt x="6480" y="25200"/>
                </a:lnTo>
                <a:lnTo>
                  <a:pt x="12960" y="31680"/>
                </a:lnTo>
                <a:lnTo>
                  <a:pt x="19080" y="38160"/>
                </a:lnTo>
                <a:lnTo>
                  <a:pt x="25560" y="44280"/>
                </a:lnTo>
                <a:lnTo>
                  <a:pt x="31680" y="44280"/>
                </a:lnTo>
                <a:lnTo>
                  <a:pt x="31680" y="38160"/>
                </a:lnTo>
                <a:lnTo>
                  <a:pt x="25560" y="31680"/>
                </a:lnTo>
                <a:lnTo>
                  <a:pt x="19080" y="25200"/>
                </a:lnTo>
                <a:lnTo>
                  <a:pt x="12960" y="19080"/>
                </a:lnTo>
                <a:lnTo>
                  <a:pt x="6480" y="19080"/>
                </a:lnTo>
                <a:lnTo>
                  <a:pt x="0" y="12600"/>
                </a:lnTo>
                <a:lnTo>
                  <a:pt x="0" y="61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019408" y="6140694"/>
            <a:ext cx="57785" cy="31750"/>
          </a:xfrm>
          <a:custGeom>
            <a:avLst/>
            <a:gdLst/>
            <a:ahLst/>
            <a:cxnLst/>
            <a:rect l="l" t="t" r="r" b="b"/>
            <a:pathLst>
              <a:path w="57785" h="31750">
                <a:moveTo>
                  <a:pt x="6480" y="19080"/>
                </a:moveTo>
                <a:lnTo>
                  <a:pt x="0" y="12600"/>
                </a:lnTo>
                <a:lnTo>
                  <a:pt x="0" y="6120"/>
                </a:lnTo>
                <a:lnTo>
                  <a:pt x="0" y="12600"/>
                </a:lnTo>
                <a:lnTo>
                  <a:pt x="6480" y="19080"/>
                </a:lnTo>
                <a:lnTo>
                  <a:pt x="6480" y="25200"/>
                </a:lnTo>
                <a:lnTo>
                  <a:pt x="12600" y="25200"/>
                </a:lnTo>
                <a:lnTo>
                  <a:pt x="19080" y="31680"/>
                </a:lnTo>
                <a:lnTo>
                  <a:pt x="25560" y="31680"/>
                </a:lnTo>
                <a:lnTo>
                  <a:pt x="25560" y="25200"/>
                </a:lnTo>
                <a:lnTo>
                  <a:pt x="25560" y="19080"/>
                </a:lnTo>
                <a:lnTo>
                  <a:pt x="25560" y="12600"/>
                </a:lnTo>
                <a:lnTo>
                  <a:pt x="25560" y="6120"/>
                </a:lnTo>
                <a:lnTo>
                  <a:pt x="19080" y="0"/>
                </a:lnTo>
                <a:lnTo>
                  <a:pt x="12600" y="0"/>
                </a:lnTo>
                <a:lnTo>
                  <a:pt x="19080" y="6120"/>
                </a:lnTo>
                <a:lnTo>
                  <a:pt x="25560" y="12600"/>
                </a:lnTo>
                <a:lnTo>
                  <a:pt x="57240" y="12600"/>
                </a:lnTo>
                <a:lnTo>
                  <a:pt x="50760" y="12600"/>
                </a:lnTo>
                <a:lnTo>
                  <a:pt x="44640" y="19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057568" y="6356694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19080" y="18720"/>
                </a:moveTo>
                <a:lnTo>
                  <a:pt x="19080" y="12600"/>
                </a:lnTo>
                <a:lnTo>
                  <a:pt x="12600" y="12600"/>
                </a:lnTo>
                <a:lnTo>
                  <a:pt x="12600" y="6120"/>
                </a:lnTo>
                <a:lnTo>
                  <a:pt x="6480" y="6120"/>
                </a:lnTo>
                <a:lnTo>
                  <a:pt x="6480" y="12600"/>
                </a:lnTo>
                <a:lnTo>
                  <a:pt x="6480" y="18720"/>
                </a:lnTo>
                <a:lnTo>
                  <a:pt x="6480" y="31680"/>
                </a:lnTo>
                <a:lnTo>
                  <a:pt x="6480" y="37800"/>
                </a:lnTo>
                <a:lnTo>
                  <a:pt x="12600" y="37800"/>
                </a:lnTo>
                <a:lnTo>
                  <a:pt x="19080" y="37800"/>
                </a:lnTo>
                <a:lnTo>
                  <a:pt x="19080" y="31680"/>
                </a:lnTo>
                <a:lnTo>
                  <a:pt x="25560" y="25200"/>
                </a:lnTo>
                <a:lnTo>
                  <a:pt x="25560" y="18720"/>
                </a:lnTo>
                <a:lnTo>
                  <a:pt x="19080" y="12600"/>
                </a:lnTo>
                <a:lnTo>
                  <a:pt x="19080" y="6120"/>
                </a:lnTo>
                <a:lnTo>
                  <a:pt x="12600" y="0"/>
                </a:lnTo>
                <a:lnTo>
                  <a:pt x="6480" y="0"/>
                </a:lnTo>
                <a:lnTo>
                  <a:pt x="0" y="0"/>
                </a:lnTo>
                <a:lnTo>
                  <a:pt x="0" y="6120"/>
                </a:lnTo>
                <a:lnTo>
                  <a:pt x="6480" y="12600"/>
                </a:lnTo>
                <a:lnTo>
                  <a:pt x="6480" y="18720"/>
                </a:lnTo>
                <a:lnTo>
                  <a:pt x="12600" y="18720"/>
                </a:lnTo>
                <a:lnTo>
                  <a:pt x="19080" y="18720"/>
                </a:lnTo>
                <a:lnTo>
                  <a:pt x="25560" y="18720"/>
                </a:lnTo>
                <a:lnTo>
                  <a:pt x="25560" y="12600"/>
                </a:lnTo>
                <a:lnTo>
                  <a:pt x="19080" y="12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254488" y="6362814"/>
            <a:ext cx="19685" cy="31750"/>
          </a:xfrm>
          <a:custGeom>
            <a:avLst/>
            <a:gdLst/>
            <a:ahLst/>
            <a:cxnLst/>
            <a:rect l="l" t="t" r="r" b="b"/>
            <a:pathLst>
              <a:path w="19685" h="31750">
                <a:moveTo>
                  <a:pt x="12600" y="19080"/>
                </a:moveTo>
                <a:lnTo>
                  <a:pt x="12600" y="25560"/>
                </a:lnTo>
                <a:lnTo>
                  <a:pt x="12600" y="31680"/>
                </a:lnTo>
                <a:lnTo>
                  <a:pt x="6120" y="31680"/>
                </a:lnTo>
                <a:lnTo>
                  <a:pt x="6120" y="25560"/>
                </a:lnTo>
                <a:lnTo>
                  <a:pt x="6120" y="31680"/>
                </a:lnTo>
                <a:lnTo>
                  <a:pt x="12600" y="31680"/>
                </a:lnTo>
                <a:lnTo>
                  <a:pt x="19080" y="31680"/>
                </a:lnTo>
                <a:lnTo>
                  <a:pt x="19080" y="25560"/>
                </a:lnTo>
                <a:lnTo>
                  <a:pt x="19080" y="19080"/>
                </a:lnTo>
                <a:lnTo>
                  <a:pt x="12600" y="19080"/>
                </a:lnTo>
                <a:lnTo>
                  <a:pt x="12600" y="25560"/>
                </a:lnTo>
                <a:lnTo>
                  <a:pt x="12600" y="19080"/>
                </a:lnTo>
                <a:lnTo>
                  <a:pt x="6120" y="12600"/>
                </a:lnTo>
                <a:lnTo>
                  <a:pt x="6120" y="6480"/>
                </a:lnTo>
                <a:lnTo>
                  <a:pt x="0" y="6480"/>
                </a:lnTo>
                <a:lnTo>
                  <a:pt x="0" y="0"/>
                </a:lnTo>
                <a:lnTo>
                  <a:pt x="6120" y="0"/>
                </a:lnTo>
                <a:lnTo>
                  <a:pt x="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095728" y="5041972"/>
            <a:ext cx="330200" cy="31750"/>
          </a:xfrm>
          <a:custGeom>
            <a:avLst/>
            <a:gdLst/>
            <a:ahLst/>
            <a:cxnLst/>
            <a:rect l="l" t="t" r="r" b="b"/>
            <a:pathLst>
              <a:path w="330200" h="31750">
                <a:moveTo>
                  <a:pt x="0" y="31680"/>
                </a:moveTo>
                <a:lnTo>
                  <a:pt x="0" y="25560"/>
                </a:lnTo>
                <a:lnTo>
                  <a:pt x="12600" y="19080"/>
                </a:lnTo>
                <a:lnTo>
                  <a:pt x="19080" y="12960"/>
                </a:lnTo>
                <a:lnTo>
                  <a:pt x="19080" y="6480"/>
                </a:lnTo>
                <a:lnTo>
                  <a:pt x="25200" y="6480"/>
                </a:lnTo>
                <a:lnTo>
                  <a:pt x="31680" y="6480"/>
                </a:lnTo>
                <a:lnTo>
                  <a:pt x="50760" y="0"/>
                </a:lnTo>
                <a:lnTo>
                  <a:pt x="69840" y="0"/>
                </a:lnTo>
                <a:lnTo>
                  <a:pt x="88920" y="0"/>
                </a:lnTo>
                <a:lnTo>
                  <a:pt x="101520" y="0"/>
                </a:lnTo>
                <a:lnTo>
                  <a:pt x="146160" y="0"/>
                </a:lnTo>
                <a:lnTo>
                  <a:pt x="196920" y="0"/>
                </a:lnTo>
                <a:lnTo>
                  <a:pt x="222120" y="0"/>
                </a:lnTo>
                <a:lnTo>
                  <a:pt x="241200" y="6480"/>
                </a:lnTo>
                <a:lnTo>
                  <a:pt x="266760" y="6480"/>
                </a:lnTo>
                <a:lnTo>
                  <a:pt x="298440" y="12960"/>
                </a:lnTo>
                <a:lnTo>
                  <a:pt x="317520" y="12960"/>
                </a:lnTo>
                <a:lnTo>
                  <a:pt x="330120" y="12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997530" y="5016772"/>
            <a:ext cx="304800" cy="6350"/>
          </a:xfrm>
          <a:custGeom>
            <a:avLst/>
            <a:gdLst/>
            <a:ahLst/>
            <a:cxnLst/>
            <a:rect l="l" t="t" r="r" b="b"/>
            <a:pathLst>
              <a:path w="304800" h="6350">
                <a:moveTo>
                  <a:pt x="0" y="6120"/>
                </a:moveTo>
                <a:lnTo>
                  <a:pt x="6120" y="6120"/>
                </a:lnTo>
                <a:lnTo>
                  <a:pt x="6120" y="0"/>
                </a:lnTo>
                <a:lnTo>
                  <a:pt x="12600" y="6120"/>
                </a:lnTo>
                <a:lnTo>
                  <a:pt x="31680" y="6120"/>
                </a:lnTo>
                <a:lnTo>
                  <a:pt x="44280" y="6120"/>
                </a:lnTo>
                <a:lnTo>
                  <a:pt x="177480" y="6120"/>
                </a:lnTo>
                <a:lnTo>
                  <a:pt x="228600" y="0"/>
                </a:lnTo>
                <a:lnTo>
                  <a:pt x="253800" y="0"/>
                </a:lnTo>
                <a:lnTo>
                  <a:pt x="272880" y="0"/>
                </a:lnTo>
                <a:lnTo>
                  <a:pt x="291960" y="0"/>
                </a:lnTo>
                <a:lnTo>
                  <a:pt x="3045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565282" y="4753086"/>
            <a:ext cx="241531" cy="1842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943448" y="5181653"/>
            <a:ext cx="82550" cy="298450"/>
          </a:xfrm>
          <a:custGeom>
            <a:avLst/>
            <a:gdLst/>
            <a:ahLst/>
            <a:cxnLst/>
            <a:rect l="l" t="t" r="r" b="b"/>
            <a:pathLst>
              <a:path w="82550" h="298450">
                <a:moveTo>
                  <a:pt x="44280" y="0"/>
                </a:moveTo>
                <a:lnTo>
                  <a:pt x="37800" y="0"/>
                </a:lnTo>
                <a:lnTo>
                  <a:pt x="31680" y="0"/>
                </a:lnTo>
                <a:lnTo>
                  <a:pt x="25200" y="6480"/>
                </a:lnTo>
                <a:lnTo>
                  <a:pt x="18720" y="12960"/>
                </a:lnTo>
                <a:lnTo>
                  <a:pt x="18720" y="19080"/>
                </a:lnTo>
                <a:lnTo>
                  <a:pt x="12600" y="32040"/>
                </a:lnTo>
                <a:lnTo>
                  <a:pt x="6120" y="44640"/>
                </a:lnTo>
                <a:lnTo>
                  <a:pt x="6120" y="63720"/>
                </a:lnTo>
                <a:lnTo>
                  <a:pt x="6120" y="82800"/>
                </a:lnTo>
                <a:lnTo>
                  <a:pt x="0" y="101880"/>
                </a:lnTo>
                <a:lnTo>
                  <a:pt x="0" y="127080"/>
                </a:lnTo>
                <a:lnTo>
                  <a:pt x="6120" y="171720"/>
                </a:lnTo>
                <a:lnTo>
                  <a:pt x="12600" y="190800"/>
                </a:lnTo>
                <a:lnTo>
                  <a:pt x="25200" y="228600"/>
                </a:lnTo>
                <a:lnTo>
                  <a:pt x="31680" y="241560"/>
                </a:lnTo>
                <a:lnTo>
                  <a:pt x="37800" y="254160"/>
                </a:lnTo>
                <a:lnTo>
                  <a:pt x="44280" y="266760"/>
                </a:lnTo>
                <a:lnTo>
                  <a:pt x="56880" y="285840"/>
                </a:lnTo>
                <a:lnTo>
                  <a:pt x="63360" y="292320"/>
                </a:lnTo>
                <a:lnTo>
                  <a:pt x="69840" y="292320"/>
                </a:lnTo>
                <a:lnTo>
                  <a:pt x="75960" y="298440"/>
                </a:lnTo>
                <a:lnTo>
                  <a:pt x="82440" y="298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048043" y="5337367"/>
            <a:ext cx="88891" cy="1461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111403" y="5185087"/>
            <a:ext cx="215971" cy="1396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289243" y="5388127"/>
            <a:ext cx="76291" cy="1014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428923" y="5343847"/>
            <a:ext cx="63691" cy="1266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492643" y="5153047"/>
            <a:ext cx="190411" cy="1587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692609" y="5105692"/>
            <a:ext cx="108585" cy="508000"/>
          </a:xfrm>
          <a:custGeom>
            <a:avLst/>
            <a:gdLst/>
            <a:ahLst/>
            <a:cxnLst/>
            <a:rect l="l" t="t" r="r" b="b"/>
            <a:pathLst>
              <a:path w="108585" h="508000">
                <a:moveTo>
                  <a:pt x="0" y="0"/>
                </a:moveTo>
                <a:lnTo>
                  <a:pt x="6480" y="0"/>
                </a:lnTo>
                <a:lnTo>
                  <a:pt x="12600" y="6120"/>
                </a:lnTo>
                <a:lnTo>
                  <a:pt x="19080" y="12600"/>
                </a:lnTo>
                <a:lnTo>
                  <a:pt x="25200" y="19080"/>
                </a:lnTo>
                <a:lnTo>
                  <a:pt x="38160" y="38160"/>
                </a:lnTo>
                <a:lnTo>
                  <a:pt x="44280" y="56880"/>
                </a:lnTo>
                <a:lnTo>
                  <a:pt x="57240" y="75960"/>
                </a:lnTo>
                <a:lnTo>
                  <a:pt x="63360" y="95040"/>
                </a:lnTo>
                <a:lnTo>
                  <a:pt x="69840" y="120600"/>
                </a:lnTo>
                <a:lnTo>
                  <a:pt x="82440" y="152280"/>
                </a:lnTo>
                <a:lnTo>
                  <a:pt x="88920" y="177840"/>
                </a:lnTo>
                <a:lnTo>
                  <a:pt x="101520" y="253800"/>
                </a:lnTo>
                <a:lnTo>
                  <a:pt x="108000" y="285480"/>
                </a:lnTo>
                <a:lnTo>
                  <a:pt x="108000" y="349200"/>
                </a:lnTo>
                <a:lnTo>
                  <a:pt x="108000" y="374400"/>
                </a:lnTo>
                <a:lnTo>
                  <a:pt x="108000" y="419040"/>
                </a:lnTo>
                <a:lnTo>
                  <a:pt x="101520" y="438120"/>
                </a:lnTo>
                <a:lnTo>
                  <a:pt x="88920" y="469800"/>
                </a:lnTo>
                <a:lnTo>
                  <a:pt x="76320" y="482400"/>
                </a:lnTo>
                <a:lnTo>
                  <a:pt x="50760" y="507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962854" y="3721130"/>
            <a:ext cx="235585" cy="318135"/>
          </a:xfrm>
          <a:custGeom>
            <a:avLst/>
            <a:gdLst/>
            <a:ahLst/>
            <a:cxnLst/>
            <a:rect l="l" t="t" r="r" b="b"/>
            <a:pathLst>
              <a:path w="235585" h="318135">
                <a:moveTo>
                  <a:pt x="12600" y="25560"/>
                </a:moveTo>
                <a:lnTo>
                  <a:pt x="12600" y="19080"/>
                </a:lnTo>
                <a:lnTo>
                  <a:pt x="19080" y="12960"/>
                </a:lnTo>
                <a:lnTo>
                  <a:pt x="19080" y="6480"/>
                </a:lnTo>
                <a:lnTo>
                  <a:pt x="19080" y="0"/>
                </a:lnTo>
                <a:lnTo>
                  <a:pt x="19080" y="12960"/>
                </a:lnTo>
                <a:lnTo>
                  <a:pt x="19080" y="44640"/>
                </a:lnTo>
                <a:lnTo>
                  <a:pt x="12600" y="69840"/>
                </a:lnTo>
                <a:lnTo>
                  <a:pt x="6480" y="133560"/>
                </a:lnTo>
                <a:lnTo>
                  <a:pt x="6480" y="165240"/>
                </a:lnTo>
                <a:lnTo>
                  <a:pt x="0" y="196920"/>
                </a:lnTo>
                <a:lnTo>
                  <a:pt x="0" y="228600"/>
                </a:lnTo>
                <a:lnTo>
                  <a:pt x="0" y="260640"/>
                </a:lnTo>
                <a:lnTo>
                  <a:pt x="0" y="292320"/>
                </a:lnTo>
                <a:lnTo>
                  <a:pt x="6480" y="304920"/>
                </a:lnTo>
                <a:lnTo>
                  <a:pt x="19080" y="311400"/>
                </a:lnTo>
                <a:lnTo>
                  <a:pt x="25200" y="317520"/>
                </a:lnTo>
                <a:lnTo>
                  <a:pt x="44280" y="317520"/>
                </a:lnTo>
                <a:lnTo>
                  <a:pt x="69840" y="298440"/>
                </a:lnTo>
                <a:lnTo>
                  <a:pt x="76320" y="292320"/>
                </a:lnTo>
                <a:lnTo>
                  <a:pt x="82440" y="279720"/>
                </a:lnTo>
                <a:lnTo>
                  <a:pt x="95400" y="254160"/>
                </a:lnTo>
                <a:lnTo>
                  <a:pt x="101520" y="241560"/>
                </a:lnTo>
                <a:lnTo>
                  <a:pt x="101520" y="235080"/>
                </a:lnTo>
                <a:lnTo>
                  <a:pt x="101520" y="228600"/>
                </a:lnTo>
                <a:lnTo>
                  <a:pt x="101520" y="241560"/>
                </a:lnTo>
                <a:lnTo>
                  <a:pt x="108000" y="247680"/>
                </a:lnTo>
                <a:lnTo>
                  <a:pt x="120600" y="279720"/>
                </a:lnTo>
                <a:lnTo>
                  <a:pt x="127080" y="292320"/>
                </a:lnTo>
                <a:lnTo>
                  <a:pt x="152280" y="304920"/>
                </a:lnTo>
                <a:lnTo>
                  <a:pt x="165240" y="304920"/>
                </a:lnTo>
                <a:lnTo>
                  <a:pt x="190440" y="304920"/>
                </a:lnTo>
                <a:lnTo>
                  <a:pt x="203040" y="298440"/>
                </a:lnTo>
                <a:lnTo>
                  <a:pt x="216000" y="292320"/>
                </a:lnTo>
                <a:lnTo>
                  <a:pt x="222120" y="279720"/>
                </a:lnTo>
                <a:lnTo>
                  <a:pt x="228600" y="266760"/>
                </a:lnTo>
                <a:lnTo>
                  <a:pt x="235080" y="241560"/>
                </a:lnTo>
                <a:lnTo>
                  <a:pt x="228600" y="228600"/>
                </a:lnTo>
                <a:lnTo>
                  <a:pt x="216000" y="196920"/>
                </a:lnTo>
                <a:lnTo>
                  <a:pt x="209520" y="177840"/>
                </a:lnTo>
                <a:lnTo>
                  <a:pt x="183960" y="146160"/>
                </a:lnTo>
                <a:lnTo>
                  <a:pt x="177840" y="133560"/>
                </a:lnTo>
                <a:lnTo>
                  <a:pt x="165240" y="120960"/>
                </a:lnTo>
                <a:lnTo>
                  <a:pt x="158760" y="114480"/>
                </a:lnTo>
                <a:lnTo>
                  <a:pt x="152280" y="108000"/>
                </a:lnTo>
                <a:lnTo>
                  <a:pt x="152280" y="101880"/>
                </a:lnTo>
                <a:lnTo>
                  <a:pt x="158760" y="101880"/>
                </a:lnTo>
                <a:lnTo>
                  <a:pt x="171360" y="1018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226209" y="3629164"/>
            <a:ext cx="95371" cy="16521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53289" y="3629164"/>
            <a:ext cx="146131" cy="15873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97895" y="3778370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 h="0">
                <a:moveTo>
                  <a:pt x="0" y="0"/>
                </a:moveTo>
                <a:lnTo>
                  <a:pt x="6120" y="0"/>
                </a:lnTo>
                <a:lnTo>
                  <a:pt x="12600" y="0"/>
                </a:lnTo>
                <a:lnTo>
                  <a:pt x="1908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610495" y="3886370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 h="0">
                <a:moveTo>
                  <a:pt x="0" y="0"/>
                </a:moveTo>
                <a:lnTo>
                  <a:pt x="6480" y="0"/>
                </a:lnTo>
                <a:lnTo>
                  <a:pt x="12600" y="0"/>
                </a:lnTo>
                <a:lnTo>
                  <a:pt x="1908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832616" y="3638690"/>
            <a:ext cx="69850" cy="400050"/>
          </a:xfrm>
          <a:custGeom>
            <a:avLst/>
            <a:gdLst/>
            <a:ahLst/>
            <a:cxnLst/>
            <a:rect l="l" t="t" r="r" b="b"/>
            <a:pathLst>
              <a:path w="69850" h="400050">
                <a:moveTo>
                  <a:pt x="25560" y="57240"/>
                </a:moveTo>
                <a:lnTo>
                  <a:pt x="25560" y="38160"/>
                </a:lnTo>
                <a:lnTo>
                  <a:pt x="25560" y="25560"/>
                </a:lnTo>
                <a:lnTo>
                  <a:pt x="25560" y="6480"/>
                </a:lnTo>
                <a:lnTo>
                  <a:pt x="25560" y="0"/>
                </a:lnTo>
                <a:lnTo>
                  <a:pt x="25560" y="6480"/>
                </a:lnTo>
                <a:lnTo>
                  <a:pt x="19080" y="38160"/>
                </a:lnTo>
                <a:lnTo>
                  <a:pt x="12960" y="63360"/>
                </a:lnTo>
                <a:lnTo>
                  <a:pt x="12960" y="133560"/>
                </a:lnTo>
                <a:lnTo>
                  <a:pt x="6480" y="171360"/>
                </a:lnTo>
                <a:lnTo>
                  <a:pt x="6480" y="203400"/>
                </a:lnTo>
                <a:lnTo>
                  <a:pt x="0" y="266760"/>
                </a:lnTo>
                <a:lnTo>
                  <a:pt x="0" y="291960"/>
                </a:lnTo>
                <a:lnTo>
                  <a:pt x="0" y="317520"/>
                </a:lnTo>
                <a:lnTo>
                  <a:pt x="6480" y="343080"/>
                </a:lnTo>
                <a:lnTo>
                  <a:pt x="12960" y="374760"/>
                </a:lnTo>
                <a:lnTo>
                  <a:pt x="19080" y="387360"/>
                </a:lnTo>
                <a:lnTo>
                  <a:pt x="32040" y="399960"/>
                </a:lnTo>
                <a:lnTo>
                  <a:pt x="51120" y="399960"/>
                </a:lnTo>
                <a:lnTo>
                  <a:pt x="57240" y="399960"/>
                </a:lnTo>
                <a:lnTo>
                  <a:pt x="69840" y="393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950170" y="3876845"/>
            <a:ext cx="114451" cy="1713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096330" y="3622685"/>
            <a:ext cx="101491" cy="1590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232936" y="369593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6120" y="0"/>
                </a:moveTo>
                <a:lnTo>
                  <a:pt x="6120" y="12600"/>
                </a:lnTo>
                <a:lnTo>
                  <a:pt x="6120" y="19080"/>
                </a:lnTo>
                <a:lnTo>
                  <a:pt x="0" y="25200"/>
                </a:lnTo>
                <a:lnTo>
                  <a:pt x="0" y="38160"/>
                </a:lnTo>
                <a:lnTo>
                  <a:pt x="0" y="44280"/>
                </a:lnTo>
                <a:lnTo>
                  <a:pt x="6120" y="50760"/>
                </a:lnTo>
                <a:lnTo>
                  <a:pt x="12600" y="50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280291" y="3622685"/>
            <a:ext cx="88891" cy="1461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44011" y="3895925"/>
            <a:ext cx="82411" cy="1014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534451" y="3832565"/>
            <a:ext cx="133531" cy="1965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680611" y="3610085"/>
            <a:ext cx="317491" cy="17781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88577" y="3587930"/>
            <a:ext cx="120650" cy="501650"/>
          </a:xfrm>
          <a:custGeom>
            <a:avLst/>
            <a:gdLst/>
            <a:ahLst/>
            <a:cxnLst/>
            <a:rect l="l" t="t" r="r" b="b"/>
            <a:pathLst>
              <a:path w="120650" h="501650">
                <a:moveTo>
                  <a:pt x="56880" y="0"/>
                </a:moveTo>
                <a:lnTo>
                  <a:pt x="56880" y="6480"/>
                </a:lnTo>
                <a:lnTo>
                  <a:pt x="69840" y="25560"/>
                </a:lnTo>
                <a:lnTo>
                  <a:pt x="75960" y="31680"/>
                </a:lnTo>
                <a:lnTo>
                  <a:pt x="82440" y="44280"/>
                </a:lnTo>
                <a:lnTo>
                  <a:pt x="101520" y="76320"/>
                </a:lnTo>
                <a:lnTo>
                  <a:pt x="108000" y="95400"/>
                </a:lnTo>
                <a:lnTo>
                  <a:pt x="114120" y="114120"/>
                </a:lnTo>
                <a:lnTo>
                  <a:pt x="120600" y="165240"/>
                </a:lnTo>
                <a:lnTo>
                  <a:pt x="120600" y="190440"/>
                </a:lnTo>
                <a:lnTo>
                  <a:pt x="120600" y="216000"/>
                </a:lnTo>
                <a:lnTo>
                  <a:pt x="114120" y="279360"/>
                </a:lnTo>
                <a:lnTo>
                  <a:pt x="108000" y="304920"/>
                </a:lnTo>
                <a:lnTo>
                  <a:pt x="101520" y="330120"/>
                </a:lnTo>
                <a:lnTo>
                  <a:pt x="95040" y="355680"/>
                </a:lnTo>
                <a:lnTo>
                  <a:pt x="88920" y="380880"/>
                </a:lnTo>
                <a:lnTo>
                  <a:pt x="69840" y="419040"/>
                </a:lnTo>
                <a:lnTo>
                  <a:pt x="63360" y="438120"/>
                </a:lnTo>
                <a:lnTo>
                  <a:pt x="50760" y="450720"/>
                </a:lnTo>
                <a:lnTo>
                  <a:pt x="38160" y="469800"/>
                </a:lnTo>
                <a:lnTo>
                  <a:pt x="25200" y="482760"/>
                </a:lnTo>
                <a:lnTo>
                  <a:pt x="0" y="501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07134" y="4413411"/>
            <a:ext cx="222885" cy="260350"/>
          </a:xfrm>
          <a:custGeom>
            <a:avLst/>
            <a:gdLst/>
            <a:ahLst/>
            <a:cxnLst/>
            <a:rect l="l" t="t" r="r" b="b"/>
            <a:pathLst>
              <a:path w="222885" h="260350">
                <a:moveTo>
                  <a:pt x="25560" y="12600"/>
                </a:moveTo>
                <a:lnTo>
                  <a:pt x="25560" y="6480"/>
                </a:lnTo>
                <a:lnTo>
                  <a:pt x="25560" y="0"/>
                </a:lnTo>
                <a:lnTo>
                  <a:pt x="19080" y="0"/>
                </a:lnTo>
                <a:lnTo>
                  <a:pt x="12960" y="12600"/>
                </a:lnTo>
                <a:lnTo>
                  <a:pt x="12960" y="19080"/>
                </a:lnTo>
                <a:lnTo>
                  <a:pt x="6480" y="38160"/>
                </a:lnTo>
                <a:lnTo>
                  <a:pt x="0" y="76320"/>
                </a:lnTo>
                <a:lnTo>
                  <a:pt x="0" y="101520"/>
                </a:lnTo>
                <a:lnTo>
                  <a:pt x="0" y="146160"/>
                </a:lnTo>
                <a:lnTo>
                  <a:pt x="0" y="165240"/>
                </a:lnTo>
                <a:lnTo>
                  <a:pt x="0" y="184320"/>
                </a:lnTo>
                <a:lnTo>
                  <a:pt x="6480" y="216000"/>
                </a:lnTo>
                <a:lnTo>
                  <a:pt x="12960" y="228600"/>
                </a:lnTo>
                <a:lnTo>
                  <a:pt x="25560" y="247680"/>
                </a:lnTo>
                <a:lnTo>
                  <a:pt x="32040" y="254160"/>
                </a:lnTo>
                <a:lnTo>
                  <a:pt x="44640" y="254160"/>
                </a:lnTo>
                <a:lnTo>
                  <a:pt x="51120" y="254160"/>
                </a:lnTo>
                <a:lnTo>
                  <a:pt x="63720" y="241200"/>
                </a:lnTo>
                <a:lnTo>
                  <a:pt x="82800" y="216000"/>
                </a:lnTo>
                <a:lnTo>
                  <a:pt x="88920" y="203040"/>
                </a:lnTo>
                <a:lnTo>
                  <a:pt x="95400" y="184320"/>
                </a:lnTo>
                <a:lnTo>
                  <a:pt x="101880" y="171360"/>
                </a:lnTo>
                <a:lnTo>
                  <a:pt x="101880" y="158760"/>
                </a:lnTo>
                <a:lnTo>
                  <a:pt x="101880" y="146160"/>
                </a:lnTo>
                <a:lnTo>
                  <a:pt x="101880" y="139680"/>
                </a:lnTo>
                <a:lnTo>
                  <a:pt x="108000" y="146160"/>
                </a:lnTo>
                <a:lnTo>
                  <a:pt x="108000" y="158760"/>
                </a:lnTo>
                <a:lnTo>
                  <a:pt x="114480" y="184320"/>
                </a:lnTo>
                <a:lnTo>
                  <a:pt x="114480" y="196920"/>
                </a:lnTo>
                <a:lnTo>
                  <a:pt x="133560" y="222120"/>
                </a:lnTo>
                <a:lnTo>
                  <a:pt x="139680" y="235080"/>
                </a:lnTo>
                <a:lnTo>
                  <a:pt x="165240" y="254160"/>
                </a:lnTo>
                <a:lnTo>
                  <a:pt x="177840" y="254160"/>
                </a:lnTo>
                <a:lnTo>
                  <a:pt x="196920" y="260280"/>
                </a:lnTo>
                <a:lnTo>
                  <a:pt x="203400" y="254160"/>
                </a:lnTo>
                <a:lnTo>
                  <a:pt x="216000" y="241200"/>
                </a:lnTo>
                <a:lnTo>
                  <a:pt x="222480" y="228600"/>
                </a:lnTo>
                <a:lnTo>
                  <a:pt x="216000" y="196920"/>
                </a:lnTo>
                <a:lnTo>
                  <a:pt x="209520" y="184320"/>
                </a:lnTo>
                <a:lnTo>
                  <a:pt x="203400" y="165240"/>
                </a:lnTo>
                <a:lnTo>
                  <a:pt x="184320" y="139680"/>
                </a:lnTo>
                <a:lnTo>
                  <a:pt x="177840" y="127080"/>
                </a:lnTo>
                <a:lnTo>
                  <a:pt x="158760" y="108000"/>
                </a:lnTo>
                <a:lnTo>
                  <a:pt x="158760" y="101520"/>
                </a:lnTo>
                <a:lnTo>
                  <a:pt x="152640" y="95400"/>
                </a:lnTo>
                <a:lnTo>
                  <a:pt x="152640" y="88920"/>
                </a:lnTo>
                <a:lnTo>
                  <a:pt x="152640" y="82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289929" y="4289766"/>
            <a:ext cx="272851" cy="15225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673855" y="4432491"/>
            <a:ext cx="13335" cy="12700"/>
          </a:xfrm>
          <a:custGeom>
            <a:avLst/>
            <a:gdLst/>
            <a:ahLst/>
            <a:cxnLst/>
            <a:rect l="l" t="t" r="r" b="b"/>
            <a:pathLst>
              <a:path w="13334" h="12700">
                <a:moveTo>
                  <a:pt x="0" y="0"/>
                </a:moveTo>
                <a:lnTo>
                  <a:pt x="6480" y="0"/>
                </a:lnTo>
                <a:lnTo>
                  <a:pt x="12960" y="6480"/>
                </a:lnTo>
                <a:lnTo>
                  <a:pt x="12960" y="12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680335" y="4546612"/>
            <a:ext cx="12700" cy="6985"/>
          </a:xfrm>
          <a:custGeom>
            <a:avLst/>
            <a:gdLst/>
            <a:ahLst/>
            <a:cxnLst/>
            <a:rect l="l" t="t" r="r" b="b"/>
            <a:pathLst>
              <a:path w="12700" h="6985">
                <a:moveTo>
                  <a:pt x="0" y="0"/>
                </a:moveTo>
                <a:lnTo>
                  <a:pt x="6480" y="6480"/>
                </a:lnTo>
                <a:lnTo>
                  <a:pt x="12600" y="6480"/>
                </a:lnTo>
                <a:lnTo>
                  <a:pt x="648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966176" y="4362651"/>
            <a:ext cx="76835" cy="400050"/>
          </a:xfrm>
          <a:custGeom>
            <a:avLst/>
            <a:gdLst/>
            <a:ahLst/>
            <a:cxnLst/>
            <a:rect l="l" t="t" r="r" b="b"/>
            <a:pathLst>
              <a:path w="76834" h="400050">
                <a:moveTo>
                  <a:pt x="50760" y="6480"/>
                </a:moveTo>
                <a:lnTo>
                  <a:pt x="44280" y="0"/>
                </a:lnTo>
                <a:lnTo>
                  <a:pt x="38160" y="0"/>
                </a:lnTo>
                <a:lnTo>
                  <a:pt x="31680" y="0"/>
                </a:lnTo>
                <a:lnTo>
                  <a:pt x="25200" y="12600"/>
                </a:lnTo>
                <a:lnTo>
                  <a:pt x="12600" y="38160"/>
                </a:lnTo>
                <a:lnTo>
                  <a:pt x="6480" y="57240"/>
                </a:lnTo>
                <a:lnTo>
                  <a:pt x="6480" y="76320"/>
                </a:lnTo>
                <a:lnTo>
                  <a:pt x="0" y="127080"/>
                </a:lnTo>
                <a:lnTo>
                  <a:pt x="0" y="152280"/>
                </a:lnTo>
                <a:lnTo>
                  <a:pt x="0" y="209520"/>
                </a:lnTo>
                <a:lnTo>
                  <a:pt x="0" y="235080"/>
                </a:lnTo>
                <a:lnTo>
                  <a:pt x="12600" y="285840"/>
                </a:lnTo>
                <a:lnTo>
                  <a:pt x="12600" y="304920"/>
                </a:lnTo>
                <a:lnTo>
                  <a:pt x="31680" y="342720"/>
                </a:lnTo>
                <a:lnTo>
                  <a:pt x="38160" y="355680"/>
                </a:lnTo>
                <a:lnTo>
                  <a:pt x="50760" y="368280"/>
                </a:lnTo>
                <a:lnTo>
                  <a:pt x="69840" y="387360"/>
                </a:lnTo>
                <a:lnTo>
                  <a:pt x="69840" y="393840"/>
                </a:lnTo>
                <a:lnTo>
                  <a:pt x="76320" y="399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134490" y="4403886"/>
            <a:ext cx="120571" cy="21597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334456" y="4622932"/>
            <a:ext cx="38735" cy="57785"/>
          </a:xfrm>
          <a:custGeom>
            <a:avLst/>
            <a:gdLst/>
            <a:ahLst/>
            <a:cxnLst/>
            <a:rect l="l" t="t" r="r" b="b"/>
            <a:pathLst>
              <a:path w="38734" h="57785">
                <a:moveTo>
                  <a:pt x="38160" y="0"/>
                </a:moveTo>
                <a:lnTo>
                  <a:pt x="31680" y="12600"/>
                </a:lnTo>
                <a:lnTo>
                  <a:pt x="38160" y="0"/>
                </a:lnTo>
                <a:lnTo>
                  <a:pt x="25200" y="25560"/>
                </a:lnTo>
                <a:lnTo>
                  <a:pt x="19080" y="31680"/>
                </a:lnTo>
                <a:lnTo>
                  <a:pt x="6480" y="50760"/>
                </a:lnTo>
                <a:lnTo>
                  <a:pt x="6480" y="57240"/>
                </a:lnTo>
                <a:lnTo>
                  <a:pt x="0" y="572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515371" y="4448526"/>
            <a:ext cx="101491" cy="17133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632896" y="4350051"/>
            <a:ext cx="127635" cy="393700"/>
          </a:xfrm>
          <a:custGeom>
            <a:avLst/>
            <a:gdLst/>
            <a:ahLst/>
            <a:cxnLst/>
            <a:rect l="l" t="t" r="r" b="b"/>
            <a:pathLst>
              <a:path w="127634" h="393700">
                <a:moveTo>
                  <a:pt x="0" y="0"/>
                </a:moveTo>
                <a:lnTo>
                  <a:pt x="0" y="6120"/>
                </a:lnTo>
                <a:lnTo>
                  <a:pt x="6480" y="12600"/>
                </a:lnTo>
                <a:lnTo>
                  <a:pt x="12600" y="25200"/>
                </a:lnTo>
                <a:lnTo>
                  <a:pt x="31680" y="56880"/>
                </a:lnTo>
                <a:lnTo>
                  <a:pt x="44280" y="69840"/>
                </a:lnTo>
                <a:lnTo>
                  <a:pt x="76320" y="108000"/>
                </a:lnTo>
                <a:lnTo>
                  <a:pt x="88920" y="126720"/>
                </a:lnTo>
                <a:lnTo>
                  <a:pt x="101520" y="145800"/>
                </a:lnTo>
                <a:lnTo>
                  <a:pt x="108000" y="171360"/>
                </a:lnTo>
                <a:lnTo>
                  <a:pt x="120600" y="190440"/>
                </a:lnTo>
                <a:lnTo>
                  <a:pt x="120600" y="215640"/>
                </a:lnTo>
                <a:lnTo>
                  <a:pt x="127080" y="260280"/>
                </a:lnTo>
                <a:lnTo>
                  <a:pt x="120600" y="285480"/>
                </a:lnTo>
                <a:lnTo>
                  <a:pt x="114120" y="304560"/>
                </a:lnTo>
                <a:lnTo>
                  <a:pt x="108000" y="323640"/>
                </a:lnTo>
                <a:lnTo>
                  <a:pt x="82440" y="355320"/>
                </a:lnTo>
                <a:lnTo>
                  <a:pt x="76320" y="368280"/>
                </a:lnTo>
                <a:lnTo>
                  <a:pt x="63360" y="380880"/>
                </a:lnTo>
                <a:lnTo>
                  <a:pt x="38160" y="393480"/>
                </a:lnTo>
                <a:lnTo>
                  <a:pt x="25560" y="393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191617" y="4369131"/>
            <a:ext cx="64135" cy="323850"/>
          </a:xfrm>
          <a:custGeom>
            <a:avLst/>
            <a:gdLst/>
            <a:ahLst/>
            <a:cxnLst/>
            <a:rect l="l" t="t" r="r" b="b"/>
            <a:pathLst>
              <a:path w="64134" h="323850">
                <a:moveTo>
                  <a:pt x="38160" y="37800"/>
                </a:moveTo>
                <a:lnTo>
                  <a:pt x="44640" y="31680"/>
                </a:lnTo>
                <a:lnTo>
                  <a:pt x="50760" y="18720"/>
                </a:lnTo>
                <a:lnTo>
                  <a:pt x="50760" y="12600"/>
                </a:lnTo>
                <a:lnTo>
                  <a:pt x="50760" y="6120"/>
                </a:lnTo>
                <a:lnTo>
                  <a:pt x="50760" y="0"/>
                </a:lnTo>
                <a:lnTo>
                  <a:pt x="44640" y="6120"/>
                </a:lnTo>
                <a:lnTo>
                  <a:pt x="38160" y="18720"/>
                </a:lnTo>
                <a:lnTo>
                  <a:pt x="25560" y="44280"/>
                </a:lnTo>
                <a:lnTo>
                  <a:pt x="19080" y="63360"/>
                </a:lnTo>
                <a:lnTo>
                  <a:pt x="6480" y="107640"/>
                </a:lnTo>
                <a:lnTo>
                  <a:pt x="6480" y="133200"/>
                </a:lnTo>
                <a:lnTo>
                  <a:pt x="0" y="183960"/>
                </a:lnTo>
                <a:lnTo>
                  <a:pt x="6480" y="203040"/>
                </a:lnTo>
                <a:lnTo>
                  <a:pt x="12600" y="247320"/>
                </a:lnTo>
                <a:lnTo>
                  <a:pt x="19080" y="260280"/>
                </a:lnTo>
                <a:lnTo>
                  <a:pt x="38160" y="285480"/>
                </a:lnTo>
                <a:lnTo>
                  <a:pt x="44640" y="298440"/>
                </a:lnTo>
                <a:lnTo>
                  <a:pt x="50760" y="311040"/>
                </a:lnTo>
                <a:lnTo>
                  <a:pt x="57240" y="317520"/>
                </a:lnTo>
                <a:lnTo>
                  <a:pt x="63720" y="3236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398092" y="4511886"/>
            <a:ext cx="120571" cy="13965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518693" y="4289766"/>
            <a:ext cx="260251" cy="15225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740812" y="4581726"/>
            <a:ext cx="101851" cy="8889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007573" y="4461126"/>
            <a:ext cx="152611" cy="18393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9185413" y="4295885"/>
            <a:ext cx="158731" cy="15261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9369734" y="4321445"/>
            <a:ext cx="95011" cy="14613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9410939" y="4305411"/>
            <a:ext cx="114300" cy="445134"/>
          </a:xfrm>
          <a:custGeom>
            <a:avLst/>
            <a:gdLst/>
            <a:ahLst/>
            <a:cxnLst/>
            <a:rect l="l" t="t" r="r" b="b"/>
            <a:pathLst>
              <a:path w="114300" h="445135">
                <a:moveTo>
                  <a:pt x="63360" y="6480"/>
                </a:moveTo>
                <a:lnTo>
                  <a:pt x="63360" y="0"/>
                </a:lnTo>
                <a:lnTo>
                  <a:pt x="69840" y="0"/>
                </a:lnTo>
                <a:lnTo>
                  <a:pt x="76320" y="12600"/>
                </a:lnTo>
                <a:lnTo>
                  <a:pt x="82440" y="19080"/>
                </a:lnTo>
                <a:lnTo>
                  <a:pt x="88920" y="38160"/>
                </a:lnTo>
                <a:lnTo>
                  <a:pt x="95040" y="50760"/>
                </a:lnTo>
                <a:lnTo>
                  <a:pt x="108000" y="76320"/>
                </a:lnTo>
                <a:lnTo>
                  <a:pt x="108000" y="101520"/>
                </a:lnTo>
                <a:lnTo>
                  <a:pt x="114120" y="120600"/>
                </a:lnTo>
                <a:lnTo>
                  <a:pt x="114120" y="165240"/>
                </a:lnTo>
                <a:lnTo>
                  <a:pt x="114120" y="190440"/>
                </a:lnTo>
                <a:lnTo>
                  <a:pt x="114120" y="216000"/>
                </a:lnTo>
                <a:lnTo>
                  <a:pt x="108000" y="266760"/>
                </a:lnTo>
                <a:lnTo>
                  <a:pt x="108000" y="285840"/>
                </a:lnTo>
                <a:lnTo>
                  <a:pt x="101520" y="304920"/>
                </a:lnTo>
                <a:lnTo>
                  <a:pt x="95040" y="324000"/>
                </a:lnTo>
                <a:lnTo>
                  <a:pt x="82440" y="355680"/>
                </a:lnTo>
                <a:lnTo>
                  <a:pt x="63360" y="381240"/>
                </a:lnTo>
                <a:lnTo>
                  <a:pt x="57240" y="393840"/>
                </a:lnTo>
                <a:lnTo>
                  <a:pt x="44280" y="406440"/>
                </a:lnTo>
                <a:lnTo>
                  <a:pt x="25200" y="425520"/>
                </a:lnTo>
                <a:lnTo>
                  <a:pt x="12600" y="438120"/>
                </a:lnTo>
                <a:lnTo>
                  <a:pt x="0" y="444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946849" y="5019847"/>
            <a:ext cx="146131" cy="19689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124689" y="4892766"/>
            <a:ext cx="203371" cy="16521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347169" y="4899247"/>
            <a:ext cx="95011" cy="17133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559735" y="5048452"/>
            <a:ext cx="95885" cy="6985"/>
          </a:xfrm>
          <a:custGeom>
            <a:avLst/>
            <a:gdLst/>
            <a:ahLst/>
            <a:cxnLst/>
            <a:rect l="l" t="t" r="r" b="b"/>
            <a:pathLst>
              <a:path w="95884" h="6985">
                <a:moveTo>
                  <a:pt x="0" y="6480"/>
                </a:moveTo>
                <a:lnTo>
                  <a:pt x="6480" y="0"/>
                </a:lnTo>
                <a:lnTo>
                  <a:pt x="12600" y="0"/>
                </a:lnTo>
                <a:lnTo>
                  <a:pt x="19080" y="0"/>
                </a:lnTo>
                <a:lnTo>
                  <a:pt x="38160" y="6480"/>
                </a:lnTo>
                <a:lnTo>
                  <a:pt x="50760" y="6480"/>
                </a:lnTo>
                <a:lnTo>
                  <a:pt x="63360" y="6480"/>
                </a:lnTo>
                <a:lnTo>
                  <a:pt x="82440" y="6480"/>
                </a:lnTo>
                <a:lnTo>
                  <a:pt x="88920" y="6480"/>
                </a:lnTo>
                <a:lnTo>
                  <a:pt x="95400" y="6480"/>
                </a:lnTo>
                <a:lnTo>
                  <a:pt x="8892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553255" y="5118292"/>
            <a:ext cx="108585" cy="19685"/>
          </a:xfrm>
          <a:custGeom>
            <a:avLst/>
            <a:gdLst/>
            <a:ahLst/>
            <a:cxnLst/>
            <a:rect l="l" t="t" r="r" b="b"/>
            <a:pathLst>
              <a:path w="108584" h="19685">
                <a:moveTo>
                  <a:pt x="0" y="0"/>
                </a:moveTo>
                <a:lnTo>
                  <a:pt x="6480" y="6480"/>
                </a:lnTo>
                <a:lnTo>
                  <a:pt x="12960" y="6480"/>
                </a:lnTo>
                <a:lnTo>
                  <a:pt x="38160" y="12600"/>
                </a:lnTo>
                <a:lnTo>
                  <a:pt x="50760" y="12600"/>
                </a:lnTo>
                <a:lnTo>
                  <a:pt x="76320" y="19080"/>
                </a:lnTo>
                <a:lnTo>
                  <a:pt x="88920" y="19080"/>
                </a:lnTo>
                <a:lnTo>
                  <a:pt x="95400" y="19080"/>
                </a:lnTo>
                <a:lnTo>
                  <a:pt x="101880" y="19080"/>
                </a:lnTo>
                <a:lnTo>
                  <a:pt x="108000" y="19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928015" y="4997692"/>
            <a:ext cx="248285" cy="216535"/>
          </a:xfrm>
          <a:custGeom>
            <a:avLst/>
            <a:gdLst/>
            <a:ahLst/>
            <a:cxnLst/>
            <a:rect l="l" t="t" r="r" b="b"/>
            <a:pathLst>
              <a:path w="248284" h="216535">
                <a:moveTo>
                  <a:pt x="0" y="31680"/>
                </a:moveTo>
                <a:lnTo>
                  <a:pt x="0" y="19080"/>
                </a:lnTo>
                <a:lnTo>
                  <a:pt x="0" y="12600"/>
                </a:lnTo>
                <a:lnTo>
                  <a:pt x="6480" y="12600"/>
                </a:lnTo>
                <a:lnTo>
                  <a:pt x="6480" y="6120"/>
                </a:lnTo>
                <a:lnTo>
                  <a:pt x="12600" y="0"/>
                </a:lnTo>
                <a:lnTo>
                  <a:pt x="12600" y="6120"/>
                </a:lnTo>
                <a:lnTo>
                  <a:pt x="6480" y="31680"/>
                </a:lnTo>
                <a:lnTo>
                  <a:pt x="6480" y="50760"/>
                </a:lnTo>
                <a:lnTo>
                  <a:pt x="6480" y="69840"/>
                </a:lnTo>
                <a:lnTo>
                  <a:pt x="0" y="114120"/>
                </a:lnTo>
                <a:lnTo>
                  <a:pt x="0" y="133200"/>
                </a:lnTo>
                <a:lnTo>
                  <a:pt x="0" y="152280"/>
                </a:lnTo>
                <a:lnTo>
                  <a:pt x="0" y="171360"/>
                </a:lnTo>
                <a:lnTo>
                  <a:pt x="12600" y="196920"/>
                </a:lnTo>
                <a:lnTo>
                  <a:pt x="19080" y="203040"/>
                </a:lnTo>
                <a:lnTo>
                  <a:pt x="31680" y="209520"/>
                </a:lnTo>
                <a:lnTo>
                  <a:pt x="38160" y="209520"/>
                </a:lnTo>
                <a:lnTo>
                  <a:pt x="50760" y="203040"/>
                </a:lnTo>
                <a:lnTo>
                  <a:pt x="57240" y="203040"/>
                </a:lnTo>
                <a:lnTo>
                  <a:pt x="69840" y="190440"/>
                </a:lnTo>
                <a:lnTo>
                  <a:pt x="76320" y="183960"/>
                </a:lnTo>
                <a:lnTo>
                  <a:pt x="82440" y="171360"/>
                </a:lnTo>
                <a:lnTo>
                  <a:pt x="88920" y="158760"/>
                </a:lnTo>
                <a:lnTo>
                  <a:pt x="88920" y="152280"/>
                </a:lnTo>
                <a:lnTo>
                  <a:pt x="95400" y="146160"/>
                </a:lnTo>
                <a:lnTo>
                  <a:pt x="95400" y="133200"/>
                </a:lnTo>
                <a:lnTo>
                  <a:pt x="101520" y="146160"/>
                </a:lnTo>
                <a:lnTo>
                  <a:pt x="108000" y="171360"/>
                </a:lnTo>
                <a:lnTo>
                  <a:pt x="114480" y="183960"/>
                </a:lnTo>
                <a:lnTo>
                  <a:pt x="127080" y="196920"/>
                </a:lnTo>
                <a:lnTo>
                  <a:pt x="133200" y="203040"/>
                </a:lnTo>
                <a:lnTo>
                  <a:pt x="158760" y="216000"/>
                </a:lnTo>
                <a:lnTo>
                  <a:pt x="177840" y="216000"/>
                </a:lnTo>
                <a:lnTo>
                  <a:pt x="190440" y="216000"/>
                </a:lnTo>
                <a:lnTo>
                  <a:pt x="209520" y="209520"/>
                </a:lnTo>
                <a:lnTo>
                  <a:pt x="222120" y="203040"/>
                </a:lnTo>
                <a:lnTo>
                  <a:pt x="235080" y="190440"/>
                </a:lnTo>
                <a:lnTo>
                  <a:pt x="241200" y="177840"/>
                </a:lnTo>
                <a:lnTo>
                  <a:pt x="247680" y="164880"/>
                </a:lnTo>
                <a:lnTo>
                  <a:pt x="247680" y="133200"/>
                </a:lnTo>
                <a:lnTo>
                  <a:pt x="241200" y="114120"/>
                </a:lnTo>
                <a:lnTo>
                  <a:pt x="228600" y="101520"/>
                </a:lnTo>
                <a:lnTo>
                  <a:pt x="222120" y="88920"/>
                </a:lnTo>
                <a:lnTo>
                  <a:pt x="209520" y="69840"/>
                </a:lnTo>
                <a:lnTo>
                  <a:pt x="203040" y="63360"/>
                </a:lnTo>
                <a:lnTo>
                  <a:pt x="184320" y="44280"/>
                </a:lnTo>
                <a:lnTo>
                  <a:pt x="177840" y="38160"/>
                </a:lnTo>
                <a:lnTo>
                  <a:pt x="184320" y="38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216930" y="4861087"/>
            <a:ext cx="304891" cy="17133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620296" y="5130893"/>
            <a:ext cx="25400" cy="13335"/>
          </a:xfrm>
          <a:custGeom>
            <a:avLst/>
            <a:gdLst/>
            <a:ahLst/>
            <a:cxnLst/>
            <a:rect l="l" t="t" r="r" b="b"/>
            <a:pathLst>
              <a:path w="25400" h="13335">
                <a:moveTo>
                  <a:pt x="6120" y="0"/>
                </a:moveTo>
                <a:lnTo>
                  <a:pt x="0" y="0"/>
                </a:lnTo>
                <a:lnTo>
                  <a:pt x="6120" y="6480"/>
                </a:lnTo>
                <a:lnTo>
                  <a:pt x="12600" y="6480"/>
                </a:lnTo>
                <a:lnTo>
                  <a:pt x="19080" y="6480"/>
                </a:lnTo>
                <a:lnTo>
                  <a:pt x="19080" y="12960"/>
                </a:lnTo>
                <a:lnTo>
                  <a:pt x="25200" y="12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743971" y="5038926"/>
            <a:ext cx="247651" cy="17133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979051" y="4854606"/>
            <a:ext cx="107971" cy="15261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118732" y="4848486"/>
            <a:ext cx="158731" cy="18393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429773" y="5026326"/>
            <a:ext cx="133531" cy="19689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636218" y="4915252"/>
            <a:ext cx="178435" cy="292100"/>
          </a:xfrm>
          <a:custGeom>
            <a:avLst/>
            <a:gdLst/>
            <a:ahLst/>
            <a:cxnLst/>
            <a:rect l="l" t="t" r="r" b="b"/>
            <a:pathLst>
              <a:path w="178434" h="292100">
                <a:moveTo>
                  <a:pt x="0" y="0"/>
                </a:moveTo>
                <a:lnTo>
                  <a:pt x="12600" y="37800"/>
                </a:lnTo>
                <a:lnTo>
                  <a:pt x="0" y="0"/>
                </a:lnTo>
                <a:lnTo>
                  <a:pt x="19080" y="56880"/>
                </a:lnTo>
                <a:lnTo>
                  <a:pt x="25200" y="75960"/>
                </a:lnTo>
                <a:lnTo>
                  <a:pt x="38160" y="120600"/>
                </a:lnTo>
                <a:lnTo>
                  <a:pt x="38160" y="139680"/>
                </a:lnTo>
                <a:lnTo>
                  <a:pt x="38160" y="183960"/>
                </a:lnTo>
                <a:lnTo>
                  <a:pt x="38160" y="196560"/>
                </a:lnTo>
                <a:lnTo>
                  <a:pt x="38160" y="209520"/>
                </a:lnTo>
                <a:lnTo>
                  <a:pt x="38160" y="222120"/>
                </a:lnTo>
                <a:lnTo>
                  <a:pt x="38160" y="228600"/>
                </a:lnTo>
                <a:lnTo>
                  <a:pt x="38160" y="215640"/>
                </a:lnTo>
                <a:lnTo>
                  <a:pt x="44280" y="196560"/>
                </a:lnTo>
                <a:lnTo>
                  <a:pt x="50760" y="190440"/>
                </a:lnTo>
                <a:lnTo>
                  <a:pt x="76320" y="177480"/>
                </a:lnTo>
                <a:lnTo>
                  <a:pt x="88920" y="177480"/>
                </a:lnTo>
                <a:lnTo>
                  <a:pt x="139680" y="196560"/>
                </a:lnTo>
                <a:lnTo>
                  <a:pt x="171360" y="234720"/>
                </a:lnTo>
                <a:lnTo>
                  <a:pt x="177840" y="260280"/>
                </a:lnTo>
                <a:lnTo>
                  <a:pt x="177840" y="266400"/>
                </a:lnTo>
                <a:lnTo>
                  <a:pt x="165240" y="279360"/>
                </a:lnTo>
                <a:lnTo>
                  <a:pt x="152280" y="285480"/>
                </a:lnTo>
                <a:lnTo>
                  <a:pt x="127080" y="291960"/>
                </a:lnTo>
                <a:lnTo>
                  <a:pt x="114120" y="291960"/>
                </a:lnTo>
                <a:lnTo>
                  <a:pt x="101520" y="285480"/>
                </a:lnTo>
                <a:lnTo>
                  <a:pt x="76320" y="272880"/>
                </a:lnTo>
                <a:lnTo>
                  <a:pt x="57240" y="253800"/>
                </a:lnTo>
                <a:lnTo>
                  <a:pt x="57240" y="247320"/>
                </a:lnTo>
                <a:lnTo>
                  <a:pt x="50760" y="234720"/>
                </a:lnTo>
                <a:lnTo>
                  <a:pt x="50760" y="228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842693" y="4861087"/>
            <a:ext cx="82411" cy="14613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963293" y="4848486"/>
            <a:ext cx="190411" cy="20301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826411" y="5343847"/>
            <a:ext cx="158731" cy="24117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743971" y="5604128"/>
            <a:ext cx="82411" cy="16485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851971" y="5604128"/>
            <a:ext cx="107971" cy="164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026737" y="5696093"/>
            <a:ext cx="31750" cy="95885"/>
          </a:xfrm>
          <a:custGeom>
            <a:avLst/>
            <a:gdLst/>
            <a:ahLst/>
            <a:cxnLst/>
            <a:rect l="l" t="t" r="r" b="b"/>
            <a:pathLst>
              <a:path w="31750" h="95885">
                <a:moveTo>
                  <a:pt x="6120" y="0"/>
                </a:moveTo>
                <a:lnTo>
                  <a:pt x="0" y="6480"/>
                </a:lnTo>
                <a:lnTo>
                  <a:pt x="0" y="12600"/>
                </a:lnTo>
                <a:lnTo>
                  <a:pt x="0" y="38160"/>
                </a:lnTo>
                <a:lnTo>
                  <a:pt x="0" y="44640"/>
                </a:lnTo>
                <a:lnTo>
                  <a:pt x="0" y="57240"/>
                </a:lnTo>
                <a:lnTo>
                  <a:pt x="6120" y="63360"/>
                </a:lnTo>
                <a:lnTo>
                  <a:pt x="12600" y="82440"/>
                </a:lnTo>
                <a:lnTo>
                  <a:pt x="12600" y="88920"/>
                </a:lnTo>
                <a:lnTo>
                  <a:pt x="18720" y="95400"/>
                </a:lnTo>
                <a:lnTo>
                  <a:pt x="25200" y="95400"/>
                </a:lnTo>
                <a:lnTo>
                  <a:pt x="31680" y="954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153458" y="5588093"/>
            <a:ext cx="26034" cy="171450"/>
          </a:xfrm>
          <a:custGeom>
            <a:avLst/>
            <a:gdLst/>
            <a:ahLst/>
            <a:cxnLst/>
            <a:rect l="l" t="t" r="r" b="b"/>
            <a:pathLst>
              <a:path w="26034" h="171450">
                <a:moveTo>
                  <a:pt x="0" y="0"/>
                </a:moveTo>
                <a:lnTo>
                  <a:pt x="0" y="6480"/>
                </a:lnTo>
                <a:lnTo>
                  <a:pt x="0" y="19080"/>
                </a:lnTo>
                <a:lnTo>
                  <a:pt x="6480" y="25560"/>
                </a:lnTo>
                <a:lnTo>
                  <a:pt x="6480" y="38160"/>
                </a:lnTo>
                <a:lnTo>
                  <a:pt x="12960" y="63720"/>
                </a:lnTo>
                <a:lnTo>
                  <a:pt x="12960" y="76320"/>
                </a:lnTo>
                <a:lnTo>
                  <a:pt x="19080" y="88920"/>
                </a:lnTo>
                <a:lnTo>
                  <a:pt x="19080" y="101520"/>
                </a:lnTo>
                <a:lnTo>
                  <a:pt x="19080" y="114480"/>
                </a:lnTo>
                <a:lnTo>
                  <a:pt x="19080" y="133560"/>
                </a:lnTo>
                <a:lnTo>
                  <a:pt x="25560" y="146160"/>
                </a:lnTo>
                <a:lnTo>
                  <a:pt x="25560" y="158760"/>
                </a:lnTo>
                <a:lnTo>
                  <a:pt x="25560" y="165240"/>
                </a:lnTo>
                <a:lnTo>
                  <a:pt x="19080" y="171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013777" y="5715173"/>
            <a:ext cx="26034" cy="108585"/>
          </a:xfrm>
          <a:custGeom>
            <a:avLst/>
            <a:gdLst/>
            <a:ahLst/>
            <a:cxnLst/>
            <a:rect l="l" t="t" r="r" b="b"/>
            <a:pathLst>
              <a:path w="26034" h="108585">
                <a:moveTo>
                  <a:pt x="6480" y="6480"/>
                </a:moveTo>
                <a:lnTo>
                  <a:pt x="6480" y="0"/>
                </a:lnTo>
                <a:lnTo>
                  <a:pt x="6480" y="6480"/>
                </a:lnTo>
                <a:lnTo>
                  <a:pt x="6480" y="12600"/>
                </a:lnTo>
                <a:lnTo>
                  <a:pt x="12960" y="25560"/>
                </a:lnTo>
                <a:lnTo>
                  <a:pt x="12960" y="31680"/>
                </a:lnTo>
                <a:lnTo>
                  <a:pt x="19080" y="50760"/>
                </a:lnTo>
                <a:lnTo>
                  <a:pt x="19080" y="57240"/>
                </a:lnTo>
                <a:lnTo>
                  <a:pt x="25560" y="63360"/>
                </a:lnTo>
                <a:lnTo>
                  <a:pt x="25560" y="76320"/>
                </a:lnTo>
                <a:lnTo>
                  <a:pt x="25560" y="82440"/>
                </a:lnTo>
                <a:lnTo>
                  <a:pt x="19080" y="88920"/>
                </a:lnTo>
                <a:lnTo>
                  <a:pt x="19080" y="95400"/>
                </a:lnTo>
                <a:lnTo>
                  <a:pt x="12960" y="101520"/>
                </a:lnTo>
                <a:lnTo>
                  <a:pt x="12960" y="108000"/>
                </a:lnTo>
                <a:lnTo>
                  <a:pt x="6480" y="108000"/>
                </a:lnTo>
                <a:lnTo>
                  <a:pt x="0" y="1080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229778" y="5530853"/>
            <a:ext cx="82550" cy="311785"/>
          </a:xfrm>
          <a:custGeom>
            <a:avLst/>
            <a:gdLst/>
            <a:ahLst/>
            <a:cxnLst/>
            <a:rect l="l" t="t" r="r" b="b"/>
            <a:pathLst>
              <a:path w="82550" h="311785">
                <a:moveTo>
                  <a:pt x="0" y="0"/>
                </a:moveTo>
                <a:lnTo>
                  <a:pt x="0" y="6480"/>
                </a:lnTo>
                <a:lnTo>
                  <a:pt x="12600" y="19080"/>
                </a:lnTo>
                <a:lnTo>
                  <a:pt x="19080" y="25560"/>
                </a:lnTo>
                <a:lnTo>
                  <a:pt x="38160" y="44640"/>
                </a:lnTo>
                <a:lnTo>
                  <a:pt x="44280" y="57240"/>
                </a:lnTo>
                <a:lnTo>
                  <a:pt x="63360" y="88920"/>
                </a:lnTo>
                <a:lnTo>
                  <a:pt x="76320" y="127080"/>
                </a:lnTo>
                <a:lnTo>
                  <a:pt x="82440" y="146160"/>
                </a:lnTo>
                <a:lnTo>
                  <a:pt x="82440" y="165240"/>
                </a:lnTo>
                <a:lnTo>
                  <a:pt x="82440" y="203400"/>
                </a:lnTo>
                <a:lnTo>
                  <a:pt x="82440" y="222480"/>
                </a:lnTo>
                <a:lnTo>
                  <a:pt x="69840" y="260640"/>
                </a:lnTo>
                <a:lnTo>
                  <a:pt x="57240" y="273240"/>
                </a:lnTo>
                <a:lnTo>
                  <a:pt x="50760" y="285840"/>
                </a:lnTo>
                <a:lnTo>
                  <a:pt x="25560" y="304920"/>
                </a:lnTo>
                <a:lnTo>
                  <a:pt x="6480" y="3114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089934" y="5397653"/>
            <a:ext cx="6350" cy="184785"/>
          </a:xfrm>
          <a:custGeom>
            <a:avLst/>
            <a:gdLst/>
            <a:ahLst/>
            <a:cxnLst/>
            <a:rect l="l" t="t" r="r" b="b"/>
            <a:pathLst>
              <a:path w="6350" h="184785">
                <a:moveTo>
                  <a:pt x="0" y="0"/>
                </a:moveTo>
                <a:lnTo>
                  <a:pt x="0" y="6480"/>
                </a:lnTo>
                <a:lnTo>
                  <a:pt x="0" y="146160"/>
                </a:lnTo>
                <a:lnTo>
                  <a:pt x="6120" y="152280"/>
                </a:lnTo>
                <a:lnTo>
                  <a:pt x="6120" y="165240"/>
                </a:lnTo>
                <a:lnTo>
                  <a:pt x="6120" y="177840"/>
                </a:lnTo>
                <a:lnTo>
                  <a:pt x="6120" y="1843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994534" y="5302253"/>
            <a:ext cx="216535" cy="133985"/>
          </a:xfrm>
          <a:custGeom>
            <a:avLst/>
            <a:gdLst/>
            <a:ahLst/>
            <a:cxnLst/>
            <a:rect l="l" t="t" r="r" b="b"/>
            <a:pathLst>
              <a:path w="216535" h="133985">
                <a:moveTo>
                  <a:pt x="0" y="95400"/>
                </a:moveTo>
                <a:lnTo>
                  <a:pt x="6480" y="95400"/>
                </a:lnTo>
                <a:lnTo>
                  <a:pt x="12600" y="88920"/>
                </a:lnTo>
                <a:lnTo>
                  <a:pt x="31680" y="76320"/>
                </a:lnTo>
                <a:lnTo>
                  <a:pt x="44640" y="70200"/>
                </a:lnTo>
                <a:lnTo>
                  <a:pt x="57240" y="63720"/>
                </a:lnTo>
                <a:lnTo>
                  <a:pt x="63720" y="51120"/>
                </a:lnTo>
                <a:lnTo>
                  <a:pt x="76320" y="44640"/>
                </a:lnTo>
                <a:lnTo>
                  <a:pt x="88920" y="32040"/>
                </a:lnTo>
                <a:lnTo>
                  <a:pt x="101520" y="19080"/>
                </a:lnTo>
                <a:lnTo>
                  <a:pt x="108000" y="12960"/>
                </a:lnTo>
                <a:lnTo>
                  <a:pt x="114480" y="6480"/>
                </a:lnTo>
                <a:lnTo>
                  <a:pt x="120600" y="0"/>
                </a:lnTo>
                <a:lnTo>
                  <a:pt x="127080" y="6480"/>
                </a:lnTo>
                <a:lnTo>
                  <a:pt x="127080" y="12960"/>
                </a:lnTo>
                <a:lnTo>
                  <a:pt x="133560" y="32040"/>
                </a:lnTo>
                <a:lnTo>
                  <a:pt x="139680" y="44640"/>
                </a:lnTo>
                <a:lnTo>
                  <a:pt x="152280" y="76320"/>
                </a:lnTo>
                <a:lnTo>
                  <a:pt x="158760" y="88920"/>
                </a:lnTo>
                <a:lnTo>
                  <a:pt x="165240" y="101880"/>
                </a:lnTo>
                <a:lnTo>
                  <a:pt x="177840" y="108000"/>
                </a:lnTo>
                <a:lnTo>
                  <a:pt x="184320" y="120960"/>
                </a:lnTo>
                <a:lnTo>
                  <a:pt x="190440" y="127080"/>
                </a:lnTo>
                <a:lnTo>
                  <a:pt x="203400" y="127080"/>
                </a:lnTo>
                <a:lnTo>
                  <a:pt x="209520" y="133560"/>
                </a:lnTo>
                <a:lnTo>
                  <a:pt x="216000" y="133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804094" y="5626253"/>
            <a:ext cx="44450" cy="197485"/>
          </a:xfrm>
          <a:custGeom>
            <a:avLst/>
            <a:gdLst/>
            <a:ahLst/>
            <a:cxnLst/>
            <a:rect l="l" t="t" r="r" b="b"/>
            <a:pathLst>
              <a:path w="44450" h="197485">
                <a:moveTo>
                  <a:pt x="6480" y="0"/>
                </a:moveTo>
                <a:lnTo>
                  <a:pt x="0" y="25560"/>
                </a:lnTo>
                <a:lnTo>
                  <a:pt x="0" y="44640"/>
                </a:lnTo>
                <a:lnTo>
                  <a:pt x="0" y="88920"/>
                </a:lnTo>
                <a:lnTo>
                  <a:pt x="0" y="108000"/>
                </a:lnTo>
                <a:lnTo>
                  <a:pt x="6480" y="146160"/>
                </a:lnTo>
                <a:lnTo>
                  <a:pt x="6480" y="165240"/>
                </a:lnTo>
                <a:lnTo>
                  <a:pt x="12600" y="177840"/>
                </a:lnTo>
                <a:lnTo>
                  <a:pt x="25560" y="196920"/>
                </a:lnTo>
                <a:lnTo>
                  <a:pt x="31680" y="196920"/>
                </a:lnTo>
                <a:lnTo>
                  <a:pt x="44280" y="196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886534" y="5613653"/>
            <a:ext cx="76835" cy="165100"/>
          </a:xfrm>
          <a:custGeom>
            <a:avLst/>
            <a:gdLst/>
            <a:ahLst/>
            <a:cxnLst/>
            <a:rect l="l" t="t" r="r" b="b"/>
            <a:pathLst>
              <a:path w="76835" h="165100">
                <a:moveTo>
                  <a:pt x="19080" y="31680"/>
                </a:moveTo>
                <a:lnTo>
                  <a:pt x="25560" y="19080"/>
                </a:lnTo>
                <a:lnTo>
                  <a:pt x="31680" y="19080"/>
                </a:lnTo>
                <a:lnTo>
                  <a:pt x="38160" y="12600"/>
                </a:lnTo>
                <a:lnTo>
                  <a:pt x="57240" y="6120"/>
                </a:lnTo>
                <a:lnTo>
                  <a:pt x="63720" y="6120"/>
                </a:lnTo>
                <a:lnTo>
                  <a:pt x="69840" y="0"/>
                </a:lnTo>
                <a:lnTo>
                  <a:pt x="63720" y="6120"/>
                </a:lnTo>
                <a:lnTo>
                  <a:pt x="50760" y="12600"/>
                </a:lnTo>
                <a:lnTo>
                  <a:pt x="38160" y="19080"/>
                </a:lnTo>
                <a:lnTo>
                  <a:pt x="19080" y="38160"/>
                </a:lnTo>
                <a:lnTo>
                  <a:pt x="6480" y="50760"/>
                </a:lnTo>
                <a:lnTo>
                  <a:pt x="0" y="57240"/>
                </a:lnTo>
                <a:lnTo>
                  <a:pt x="0" y="82440"/>
                </a:lnTo>
                <a:lnTo>
                  <a:pt x="0" y="88920"/>
                </a:lnTo>
                <a:lnTo>
                  <a:pt x="6480" y="101520"/>
                </a:lnTo>
                <a:lnTo>
                  <a:pt x="25560" y="114120"/>
                </a:lnTo>
                <a:lnTo>
                  <a:pt x="31680" y="114120"/>
                </a:lnTo>
                <a:lnTo>
                  <a:pt x="57240" y="120600"/>
                </a:lnTo>
                <a:lnTo>
                  <a:pt x="63720" y="127080"/>
                </a:lnTo>
                <a:lnTo>
                  <a:pt x="76320" y="133200"/>
                </a:lnTo>
                <a:lnTo>
                  <a:pt x="76320" y="139680"/>
                </a:lnTo>
                <a:lnTo>
                  <a:pt x="76320" y="145800"/>
                </a:lnTo>
                <a:lnTo>
                  <a:pt x="69840" y="152280"/>
                </a:lnTo>
                <a:lnTo>
                  <a:pt x="63720" y="152280"/>
                </a:lnTo>
                <a:lnTo>
                  <a:pt x="57240" y="158760"/>
                </a:lnTo>
                <a:lnTo>
                  <a:pt x="44640" y="158760"/>
                </a:lnTo>
                <a:lnTo>
                  <a:pt x="31680" y="164880"/>
                </a:lnTo>
                <a:lnTo>
                  <a:pt x="19080" y="164880"/>
                </a:lnTo>
                <a:lnTo>
                  <a:pt x="12960" y="164880"/>
                </a:lnTo>
                <a:lnTo>
                  <a:pt x="6480" y="158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020094" y="5765933"/>
            <a:ext cx="6350" cy="45085"/>
          </a:xfrm>
          <a:custGeom>
            <a:avLst/>
            <a:gdLst/>
            <a:ahLst/>
            <a:cxnLst/>
            <a:rect l="l" t="t" r="r" b="b"/>
            <a:pathLst>
              <a:path w="6350" h="45085">
                <a:moveTo>
                  <a:pt x="6120" y="0"/>
                </a:moveTo>
                <a:lnTo>
                  <a:pt x="0" y="19080"/>
                </a:lnTo>
                <a:lnTo>
                  <a:pt x="0" y="25560"/>
                </a:lnTo>
                <a:lnTo>
                  <a:pt x="0" y="31680"/>
                </a:lnTo>
                <a:lnTo>
                  <a:pt x="0" y="38160"/>
                </a:lnTo>
                <a:lnTo>
                  <a:pt x="0" y="446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115134" y="5734253"/>
            <a:ext cx="38735" cy="57785"/>
          </a:xfrm>
          <a:custGeom>
            <a:avLst/>
            <a:gdLst/>
            <a:ahLst/>
            <a:cxnLst/>
            <a:rect l="l" t="t" r="r" b="b"/>
            <a:pathLst>
              <a:path w="38735" h="57785">
                <a:moveTo>
                  <a:pt x="0" y="0"/>
                </a:moveTo>
                <a:lnTo>
                  <a:pt x="0" y="19080"/>
                </a:lnTo>
                <a:lnTo>
                  <a:pt x="6480" y="25200"/>
                </a:lnTo>
                <a:lnTo>
                  <a:pt x="12960" y="38160"/>
                </a:lnTo>
                <a:lnTo>
                  <a:pt x="19080" y="44280"/>
                </a:lnTo>
                <a:lnTo>
                  <a:pt x="25560" y="50760"/>
                </a:lnTo>
                <a:lnTo>
                  <a:pt x="31680" y="57240"/>
                </a:lnTo>
                <a:lnTo>
                  <a:pt x="38160" y="572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197934" y="5638853"/>
            <a:ext cx="69850" cy="298450"/>
          </a:xfrm>
          <a:custGeom>
            <a:avLst/>
            <a:gdLst/>
            <a:ahLst/>
            <a:cxnLst/>
            <a:rect l="l" t="t" r="r" b="b"/>
            <a:pathLst>
              <a:path w="69850" h="298450">
                <a:moveTo>
                  <a:pt x="0" y="0"/>
                </a:moveTo>
                <a:lnTo>
                  <a:pt x="12600" y="12960"/>
                </a:lnTo>
                <a:lnTo>
                  <a:pt x="18720" y="25560"/>
                </a:lnTo>
                <a:lnTo>
                  <a:pt x="37800" y="63720"/>
                </a:lnTo>
                <a:lnTo>
                  <a:pt x="44280" y="88920"/>
                </a:lnTo>
                <a:lnTo>
                  <a:pt x="50760" y="108000"/>
                </a:lnTo>
                <a:lnTo>
                  <a:pt x="63360" y="133560"/>
                </a:lnTo>
                <a:lnTo>
                  <a:pt x="69840" y="177840"/>
                </a:lnTo>
                <a:lnTo>
                  <a:pt x="69840" y="203400"/>
                </a:lnTo>
                <a:lnTo>
                  <a:pt x="69840" y="222480"/>
                </a:lnTo>
                <a:lnTo>
                  <a:pt x="63360" y="241560"/>
                </a:lnTo>
                <a:lnTo>
                  <a:pt x="56880" y="260640"/>
                </a:lnTo>
                <a:lnTo>
                  <a:pt x="50760" y="273240"/>
                </a:lnTo>
                <a:lnTo>
                  <a:pt x="25200" y="298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75730" y="5311807"/>
            <a:ext cx="152251" cy="22857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794815" y="5626253"/>
            <a:ext cx="44450" cy="190500"/>
          </a:xfrm>
          <a:custGeom>
            <a:avLst/>
            <a:gdLst/>
            <a:ahLst/>
            <a:cxnLst/>
            <a:rect l="l" t="t" r="r" b="b"/>
            <a:pathLst>
              <a:path w="44450" h="190500">
                <a:moveTo>
                  <a:pt x="12600" y="12600"/>
                </a:moveTo>
                <a:lnTo>
                  <a:pt x="6120" y="0"/>
                </a:lnTo>
                <a:lnTo>
                  <a:pt x="0" y="0"/>
                </a:lnTo>
                <a:lnTo>
                  <a:pt x="0" y="6480"/>
                </a:lnTo>
                <a:lnTo>
                  <a:pt x="0" y="19080"/>
                </a:lnTo>
                <a:lnTo>
                  <a:pt x="0" y="31680"/>
                </a:lnTo>
                <a:lnTo>
                  <a:pt x="0" y="50760"/>
                </a:lnTo>
                <a:lnTo>
                  <a:pt x="6120" y="82440"/>
                </a:lnTo>
                <a:lnTo>
                  <a:pt x="6120" y="101520"/>
                </a:lnTo>
                <a:lnTo>
                  <a:pt x="12600" y="133200"/>
                </a:lnTo>
                <a:lnTo>
                  <a:pt x="19080" y="146160"/>
                </a:lnTo>
                <a:lnTo>
                  <a:pt x="25200" y="171360"/>
                </a:lnTo>
                <a:lnTo>
                  <a:pt x="31680" y="184320"/>
                </a:lnTo>
                <a:lnTo>
                  <a:pt x="44280" y="190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937570" y="5629328"/>
            <a:ext cx="146131" cy="24153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134490" y="5680088"/>
            <a:ext cx="101491" cy="17781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239056" y="5601053"/>
            <a:ext cx="120650" cy="285750"/>
          </a:xfrm>
          <a:custGeom>
            <a:avLst/>
            <a:gdLst/>
            <a:ahLst/>
            <a:cxnLst/>
            <a:rect l="l" t="t" r="r" b="b"/>
            <a:pathLst>
              <a:path w="120650" h="285750">
                <a:moveTo>
                  <a:pt x="0" y="0"/>
                </a:moveTo>
                <a:lnTo>
                  <a:pt x="6480" y="6120"/>
                </a:lnTo>
                <a:lnTo>
                  <a:pt x="12960" y="12600"/>
                </a:lnTo>
                <a:lnTo>
                  <a:pt x="25560" y="25200"/>
                </a:lnTo>
                <a:lnTo>
                  <a:pt x="38160" y="37800"/>
                </a:lnTo>
                <a:lnTo>
                  <a:pt x="50760" y="56880"/>
                </a:lnTo>
                <a:lnTo>
                  <a:pt x="69840" y="69840"/>
                </a:lnTo>
                <a:lnTo>
                  <a:pt x="95400" y="107640"/>
                </a:lnTo>
                <a:lnTo>
                  <a:pt x="108000" y="126720"/>
                </a:lnTo>
                <a:lnTo>
                  <a:pt x="114480" y="145800"/>
                </a:lnTo>
                <a:lnTo>
                  <a:pt x="120600" y="183960"/>
                </a:lnTo>
                <a:lnTo>
                  <a:pt x="120600" y="196560"/>
                </a:lnTo>
                <a:lnTo>
                  <a:pt x="120600" y="215640"/>
                </a:lnTo>
                <a:lnTo>
                  <a:pt x="114480" y="228600"/>
                </a:lnTo>
                <a:lnTo>
                  <a:pt x="88920" y="260280"/>
                </a:lnTo>
                <a:lnTo>
                  <a:pt x="76320" y="279360"/>
                </a:lnTo>
                <a:lnTo>
                  <a:pt x="57240" y="285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093009" y="6093008"/>
            <a:ext cx="228571" cy="18429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384969" y="5985008"/>
            <a:ext cx="88891" cy="15261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492969" y="5991488"/>
            <a:ext cx="95371" cy="12057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613569" y="5953328"/>
            <a:ext cx="120931" cy="18429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813895" y="6083454"/>
            <a:ext cx="69850" cy="12700"/>
          </a:xfrm>
          <a:custGeom>
            <a:avLst/>
            <a:gdLst/>
            <a:ahLst/>
            <a:cxnLst/>
            <a:rect l="l" t="t" r="r" b="b"/>
            <a:pathLst>
              <a:path w="69850" h="12700">
                <a:moveTo>
                  <a:pt x="0" y="0"/>
                </a:moveTo>
                <a:lnTo>
                  <a:pt x="12600" y="6480"/>
                </a:lnTo>
                <a:lnTo>
                  <a:pt x="18720" y="6480"/>
                </a:lnTo>
                <a:lnTo>
                  <a:pt x="31680" y="12600"/>
                </a:lnTo>
                <a:lnTo>
                  <a:pt x="50760" y="12600"/>
                </a:lnTo>
                <a:lnTo>
                  <a:pt x="56880" y="12600"/>
                </a:lnTo>
                <a:lnTo>
                  <a:pt x="63360" y="12600"/>
                </a:lnTo>
                <a:lnTo>
                  <a:pt x="69840" y="12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826495" y="6159774"/>
            <a:ext cx="89535" cy="6350"/>
          </a:xfrm>
          <a:custGeom>
            <a:avLst/>
            <a:gdLst/>
            <a:ahLst/>
            <a:cxnLst/>
            <a:rect l="l" t="t" r="r" b="b"/>
            <a:pathLst>
              <a:path w="89534" h="6350">
                <a:moveTo>
                  <a:pt x="0" y="0"/>
                </a:moveTo>
                <a:lnTo>
                  <a:pt x="12600" y="6120"/>
                </a:lnTo>
                <a:lnTo>
                  <a:pt x="0" y="0"/>
                </a:lnTo>
                <a:lnTo>
                  <a:pt x="25200" y="6120"/>
                </a:lnTo>
                <a:lnTo>
                  <a:pt x="38160" y="6120"/>
                </a:lnTo>
                <a:lnTo>
                  <a:pt x="50760" y="6120"/>
                </a:lnTo>
                <a:lnTo>
                  <a:pt x="63360" y="6120"/>
                </a:lnTo>
                <a:lnTo>
                  <a:pt x="82440" y="0"/>
                </a:lnTo>
                <a:lnTo>
                  <a:pt x="8892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064650" y="6023168"/>
            <a:ext cx="101491" cy="20301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242491" y="6048728"/>
            <a:ext cx="228571" cy="21561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560011" y="6023168"/>
            <a:ext cx="107971" cy="17133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696257" y="5937294"/>
            <a:ext cx="127635" cy="298450"/>
          </a:xfrm>
          <a:custGeom>
            <a:avLst/>
            <a:gdLst/>
            <a:ahLst/>
            <a:cxnLst/>
            <a:rect l="l" t="t" r="r" b="b"/>
            <a:pathLst>
              <a:path w="127634" h="298450">
                <a:moveTo>
                  <a:pt x="0" y="0"/>
                </a:moveTo>
                <a:lnTo>
                  <a:pt x="12960" y="0"/>
                </a:lnTo>
                <a:lnTo>
                  <a:pt x="25560" y="6480"/>
                </a:lnTo>
                <a:lnTo>
                  <a:pt x="50760" y="32040"/>
                </a:lnTo>
                <a:lnTo>
                  <a:pt x="63720" y="44640"/>
                </a:lnTo>
                <a:lnTo>
                  <a:pt x="76320" y="57240"/>
                </a:lnTo>
                <a:lnTo>
                  <a:pt x="101880" y="95400"/>
                </a:lnTo>
                <a:lnTo>
                  <a:pt x="114480" y="114480"/>
                </a:lnTo>
                <a:lnTo>
                  <a:pt x="120600" y="133560"/>
                </a:lnTo>
                <a:lnTo>
                  <a:pt x="127080" y="152640"/>
                </a:lnTo>
                <a:lnTo>
                  <a:pt x="127080" y="165240"/>
                </a:lnTo>
                <a:lnTo>
                  <a:pt x="127080" y="184320"/>
                </a:lnTo>
                <a:lnTo>
                  <a:pt x="114480" y="216000"/>
                </a:lnTo>
                <a:lnTo>
                  <a:pt x="108000" y="235080"/>
                </a:lnTo>
                <a:lnTo>
                  <a:pt x="82800" y="266760"/>
                </a:lnTo>
                <a:lnTo>
                  <a:pt x="63720" y="273240"/>
                </a:lnTo>
                <a:lnTo>
                  <a:pt x="32040" y="298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169329" y="6454809"/>
            <a:ext cx="222091" cy="17169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470815" y="6337614"/>
            <a:ext cx="82550" cy="6350"/>
          </a:xfrm>
          <a:custGeom>
            <a:avLst/>
            <a:gdLst/>
            <a:ahLst/>
            <a:cxnLst/>
            <a:rect l="l" t="t" r="r" b="b"/>
            <a:pathLst>
              <a:path w="82550" h="6350">
                <a:moveTo>
                  <a:pt x="0" y="6120"/>
                </a:moveTo>
                <a:lnTo>
                  <a:pt x="0" y="6120"/>
                </a:lnTo>
                <a:lnTo>
                  <a:pt x="50760" y="6120"/>
                </a:lnTo>
                <a:lnTo>
                  <a:pt x="57240" y="0"/>
                </a:lnTo>
                <a:lnTo>
                  <a:pt x="69840" y="0"/>
                </a:lnTo>
                <a:lnTo>
                  <a:pt x="76320" y="0"/>
                </a:lnTo>
                <a:lnTo>
                  <a:pt x="8244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483415" y="6350214"/>
            <a:ext cx="50800" cy="101600"/>
          </a:xfrm>
          <a:custGeom>
            <a:avLst/>
            <a:gdLst/>
            <a:ahLst/>
            <a:cxnLst/>
            <a:rect l="l" t="t" r="r" b="b"/>
            <a:pathLst>
              <a:path w="50800" h="101600">
                <a:moveTo>
                  <a:pt x="0" y="0"/>
                </a:moveTo>
                <a:lnTo>
                  <a:pt x="6480" y="19080"/>
                </a:lnTo>
                <a:lnTo>
                  <a:pt x="6480" y="31680"/>
                </a:lnTo>
                <a:lnTo>
                  <a:pt x="6480" y="44280"/>
                </a:lnTo>
                <a:lnTo>
                  <a:pt x="6480" y="63360"/>
                </a:lnTo>
                <a:lnTo>
                  <a:pt x="6480" y="76320"/>
                </a:lnTo>
                <a:lnTo>
                  <a:pt x="12960" y="88920"/>
                </a:lnTo>
                <a:lnTo>
                  <a:pt x="19080" y="95040"/>
                </a:lnTo>
                <a:lnTo>
                  <a:pt x="25560" y="101520"/>
                </a:lnTo>
                <a:lnTo>
                  <a:pt x="38160" y="101520"/>
                </a:lnTo>
                <a:lnTo>
                  <a:pt x="44640" y="95040"/>
                </a:lnTo>
                <a:lnTo>
                  <a:pt x="50760" y="88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547135" y="635669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6120" y="0"/>
                </a:moveTo>
                <a:lnTo>
                  <a:pt x="0" y="18720"/>
                </a:lnTo>
                <a:lnTo>
                  <a:pt x="6120" y="0"/>
                </a:lnTo>
                <a:lnTo>
                  <a:pt x="0" y="25200"/>
                </a:lnTo>
                <a:lnTo>
                  <a:pt x="0" y="37800"/>
                </a:lnTo>
                <a:lnTo>
                  <a:pt x="6120" y="44280"/>
                </a:lnTo>
                <a:lnTo>
                  <a:pt x="19080" y="50760"/>
                </a:lnTo>
                <a:lnTo>
                  <a:pt x="25200" y="50760"/>
                </a:lnTo>
                <a:lnTo>
                  <a:pt x="31680" y="50760"/>
                </a:lnTo>
                <a:lnTo>
                  <a:pt x="44280" y="56880"/>
                </a:lnTo>
                <a:lnTo>
                  <a:pt x="50760" y="56880"/>
                </a:lnTo>
                <a:lnTo>
                  <a:pt x="56880" y="568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591415" y="6388374"/>
            <a:ext cx="26034" cy="82550"/>
          </a:xfrm>
          <a:custGeom>
            <a:avLst/>
            <a:gdLst/>
            <a:ahLst/>
            <a:cxnLst/>
            <a:rect l="l" t="t" r="r" b="b"/>
            <a:pathLst>
              <a:path w="26034" h="82550">
                <a:moveTo>
                  <a:pt x="6480" y="0"/>
                </a:moveTo>
                <a:lnTo>
                  <a:pt x="6480" y="19080"/>
                </a:lnTo>
                <a:lnTo>
                  <a:pt x="6480" y="31680"/>
                </a:lnTo>
                <a:lnTo>
                  <a:pt x="0" y="44280"/>
                </a:lnTo>
                <a:lnTo>
                  <a:pt x="6480" y="63360"/>
                </a:lnTo>
                <a:lnTo>
                  <a:pt x="6480" y="75960"/>
                </a:lnTo>
                <a:lnTo>
                  <a:pt x="12600" y="82440"/>
                </a:lnTo>
                <a:lnTo>
                  <a:pt x="19080" y="82440"/>
                </a:lnTo>
                <a:lnTo>
                  <a:pt x="25560" y="82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623095" y="6337614"/>
            <a:ext cx="102235" cy="178435"/>
          </a:xfrm>
          <a:custGeom>
            <a:avLst/>
            <a:gdLst/>
            <a:ahLst/>
            <a:cxnLst/>
            <a:rect l="l" t="t" r="r" b="b"/>
            <a:pathLst>
              <a:path w="102234" h="178434">
                <a:moveTo>
                  <a:pt x="0" y="0"/>
                </a:moveTo>
                <a:lnTo>
                  <a:pt x="6480" y="12600"/>
                </a:lnTo>
                <a:lnTo>
                  <a:pt x="19080" y="25200"/>
                </a:lnTo>
                <a:lnTo>
                  <a:pt x="38160" y="37800"/>
                </a:lnTo>
                <a:lnTo>
                  <a:pt x="50760" y="44280"/>
                </a:lnTo>
                <a:lnTo>
                  <a:pt x="63720" y="56880"/>
                </a:lnTo>
                <a:lnTo>
                  <a:pt x="69840" y="63360"/>
                </a:lnTo>
                <a:lnTo>
                  <a:pt x="82800" y="69840"/>
                </a:lnTo>
                <a:lnTo>
                  <a:pt x="88920" y="82440"/>
                </a:lnTo>
                <a:lnTo>
                  <a:pt x="101880" y="107640"/>
                </a:lnTo>
                <a:lnTo>
                  <a:pt x="101880" y="120600"/>
                </a:lnTo>
                <a:lnTo>
                  <a:pt x="95400" y="145800"/>
                </a:lnTo>
                <a:lnTo>
                  <a:pt x="95400" y="158760"/>
                </a:lnTo>
                <a:lnTo>
                  <a:pt x="76320" y="171360"/>
                </a:lnTo>
                <a:lnTo>
                  <a:pt x="69840" y="177840"/>
                </a:lnTo>
                <a:lnTo>
                  <a:pt x="57240" y="177840"/>
                </a:lnTo>
                <a:lnTo>
                  <a:pt x="50760" y="177840"/>
                </a:lnTo>
                <a:lnTo>
                  <a:pt x="44640" y="177840"/>
                </a:lnTo>
                <a:lnTo>
                  <a:pt x="32040" y="177840"/>
                </a:lnTo>
                <a:lnTo>
                  <a:pt x="32040" y="171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820016" y="6058254"/>
            <a:ext cx="31750" cy="38100"/>
          </a:xfrm>
          <a:custGeom>
            <a:avLst/>
            <a:gdLst/>
            <a:ahLst/>
            <a:cxnLst/>
            <a:rect l="l" t="t" r="r" b="b"/>
            <a:pathLst>
              <a:path w="31750" h="38100">
                <a:moveTo>
                  <a:pt x="25560" y="0"/>
                </a:moveTo>
                <a:lnTo>
                  <a:pt x="19080" y="0"/>
                </a:lnTo>
                <a:lnTo>
                  <a:pt x="12600" y="6120"/>
                </a:lnTo>
                <a:lnTo>
                  <a:pt x="6480" y="6120"/>
                </a:lnTo>
                <a:lnTo>
                  <a:pt x="0" y="12600"/>
                </a:lnTo>
                <a:lnTo>
                  <a:pt x="0" y="18720"/>
                </a:lnTo>
                <a:lnTo>
                  <a:pt x="0" y="25200"/>
                </a:lnTo>
                <a:lnTo>
                  <a:pt x="0" y="31680"/>
                </a:lnTo>
                <a:lnTo>
                  <a:pt x="6480" y="31680"/>
                </a:lnTo>
                <a:lnTo>
                  <a:pt x="6480" y="37800"/>
                </a:lnTo>
                <a:lnTo>
                  <a:pt x="19080" y="37800"/>
                </a:lnTo>
                <a:lnTo>
                  <a:pt x="25560" y="31680"/>
                </a:lnTo>
                <a:lnTo>
                  <a:pt x="25560" y="25200"/>
                </a:lnTo>
                <a:lnTo>
                  <a:pt x="25560" y="18720"/>
                </a:lnTo>
                <a:lnTo>
                  <a:pt x="19080" y="18720"/>
                </a:lnTo>
                <a:lnTo>
                  <a:pt x="19080" y="12600"/>
                </a:lnTo>
                <a:lnTo>
                  <a:pt x="12600" y="12600"/>
                </a:lnTo>
                <a:lnTo>
                  <a:pt x="6480" y="18720"/>
                </a:lnTo>
                <a:lnTo>
                  <a:pt x="6480" y="25200"/>
                </a:lnTo>
                <a:lnTo>
                  <a:pt x="6480" y="31680"/>
                </a:lnTo>
                <a:lnTo>
                  <a:pt x="12600" y="31680"/>
                </a:lnTo>
                <a:lnTo>
                  <a:pt x="19080" y="31680"/>
                </a:lnTo>
                <a:lnTo>
                  <a:pt x="25560" y="31680"/>
                </a:lnTo>
                <a:lnTo>
                  <a:pt x="31680" y="31680"/>
                </a:lnTo>
                <a:lnTo>
                  <a:pt x="31680" y="25200"/>
                </a:lnTo>
                <a:lnTo>
                  <a:pt x="31680" y="187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832616" y="6140694"/>
            <a:ext cx="57785" cy="44450"/>
          </a:xfrm>
          <a:custGeom>
            <a:avLst/>
            <a:gdLst/>
            <a:ahLst/>
            <a:cxnLst/>
            <a:rect l="l" t="t" r="r" b="b"/>
            <a:pathLst>
              <a:path w="57784" h="44450">
                <a:moveTo>
                  <a:pt x="32040" y="25200"/>
                </a:moveTo>
                <a:lnTo>
                  <a:pt x="32040" y="19080"/>
                </a:lnTo>
                <a:lnTo>
                  <a:pt x="25560" y="19080"/>
                </a:lnTo>
                <a:lnTo>
                  <a:pt x="32040" y="25200"/>
                </a:lnTo>
                <a:lnTo>
                  <a:pt x="25560" y="12600"/>
                </a:lnTo>
                <a:lnTo>
                  <a:pt x="19080" y="12600"/>
                </a:lnTo>
                <a:lnTo>
                  <a:pt x="12960" y="12600"/>
                </a:lnTo>
                <a:lnTo>
                  <a:pt x="6480" y="12600"/>
                </a:lnTo>
                <a:lnTo>
                  <a:pt x="0" y="19080"/>
                </a:lnTo>
                <a:lnTo>
                  <a:pt x="0" y="25200"/>
                </a:lnTo>
                <a:lnTo>
                  <a:pt x="6480" y="25200"/>
                </a:lnTo>
                <a:lnTo>
                  <a:pt x="12960" y="31680"/>
                </a:lnTo>
                <a:lnTo>
                  <a:pt x="19080" y="31680"/>
                </a:lnTo>
                <a:lnTo>
                  <a:pt x="32040" y="31680"/>
                </a:lnTo>
                <a:lnTo>
                  <a:pt x="38160" y="31680"/>
                </a:lnTo>
                <a:lnTo>
                  <a:pt x="44640" y="25200"/>
                </a:lnTo>
                <a:lnTo>
                  <a:pt x="57240" y="19080"/>
                </a:lnTo>
                <a:lnTo>
                  <a:pt x="57240" y="12600"/>
                </a:lnTo>
                <a:lnTo>
                  <a:pt x="57240" y="6120"/>
                </a:lnTo>
                <a:lnTo>
                  <a:pt x="51120" y="6120"/>
                </a:lnTo>
                <a:lnTo>
                  <a:pt x="44640" y="0"/>
                </a:lnTo>
                <a:lnTo>
                  <a:pt x="32040" y="0"/>
                </a:lnTo>
                <a:lnTo>
                  <a:pt x="25560" y="6120"/>
                </a:lnTo>
                <a:lnTo>
                  <a:pt x="19080" y="12600"/>
                </a:lnTo>
                <a:lnTo>
                  <a:pt x="12960" y="19080"/>
                </a:lnTo>
                <a:lnTo>
                  <a:pt x="12960" y="25200"/>
                </a:lnTo>
                <a:lnTo>
                  <a:pt x="6480" y="31680"/>
                </a:lnTo>
                <a:lnTo>
                  <a:pt x="12960" y="31680"/>
                </a:lnTo>
                <a:lnTo>
                  <a:pt x="12960" y="38160"/>
                </a:lnTo>
                <a:lnTo>
                  <a:pt x="19080" y="44280"/>
                </a:lnTo>
                <a:lnTo>
                  <a:pt x="32040" y="44280"/>
                </a:lnTo>
                <a:lnTo>
                  <a:pt x="38160" y="44280"/>
                </a:lnTo>
                <a:lnTo>
                  <a:pt x="51120" y="44280"/>
                </a:lnTo>
                <a:lnTo>
                  <a:pt x="57240" y="44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794815" y="6547135"/>
            <a:ext cx="25400" cy="44450"/>
          </a:xfrm>
          <a:custGeom>
            <a:avLst/>
            <a:gdLst/>
            <a:ahLst/>
            <a:cxnLst/>
            <a:rect l="l" t="t" r="r" b="b"/>
            <a:pathLst>
              <a:path w="25400" h="44450">
                <a:moveTo>
                  <a:pt x="6120" y="0"/>
                </a:moveTo>
                <a:lnTo>
                  <a:pt x="6120" y="6120"/>
                </a:lnTo>
                <a:lnTo>
                  <a:pt x="6120" y="12600"/>
                </a:lnTo>
                <a:lnTo>
                  <a:pt x="0" y="19080"/>
                </a:lnTo>
                <a:lnTo>
                  <a:pt x="0" y="25200"/>
                </a:lnTo>
                <a:lnTo>
                  <a:pt x="0" y="38160"/>
                </a:lnTo>
                <a:lnTo>
                  <a:pt x="0" y="44280"/>
                </a:lnTo>
                <a:lnTo>
                  <a:pt x="6120" y="44280"/>
                </a:lnTo>
                <a:lnTo>
                  <a:pt x="12600" y="44280"/>
                </a:lnTo>
                <a:lnTo>
                  <a:pt x="19080" y="44280"/>
                </a:lnTo>
                <a:lnTo>
                  <a:pt x="19080" y="38160"/>
                </a:lnTo>
                <a:lnTo>
                  <a:pt x="25200" y="38160"/>
                </a:lnTo>
                <a:lnTo>
                  <a:pt x="25200" y="25200"/>
                </a:lnTo>
                <a:lnTo>
                  <a:pt x="19080" y="25200"/>
                </a:lnTo>
                <a:lnTo>
                  <a:pt x="12600" y="25200"/>
                </a:lnTo>
                <a:lnTo>
                  <a:pt x="6120" y="25200"/>
                </a:lnTo>
                <a:lnTo>
                  <a:pt x="0" y="25200"/>
                </a:lnTo>
                <a:lnTo>
                  <a:pt x="0" y="19080"/>
                </a:lnTo>
                <a:lnTo>
                  <a:pt x="6120" y="19080"/>
                </a:lnTo>
                <a:lnTo>
                  <a:pt x="12600" y="19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794815" y="664865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6120" y="0"/>
                </a:moveTo>
                <a:lnTo>
                  <a:pt x="6120" y="6480"/>
                </a:lnTo>
                <a:lnTo>
                  <a:pt x="6120" y="0"/>
                </a:lnTo>
                <a:lnTo>
                  <a:pt x="6120" y="12600"/>
                </a:lnTo>
                <a:lnTo>
                  <a:pt x="6120" y="25200"/>
                </a:lnTo>
                <a:lnTo>
                  <a:pt x="0" y="25200"/>
                </a:lnTo>
                <a:lnTo>
                  <a:pt x="0" y="31680"/>
                </a:lnTo>
                <a:lnTo>
                  <a:pt x="6120" y="31680"/>
                </a:lnTo>
                <a:lnTo>
                  <a:pt x="12600" y="31680"/>
                </a:lnTo>
                <a:lnTo>
                  <a:pt x="19080" y="31680"/>
                </a:lnTo>
                <a:lnTo>
                  <a:pt x="25200" y="25200"/>
                </a:lnTo>
                <a:lnTo>
                  <a:pt x="31680" y="19080"/>
                </a:lnTo>
                <a:lnTo>
                  <a:pt x="25200" y="19080"/>
                </a:lnTo>
                <a:lnTo>
                  <a:pt x="19080" y="19080"/>
                </a:lnTo>
                <a:lnTo>
                  <a:pt x="12600" y="19080"/>
                </a:lnTo>
                <a:lnTo>
                  <a:pt x="6120" y="19080"/>
                </a:lnTo>
                <a:lnTo>
                  <a:pt x="6120" y="12600"/>
                </a:lnTo>
                <a:lnTo>
                  <a:pt x="612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623095" y="6350214"/>
            <a:ext cx="95885" cy="165735"/>
          </a:xfrm>
          <a:custGeom>
            <a:avLst/>
            <a:gdLst/>
            <a:ahLst/>
            <a:cxnLst/>
            <a:rect l="l" t="t" r="r" b="b"/>
            <a:pathLst>
              <a:path w="95884" h="165734">
                <a:moveTo>
                  <a:pt x="44640" y="0"/>
                </a:moveTo>
                <a:lnTo>
                  <a:pt x="38160" y="0"/>
                </a:lnTo>
                <a:lnTo>
                  <a:pt x="32040" y="0"/>
                </a:lnTo>
                <a:lnTo>
                  <a:pt x="38160" y="0"/>
                </a:lnTo>
                <a:lnTo>
                  <a:pt x="95400" y="0"/>
                </a:lnTo>
                <a:lnTo>
                  <a:pt x="95400" y="6480"/>
                </a:lnTo>
                <a:lnTo>
                  <a:pt x="95400" y="12600"/>
                </a:lnTo>
                <a:lnTo>
                  <a:pt x="95400" y="19080"/>
                </a:lnTo>
                <a:lnTo>
                  <a:pt x="88920" y="31680"/>
                </a:lnTo>
                <a:lnTo>
                  <a:pt x="88920" y="146160"/>
                </a:lnTo>
                <a:lnTo>
                  <a:pt x="95400" y="158760"/>
                </a:lnTo>
                <a:lnTo>
                  <a:pt x="95400" y="165240"/>
                </a:lnTo>
                <a:lnTo>
                  <a:pt x="88920" y="165240"/>
                </a:lnTo>
                <a:lnTo>
                  <a:pt x="82800" y="165240"/>
                </a:lnTo>
                <a:lnTo>
                  <a:pt x="76320" y="165240"/>
                </a:lnTo>
                <a:lnTo>
                  <a:pt x="69840" y="165240"/>
                </a:lnTo>
                <a:lnTo>
                  <a:pt x="63720" y="165240"/>
                </a:lnTo>
                <a:lnTo>
                  <a:pt x="57240" y="165240"/>
                </a:lnTo>
                <a:lnTo>
                  <a:pt x="44640" y="158760"/>
                </a:lnTo>
                <a:lnTo>
                  <a:pt x="38160" y="158760"/>
                </a:lnTo>
                <a:lnTo>
                  <a:pt x="19080" y="158760"/>
                </a:lnTo>
                <a:lnTo>
                  <a:pt x="12960" y="158760"/>
                </a:lnTo>
                <a:lnTo>
                  <a:pt x="6480" y="165240"/>
                </a:lnTo>
                <a:lnTo>
                  <a:pt x="0" y="1652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045570" y="6435729"/>
            <a:ext cx="82411" cy="196891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159690" y="6435729"/>
            <a:ext cx="127051" cy="19689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331411" y="6556689"/>
            <a:ext cx="69811" cy="88891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445531" y="6467769"/>
            <a:ext cx="120571" cy="152251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655051" y="6435729"/>
            <a:ext cx="76291" cy="19077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280537" y="6616975"/>
            <a:ext cx="38735" cy="63500"/>
          </a:xfrm>
          <a:custGeom>
            <a:avLst/>
            <a:gdLst/>
            <a:ahLst/>
            <a:cxnLst/>
            <a:rect l="l" t="t" r="r" b="b"/>
            <a:pathLst>
              <a:path w="38734" h="63500">
                <a:moveTo>
                  <a:pt x="19080" y="0"/>
                </a:moveTo>
                <a:lnTo>
                  <a:pt x="25560" y="0"/>
                </a:lnTo>
                <a:lnTo>
                  <a:pt x="31680" y="0"/>
                </a:lnTo>
                <a:lnTo>
                  <a:pt x="38160" y="0"/>
                </a:lnTo>
                <a:lnTo>
                  <a:pt x="38160" y="6120"/>
                </a:lnTo>
                <a:lnTo>
                  <a:pt x="38160" y="12600"/>
                </a:lnTo>
                <a:lnTo>
                  <a:pt x="31680" y="25200"/>
                </a:lnTo>
                <a:lnTo>
                  <a:pt x="25560" y="31680"/>
                </a:lnTo>
                <a:lnTo>
                  <a:pt x="19080" y="38160"/>
                </a:lnTo>
                <a:lnTo>
                  <a:pt x="6480" y="56880"/>
                </a:lnTo>
                <a:lnTo>
                  <a:pt x="0" y="63360"/>
                </a:lnTo>
                <a:lnTo>
                  <a:pt x="6480" y="63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610658" y="6350214"/>
            <a:ext cx="298450" cy="260350"/>
          </a:xfrm>
          <a:custGeom>
            <a:avLst/>
            <a:gdLst/>
            <a:ahLst/>
            <a:cxnLst/>
            <a:rect l="l" t="t" r="r" b="b"/>
            <a:pathLst>
              <a:path w="298450" h="260350">
                <a:moveTo>
                  <a:pt x="50760" y="0"/>
                </a:moveTo>
                <a:lnTo>
                  <a:pt x="44640" y="0"/>
                </a:lnTo>
                <a:lnTo>
                  <a:pt x="32040" y="19080"/>
                </a:lnTo>
                <a:lnTo>
                  <a:pt x="19080" y="44280"/>
                </a:lnTo>
                <a:lnTo>
                  <a:pt x="12960" y="69840"/>
                </a:lnTo>
                <a:lnTo>
                  <a:pt x="6480" y="101520"/>
                </a:lnTo>
                <a:lnTo>
                  <a:pt x="6480" y="133200"/>
                </a:lnTo>
                <a:lnTo>
                  <a:pt x="0" y="158760"/>
                </a:lnTo>
                <a:lnTo>
                  <a:pt x="0" y="183960"/>
                </a:lnTo>
                <a:lnTo>
                  <a:pt x="6480" y="228600"/>
                </a:lnTo>
                <a:lnTo>
                  <a:pt x="19080" y="241200"/>
                </a:lnTo>
                <a:lnTo>
                  <a:pt x="32040" y="253800"/>
                </a:lnTo>
                <a:lnTo>
                  <a:pt x="44640" y="260280"/>
                </a:lnTo>
                <a:lnTo>
                  <a:pt x="76320" y="260280"/>
                </a:lnTo>
                <a:lnTo>
                  <a:pt x="95400" y="253800"/>
                </a:lnTo>
                <a:lnTo>
                  <a:pt x="114480" y="247680"/>
                </a:lnTo>
                <a:lnTo>
                  <a:pt x="127080" y="235080"/>
                </a:lnTo>
                <a:lnTo>
                  <a:pt x="152640" y="216000"/>
                </a:lnTo>
                <a:lnTo>
                  <a:pt x="158760" y="203040"/>
                </a:lnTo>
                <a:lnTo>
                  <a:pt x="165240" y="190440"/>
                </a:lnTo>
                <a:lnTo>
                  <a:pt x="165240" y="171360"/>
                </a:lnTo>
                <a:lnTo>
                  <a:pt x="165240" y="165240"/>
                </a:lnTo>
                <a:lnTo>
                  <a:pt x="158760" y="171360"/>
                </a:lnTo>
                <a:lnTo>
                  <a:pt x="158760" y="177840"/>
                </a:lnTo>
                <a:lnTo>
                  <a:pt x="158760" y="190440"/>
                </a:lnTo>
                <a:lnTo>
                  <a:pt x="158760" y="203040"/>
                </a:lnTo>
                <a:lnTo>
                  <a:pt x="165240" y="209520"/>
                </a:lnTo>
                <a:lnTo>
                  <a:pt x="171720" y="222120"/>
                </a:lnTo>
                <a:lnTo>
                  <a:pt x="190800" y="241200"/>
                </a:lnTo>
                <a:lnTo>
                  <a:pt x="203400" y="247680"/>
                </a:lnTo>
                <a:lnTo>
                  <a:pt x="235080" y="247680"/>
                </a:lnTo>
                <a:lnTo>
                  <a:pt x="247680" y="247680"/>
                </a:lnTo>
                <a:lnTo>
                  <a:pt x="279360" y="235080"/>
                </a:lnTo>
                <a:lnTo>
                  <a:pt x="285840" y="222120"/>
                </a:lnTo>
                <a:lnTo>
                  <a:pt x="292320" y="216000"/>
                </a:lnTo>
                <a:lnTo>
                  <a:pt x="298440" y="203040"/>
                </a:lnTo>
                <a:lnTo>
                  <a:pt x="298440" y="177840"/>
                </a:lnTo>
                <a:lnTo>
                  <a:pt x="292320" y="165240"/>
                </a:lnTo>
                <a:lnTo>
                  <a:pt x="285840" y="152280"/>
                </a:lnTo>
                <a:lnTo>
                  <a:pt x="279360" y="133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931613" y="6270849"/>
            <a:ext cx="69811" cy="158731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9020533" y="6232688"/>
            <a:ext cx="183931" cy="22857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9245699" y="6464334"/>
            <a:ext cx="19685" cy="26034"/>
          </a:xfrm>
          <a:custGeom>
            <a:avLst/>
            <a:gdLst/>
            <a:ahLst/>
            <a:cxnLst/>
            <a:rect l="l" t="t" r="r" b="b"/>
            <a:pathLst>
              <a:path w="19684" h="26035">
                <a:moveTo>
                  <a:pt x="0" y="25560"/>
                </a:moveTo>
                <a:lnTo>
                  <a:pt x="6480" y="25560"/>
                </a:lnTo>
                <a:lnTo>
                  <a:pt x="12960" y="19080"/>
                </a:lnTo>
                <a:lnTo>
                  <a:pt x="12960" y="12960"/>
                </a:lnTo>
                <a:lnTo>
                  <a:pt x="1908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9290339" y="637541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0" y="19080"/>
                </a:moveTo>
                <a:lnTo>
                  <a:pt x="0" y="12960"/>
                </a:lnTo>
                <a:lnTo>
                  <a:pt x="6120" y="12960"/>
                </a:lnTo>
                <a:lnTo>
                  <a:pt x="12600" y="12960"/>
                </a:lnTo>
                <a:lnTo>
                  <a:pt x="19080" y="6480"/>
                </a:lnTo>
                <a:lnTo>
                  <a:pt x="1908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9480780" y="6299454"/>
            <a:ext cx="127635" cy="292100"/>
          </a:xfrm>
          <a:custGeom>
            <a:avLst/>
            <a:gdLst/>
            <a:ahLst/>
            <a:cxnLst/>
            <a:rect l="l" t="t" r="r" b="b"/>
            <a:pathLst>
              <a:path w="127634" h="292100">
                <a:moveTo>
                  <a:pt x="31680" y="0"/>
                </a:moveTo>
                <a:lnTo>
                  <a:pt x="25200" y="0"/>
                </a:lnTo>
                <a:lnTo>
                  <a:pt x="25200" y="6120"/>
                </a:lnTo>
                <a:lnTo>
                  <a:pt x="19080" y="19080"/>
                </a:lnTo>
                <a:lnTo>
                  <a:pt x="12600" y="38160"/>
                </a:lnTo>
                <a:lnTo>
                  <a:pt x="6480" y="57240"/>
                </a:lnTo>
                <a:lnTo>
                  <a:pt x="6480" y="82440"/>
                </a:lnTo>
                <a:lnTo>
                  <a:pt x="0" y="101520"/>
                </a:lnTo>
                <a:lnTo>
                  <a:pt x="0" y="152280"/>
                </a:lnTo>
                <a:lnTo>
                  <a:pt x="0" y="177840"/>
                </a:lnTo>
                <a:lnTo>
                  <a:pt x="6480" y="196920"/>
                </a:lnTo>
                <a:lnTo>
                  <a:pt x="19080" y="234720"/>
                </a:lnTo>
                <a:lnTo>
                  <a:pt x="31680" y="253800"/>
                </a:lnTo>
                <a:lnTo>
                  <a:pt x="44280" y="266760"/>
                </a:lnTo>
                <a:lnTo>
                  <a:pt x="63360" y="272880"/>
                </a:lnTo>
                <a:lnTo>
                  <a:pt x="76320" y="279360"/>
                </a:lnTo>
                <a:lnTo>
                  <a:pt x="101520" y="291960"/>
                </a:lnTo>
                <a:lnTo>
                  <a:pt x="114120" y="291960"/>
                </a:lnTo>
                <a:lnTo>
                  <a:pt x="127080" y="285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9702899" y="6343734"/>
            <a:ext cx="31750" cy="209550"/>
          </a:xfrm>
          <a:custGeom>
            <a:avLst/>
            <a:gdLst/>
            <a:ahLst/>
            <a:cxnLst/>
            <a:rect l="l" t="t" r="r" b="b"/>
            <a:pathLst>
              <a:path w="31750" h="209550">
                <a:moveTo>
                  <a:pt x="6480" y="0"/>
                </a:moveTo>
                <a:lnTo>
                  <a:pt x="0" y="31680"/>
                </a:lnTo>
                <a:lnTo>
                  <a:pt x="0" y="50760"/>
                </a:lnTo>
                <a:lnTo>
                  <a:pt x="0" y="88920"/>
                </a:lnTo>
                <a:lnTo>
                  <a:pt x="0" y="114480"/>
                </a:lnTo>
                <a:lnTo>
                  <a:pt x="6480" y="127080"/>
                </a:lnTo>
                <a:lnTo>
                  <a:pt x="6480" y="146160"/>
                </a:lnTo>
                <a:lnTo>
                  <a:pt x="12960" y="158760"/>
                </a:lnTo>
                <a:lnTo>
                  <a:pt x="12960" y="177840"/>
                </a:lnTo>
                <a:lnTo>
                  <a:pt x="19080" y="196920"/>
                </a:lnTo>
                <a:lnTo>
                  <a:pt x="25560" y="203400"/>
                </a:lnTo>
                <a:lnTo>
                  <a:pt x="31680" y="2095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9823500" y="6534174"/>
            <a:ext cx="19685" cy="76835"/>
          </a:xfrm>
          <a:custGeom>
            <a:avLst/>
            <a:gdLst/>
            <a:ahLst/>
            <a:cxnLst/>
            <a:rect l="l" t="t" r="r" b="b"/>
            <a:pathLst>
              <a:path w="19684" h="76834">
                <a:moveTo>
                  <a:pt x="19080" y="0"/>
                </a:moveTo>
                <a:lnTo>
                  <a:pt x="19080" y="25560"/>
                </a:lnTo>
                <a:lnTo>
                  <a:pt x="12960" y="38160"/>
                </a:lnTo>
                <a:lnTo>
                  <a:pt x="12960" y="44640"/>
                </a:lnTo>
                <a:lnTo>
                  <a:pt x="6480" y="63720"/>
                </a:lnTo>
                <a:lnTo>
                  <a:pt x="0" y="69840"/>
                </a:lnTo>
                <a:lnTo>
                  <a:pt x="0" y="76320"/>
                </a:lnTo>
                <a:lnTo>
                  <a:pt x="0" y="69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9941055" y="6391449"/>
            <a:ext cx="127051" cy="177811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0058580" y="6331134"/>
            <a:ext cx="120650" cy="305435"/>
          </a:xfrm>
          <a:custGeom>
            <a:avLst/>
            <a:gdLst/>
            <a:ahLst/>
            <a:cxnLst/>
            <a:rect l="l" t="t" r="r" b="b"/>
            <a:pathLst>
              <a:path w="120650" h="305434">
                <a:moveTo>
                  <a:pt x="31680" y="0"/>
                </a:moveTo>
                <a:lnTo>
                  <a:pt x="44280" y="25560"/>
                </a:lnTo>
                <a:lnTo>
                  <a:pt x="31680" y="0"/>
                </a:lnTo>
                <a:lnTo>
                  <a:pt x="50760" y="38160"/>
                </a:lnTo>
                <a:lnTo>
                  <a:pt x="76320" y="69840"/>
                </a:lnTo>
                <a:lnTo>
                  <a:pt x="88920" y="88920"/>
                </a:lnTo>
                <a:lnTo>
                  <a:pt x="101520" y="108000"/>
                </a:lnTo>
                <a:lnTo>
                  <a:pt x="108000" y="127080"/>
                </a:lnTo>
                <a:lnTo>
                  <a:pt x="120600" y="165240"/>
                </a:lnTo>
                <a:lnTo>
                  <a:pt x="114480" y="203040"/>
                </a:lnTo>
                <a:lnTo>
                  <a:pt x="101520" y="222120"/>
                </a:lnTo>
                <a:lnTo>
                  <a:pt x="82440" y="247680"/>
                </a:lnTo>
                <a:lnTo>
                  <a:pt x="38160" y="285840"/>
                </a:lnTo>
                <a:lnTo>
                  <a:pt x="0" y="304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8721733" y="1343161"/>
            <a:ext cx="1187612" cy="2616095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9988740" y="163852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0"/>
                </a:moveTo>
                <a:lnTo>
                  <a:pt x="6480" y="0"/>
                </a:lnTo>
                <a:lnTo>
                  <a:pt x="6480" y="6120"/>
                </a:lnTo>
                <a:lnTo>
                  <a:pt x="12600" y="6120"/>
                </a:lnTo>
                <a:lnTo>
                  <a:pt x="12600" y="12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0014300" y="1778207"/>
            <a:ext cx="6350" cy="0"/>
          </a:xfrm>
          <a:custGeom>
            <a:avLst/>
            <a:gdLst/>
            <a:ahLst/>
            <a:cxnLst/>
            <a:rect l="l" t="t" r="r" b="b"/>
            <a:pathLst>
              <a:path w="6350" h="0">
                <a:moveTo>
                  <a:pt x="3060" y="-9525"/>
                </a:moveTo>
                <a:lnTo>
                  <a:pt x="3060" y="9525"/>
                </a:lnTo>
              </a:path>
            </a:pathLst>
          </a:custGeom>
          <a:ln w="612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0293660" y="1524047"/>
            <a:ext cx="133350" cy="432434"/>
          </a:xfrm>
          <a:custGeom>
            <a:avLst/>
            <a:gdLst/>
            <a:ahLst/>
            <a:cxnLst/>
            <a:rect l="l" t="t" r="r" b="b"/>
            <a:pathLst>
              <a:path w="133350" h="432435">
                <a:moveTo>
                  <a:pt x="50760" y="0"/>
                </a:moveTo>
                <a:lnTo>
                  <a:pt x="44280" y="12960"/>
                </a:lnTo>
                <a:lnTo>
                  <a:pt x="31680" y="38160"/>
                </a:lnTo>
                <a:lnTo>
                  <a:pt x="50760" y="0"/>
                </a:lnTo>
                <a:lnTo>
                  <a:pt x="25200" y="63720"/>
                </a:lnTo>
                <a:lnTo>
                  <a:pt x="19080" y="95400"/>
                </a:lnTo>
                <a:lnTo>
                  <a:pt x="6120" y="165240"/>
                </a:lnTo>
                <a:lnTo>
                  <a:pt x="0" y="196920"/>
                </a:lnTo>
                <a:lnTo>
                  <a:pt x="6120" y="266760"/>
                </a:lnTo>
                <a:lnTo>
                  <a:pt x="6120" y="292320"/>
                </a:lnTo>
                <a:lnTo>
                  <a:pt x="19080" y="317520"/>
                </a:lnTo>
                <a:lnTo>
                  <a:pt x="37800" y="362160"/>
                </a:lnTo>
                <a:lnTo>
                  <a:pt x="56880" y="381240"/>
                </a:lnTo>
                <a:lnTo>
                  <a:pt x="82440" y="412920"/>
                </a:lnTo>
                <a:lnTo>
                  <a:pt x="95040" y="419400"/>
                </a:lnTo>
                <a:lnTo>
                  <a:pt x="120600" y="432000"/>
                </a:lnTo>
                <a:lnTo>
                  <a:pt x="133200" y="4320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0537935" y="1724042"/>
            <a:ext cx="133531" cy="17169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0696695" y="1495441"/>
            <a:ext cx="95371" cy="184291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0817296" y="1476721"/>
            <a:ext cx="247651" cy="203011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1045896" y="1781282"/>
            <a:ext cx="95371" cy="114451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1306536" y="1730522"/>
            <a:ext cx="107611" cy="165211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1439737" y="1463761"/>
            <a:ext cx="222091" cy="215971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1722143" y="1587767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 h="0">
                <a:moveTo>
                  <a:pt x="0" y="0"/>
                </a:moveTo>
                <a:lnTo>
                  <a:pt x="0" y="0"/>
                </a:lnTo>
                <a:lnTo>
                  <a:pt x="51120" y="0"/>
                </a:lnTo>
                <a:lnTo>
                  <a:pt x="5724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1833577" y="1482841"/>
            <a:ext cx="164851" cy="20949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1963703" y="1435127"/>
            <a:ext cx="146050" cy="584835"/>
          </a:xfrm>
          <a:custGeom>
            <a:avLst/>
            <a:gdLst/>
            <a:ahLst/>
            <a:cxnLst/>
            <a:rect l="l" t="t" r="r" b="b"/>
            <a:pathLst>
              <a:path w="146050" h="584835">
                <a:moveTo>
                  <a:pt x="56880" y="0"/>
                </a:moveTo>
                <a:lnTo>
                  <a:pt x="63360" y="6480"/>
                </a:lnTo>
                <a:lnTo>
                  <a:pt x="69840" y="19080"/>
                </a:lnTo>
                <a:lnTo>
                  <a:pt x="82440" y="32040"/>
                </a:lnTo>
                <a:lnTo>
                  <a:pt x="88920" y="44640"/>
                </a:lnTo>
                <a:lnTo>
                  <a:pt x="101520" y="57240"/>
                </a:lnTo>
                <a:lnTo>
                  <a:pt x="114120" y="95400"/>
                </a:lnTo>
                <a:lnTo>
                  <a:pt x="126720" y="114480"/>
                </a:lnTo>
                <a:lnTo>
                  <a:pt x="133200" y="139680"/>
                </a:lnTo>
                <a:lnTo>
                  <a:pt x="139680" y="165240"/>
                </a:lnTo>
                <a:lnTo>
                  <a:pt x="145800" y="190800"/>
                </a:lnTo>
                <a:lnTo>
                  <a:pt x="145800" y="222480"/>
                </a:lnTo>
                <a:lnTo>
                  <a:pt x="145800" y="254160"/>
                </a:lnTo>
                <a:lnTo>
                  <a:pt x="139680" y="324000"/>
                </a:lnTo>
                <a:lnTo>
                  <a:pt x="120600" y="412920"/>
                </a:lnTo>
                <a:lnTo>
                  <a:pt x="101520" y="482760"/>
                </a:lnTo>
                <a:lnTo>
                  <a:pt x="75960" y="520920"/>
                </a:lnTo>
                <a:lnTo>
                  <a:pt x="69840" y="540000"/>
                </a:lnTo>
                <a:lnTo>
                  <a:pt x="56880" y="552600"/>
                </a:lnTo>
                <a:lnTo>
                  <a:pt x="38160" y="571680"/>
                </a:lnTo>
                <a:lnTo>
                  <a:pt x="25200" y="578160"/>
                </a:lnTo>
                <a:lnTo>
                  <a:pt x="0" y="584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892851" y="3879891"/>
            <a:ext cx="101600" cy="648335"/>
          </a:xfrm>
          <a:custGeom>
            <a:avLst/>
            <a:gdLst/>
            <a:ahLst/>
            <a:cxnLst/>
            <a:rect l="l" t="t" r="r" b="b"/>
            <a:pathLst>
              <a:path w="101600" h="648335">
                <a:moveTo>
                  <a:pt x="0" y="0"/>
                </a:moveTo>
                <a:lnTo>
                  <a:pt x="0" y="6480"/>
                </a:lnTo>
                <a:lnTo>
                  <a:pt x="0" y="19080"/>
                </a:lnTo>
                <a:lnTo>
                  <a:pt x="6120" y="25560"/>
                </a:lnTo>
                <a:lnTo>
                  <a:pt x="6120" y="38160"/>
                </a:lnTo>
                <a:lnTo>
                  <a:pt x="12600" y="63720"/>
                </a:lnTo>
                <a:lnTo>
                  <a:pt x="19080" y="82800"/>
                </a:lnTo>
                <a:lnTo>
                  <a:pt x="25200" y="127080"/>
                </a:lnTo>
                <a:lnTo>
                  <a:pt x="31680" y="152640"/>
                </a:lnTo>
                <a:lnTo>
                  <a:pt x="31680" y="184320"/>
                </a:lnTo>
                <a:lnTo>
                  <a:pt x="37800" y="222480"/>
                </a:lnTo>
                <a:lnTo>
                  <a:pt x="37800" y="260640"/>
                </a:lnTo>
                <a:lnTo>
                  <a:pt x="44280" y="298440"/>
                </a:lnTo>
                <a:lnTo>
                  <a:pt x="50760" y="381240"/>
                </a:lnTo>
                <a:lnTo>
                  <a:pt x="56880" y="419400"/>
                </a:lnTo>
                <a:lnTo>
                  <a:pt x="63360" y="495360"/>
                </a:lnTo>
                <a:lnTo>
                  <a:pt x="63360" y="527040"/>
                </a:lnTo>
                <a:lnTo>
                  <a:pt x="69840" y="552600"/>
                </a:lnTo>
                <a:lnTo>
                  <a:pt x="75960" y="603360"/>
                </a:lnTo>
                <a:lnTo>
                  <a:pt x="82440" y="615960"/>
                </a:lnTo>
                <a:lnTo>
                  <a:pt x="88920" y="628920"/>
                </a:lnTo>
                <a:lnTo>
                  <a:pt x="88920" y="641520"/>
                </a:lnTo>
                <a:lnTo>
                  <a:pt x="95040" y="648000"/>
                </a:lnTo>
                <a:lnTo>
                  <a:pt x="101520" y="63504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879891" y="3848210"/>
            <a:ext cx="902335" cy="661035"/>
          </a:xfrm>
          <a:custGeom>
            <a:avLst/>
            <a:gdLst/>
            <a:ahLst/>
            <a:cxnLst/>
            <a:rect l="l" t="t" r="r" b="b"/>
            <a:pathLst>
              <a:path w="902335" h="661035">
                <a:moveTo>
                  <a:pt x="0" y="6480"/>
                </a:moveTo>
                <a:lnTo>
                  <a:pt x="6480" y="0"/>
                </a:lnTo>
                <a:lnTo>
                  <a:pt x="25560" y="0"/>
                </a:lnTo>
                <a:lnTo>
                  <a:pt x="38160" y="0"/>
                </a:lnTo>
                <a:lnTo>
                  <a:pt x="63720" y="0"/>
                </a:lnTo>
                <a:lnTo>
                  <a:pt x="82800" y="0"/>
                </a:lnTo>
                <a:lnTo>
                  <a:pt x="101880" y="6480"/>
                </a:lnTo>
                <a:lnTo>
                  <a:pt x="158760" y="6480"/>
                </a:lnTo>
                <a:lnTo>
                  <a:pt x="190800" y="6480"/>
                </a:lnTo>
                <a:lnTo>
                  <a:pt x="222480" y="6480"/>
                </a:lnTo>
                <a:lnTo>
                  <a:pt x="298440" y="0"/>
                </a:lnTo>
                <a:lnTo>
                  <a:pt x="330480" y="0"/>
                </a:lnTo>
                <a:lnTo>
                  <a:pt x="406440" y="0"/>
                </a:lnTo>
                <a:lnTo>
                  <a:pt x="444600" y="6480"/>
                </a:lnTo>
                <a:lnTo>
                  <a:pt x="520920" y="12600"/>
                </a:lnTo>
                <a:lnTo>
                  <a:pt x="559080" y="12600"/>
                </a:lnTo>
                <a:lnTo>
                  <a:pt x="635040" y="19080"/>
                </a:lnTo>
                <a:lnTo>
                  <a:pt x="666721" y="25560"/>
                </a:lnTo>
                <a:lnTo>
                  <a:pt x="698761" y="25560"/>
                </a:lnTo>
                <a:lnTo>
                  <a:pt x="730441" y="31680"/>
                </a:lnTo>
                <a:lnTo>
                  <a:pt x="774721" y="31680"/>
                </a:lnTo>
                <a:lnTo>
                  <a:pt x="787681" y="31680"/>
                </a:lnTo>
                <a:lnTo>
                  <a:pt x="812881" y="25560"/>
                </a:lnTo>
                <a:lnTo>
                  <a:pt x="819361" y="25560"/>
                </a:lnTo>
                <a:lnTo>
                  <a:pt x="825481" y="25560"/>
                </a:lnTo>
                <a:lnTo>
                  <a:pt x="825481" y="19080"/>
                </a:lnTo>
                <a:lnTo>
                  <a:pt x="831961" y="19080"/>
                </a:lnTo>
                <a:lnTo>
                  <a:pt x="838441" y="25560"/>
                </a:lnTo>
                <a:lnTo>
                  <a:pt x="838441" y="31680"/>
                </a:lnTo>
                <a:lnTo>
                  <a:pt x="838441" y="38160"/>
                </a:lnTo>
                <a:lnTo>
                  <a:pt x="844561" y="38160"/>
                </a:lnTo>
                <a:lnTo>
                  <a:pt x="851041" y="50760"/>
                </a:lnTo>
                <a:lnTo>
                  <a:pt x="851041" y="57240"/>
                </a:lnTo>
                <a:lnTo>
                  <a:pt x="857521" y="69840"/>
                </a:lnTo>
                <a:lnTo>
                  <a:pt x="863641" y="88920"/>
                </a:lnTo>
                <a:lnTo>
                  <a:pt x="863641" y="101520"/>
                </a:lnTo>
                <a:lnTo>
                  <a:pt x="863641" y="114480"/>
                </a:lnTo>
                <a:lnTo>
                  <a:pt x="870121" y="146160"/>
                </a:lnTo>
                <a:lnTo>
                  <a:pt x="876601" y="165240"/>
                </a:lnTo>
                <a:lnTo>
                  <a:pt x="876601" y="209520"/>
                </a:lnTo>
                <a:lnTo>
                  <a:pt x="876601" y="368280"/>
                </a:lnTo>
                <a:lnTo>
                  <a:pt x="882721" y="393840"/>
                </a:lnTo>
                <a:lnTo>
                  <a:pt x="882721" y="444600"/>
                </a:lnTo>
                <a:lnTo>
                  <a:pt x="889201" y="469800"/>
                </a:lnTo>
                <a:lnTo>
                  <a:pt x="889201" y="507960"/>
                </a:lnTo>
                <a:lnTo>
                  <a:pt x="895321" y="527040"/>
                </a:lnTo>
                <a:lnTo>
                  <a:pt x="895321" y="546120"/>
                </a:lnTo>
                <a:lnTo>
                  <a:pt x="901801" y="584280"/>
                </a:lnTo>
                <a:lnTo>
                  <a:pt x="901801" y="654120"/>
                </a:lnTo>
                <a:lnTo>
                  <a:pt x="901801" y="66060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143606" y="4619886"/>
            <a:ext cx="203011" cy="247651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378326" y="4759566"/>
            <a:ext cx="82771" cy="107971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521412" y="4705372"/>
            <a:ext cx="25400" cy="127635"/>
          </a:xfrm>
          <a:custGeom>
            <a:avLst/>
            <a:gdLst/>
            <a:ahLst/>
            <a:cxnLst/>
            <a:rect l="l" t="t" r="r" b="b"/>
            <a:pathLst>
              <a:path w="25400" h="127635">
                <a:moveTo>
                  <a:pt x="6480" y="0"/>
                </a:moveTo>
                <a:lnTo>
                  <a:pt x="6480" y="6480"/>
                </a:lnTo>
                <a:lnTo>
                  <a:pt x="0" y="12960"/>
                </a:lnTo>
                <a:lnTo>
                  <a:pt x="0" y="25560"/>
                </a:lnTo>
                <a:lnTo>
                  <a:pt x="0" y="44640"/>
                </a:lnTo>
                <a:lnTo>
                  <a:pt x="0" y="57240"/>
                </a:lnTo>
                <a:lnTo>
                  <a:pt x="0" y="69840"/>
                </a:lnTo>
                <a:lnTo>
                  <a:pt x="0" y="88920"/>
                </a:lnTo>
                <a:lnTo>
                  <a:pt x="6480" y="101880"/>
                </a:lnTo>
                <a:lnTo>
                  <a:pt x="6480" y="108000"/>
                </a:lnTo>
                <a:lnTo>
                  <a:pt x="6480" y="114480"/>
                </a:lnTo>
                <a:lnTo>
                  <a:pt x="12600" y="120960"/>
                </a:lnTo>
                <a:lnTo>
                  <a:pt x="19080" y="127080"/>
                </a:lnTo>
                <a:lnTo>
                  <a:pt x="25200" y="12096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584772" y="4629411"/>
            <a:ext cx="95885" cy="286385"/>
          </a:xfrm>
          <a:custGeom>
            <a:avLst/>
            <a:gdLst/>
            <a:ahLst/>
            <a:cxnLst/>
            <a:rect l="l" t="t" r="r" b="b"/>
            <a:pathLst>
              <a:path w="95885" h="286385">
                <a:moveTo>
                  <a:pt x="0" y="0"/>
                </a:moveTo>
                <a:lnTo>
                  <a:pt x="12960" y="6120"/>
                </a:lnTo>
                <a:lnTo>
                  <a:pt x="0" y="0"/>
                </a:lnTo>
                <a:lnTo>
                  <a:pt x="19080" y="12600"/>
                </a:lnTo>
                <a:lnTo>
                  <a:pt x="25560" y="19080"/>
                </a:lnTo>
                <a:lnTo>
                  <a:pt x="44640" y="38160"/>
                </a:lnTo>
                <a:lnTo>
                  <a:pt x="57240" y="50760"/>
                </a:lnTo>
                <a:lnTo>
                  <a:pt x="76320" y="82440"/>
                </a:lnTo>
                <a:lnTo>
                  <a:pt x="82800" y="101520"/>
                </a:lnTo>
                <a:lnTo>
                  <a:pt x="88920" y="120600"/>
                </a:lnTo>
                <a:lnTo>
                  <a:pt x="95400" y="164880"/>
                </a:lnTo>
                <a:lnTo>
                  <a:pt x="95400" y="183960"/>
                </a:lnTo>
                <a:lnTo>
                  <a:pt x="88920" y="234720"/>
                </a:lnTo>
                <a:lnTo>
                  <a:pt x="76320" y="260280"/>
                </a:lnTo>
                <a:lnTo>
                  <a:pt x="63720" y="28584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566378" y="4832452"/>
            <a:ext cx="31750" cy="349250"/>
          </a:xfrm>
          <a:custGeom>
            <a:avLst/>
            <a:gdLst/>
            <a:ahLst/>
            <a:cxnLst/>
            <a:rect l="l" t="t" r="r" b="b"/>
            <a:pathLst>
              <a:path w="31750" h="349250">
                <a:moveTo>
                  <a:pt x="0" y="0"/>
                </a:moveTo>
                <a:lnTo>
                  <a:pt x="6480" y="0"/>
                </a:lnTo>
                <a:lnTo>
                  <a:pt x="6480" y="6480"/>
                </a:lnTo>
                <a:lnTo>
                  <a:pt x="6480" y="19080"/>
                </a:lnTo>
                <a:lnTo>
                  <a:pt x="6480" y="31680"/>
                </a:lnTo>
                <a:lnTo>
                  <a:pt x="6480" y="44640"/>
                </a:lnTo>
                <a:lnTo>
                  <a:pt x="6480" y="63720"/>
                </a:lnTo>
                <a:lnTo>
                  <a:pt x="12600" y="114480"/>
                </a:lnTo>
                <a:lnTo>
                  <a:pt x="12600" y="139680"/>
                </a:lnTo>
                <a:lnTo>
                  <a:pt x="12600" y="171360"/>
                </a:lnTo>
                <a:lnTo>
                  <a:pt x="19080" y="222480"/>
                </a:lnTo>
                <a:lnTo>
                  <a:pt x="19080" y="247680"/>
                </a:lnTo>
                <a:lnTo>
                  <a:pt x="25200" y="285840"/>
                </a:lnTo>
                <a:lnTo>
                  <a:pt x="31680" y="304920"/>
                </a:lnTo>
                <a:lnTo>
                  <a:pt x="31680" y="330120"/>
                </a:lnTo>
                <a:lnTo>
                  <a:pt x="31680" y="343080"/>
                </a:lnTo>
                <a:lnTo>
                  <a:pt x="31680" y="34920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521738" y="4756492"/>
            <a:ext cx="755650" cy="552450"/>
          </a:xfrm>
          <a:custGeom>
            <a:avLst/>
            <a:gdLst/>
            <a:ahLst/>
            <a:cxnLst/>
            <a:rect l="l" t="t" r="r" b="b"/>
            <a:pathLst>
              <a:path w="755650" h="552450">
                <a:moveTo>
                  <a:pt x="0" y="31680"/>
                </a:moveTo>
                <a:lnTo>
                  <a:pt x="0" y="18720"/>
                </a:lnTo>
                <a:lnTo>
                  <a:pt x="6480" y="18720"/>
                </a:lnTo>
                <a:lnTo>
                  <a:pt x="12960" y="12600"/>
                </a:lnTo>
                <a:lnTo>
                  <a:pt x="32040" y="12600"/>
                </a:lnTo>
                <a:lnTo>
                  <a:pt x="51120" y="12600"/>
                </a:lnTo>
                <a:lnTo>
                  <a:pt x="82800" y="18720"/>
                </a:lnTo>
                <a:lnTo>
                  <a:pt x="419400" y="18720"/>
                </a:lnTo>
                <a:lnTo>
                  <a:pt x="489240" y="12600"/>
                </a:lnTo>
                <a:lnTo>
                  <a:pt x="520920" y="12600"/>
                </a:lnTo>
                <a:lnTo>
                  <a:pt x="578160" y="6120"/>
                </a:lnTo>
                <a:lnTo>
                  <a:pt x="603360" y="6120"/>
                </a:lnTo>
                <a:lnTo>
                  <a:pt x="648000" y="0"/>
                </a:lnTo>
                <a:lnTo>
                  <a:pt x="660600" y="6120"/>
                </a:lnTo>
                <a:lnTo>
                  <a:pt x="673201" y="6120"/>
                </a:lnTo>
                <a:lnTo>
                  <a:pt x="685801" y="6120"/>
                </a:lnTo>
                <a:lnTo>
                  <a:pt x="698761" y="12600"/>
                </a:lnTo>
                <a:lnTo>
                  <a:pt x="704881" y="12600"/>
                </a:lnTo>
                <a:lnTo>
                  <a:pt x="717841" y="25200"/>
                </a:lnTo>
                <a:lnTo>
                  <a:pt x="723961" y="31680"/>
                </a:lnTo>
                <a:lnTo>
                  <a:pt x="730441" y="37800"/>
                </a:lnTo>
                <a:lnTo>
                  <a:pt x="736921" y="44280"/>
                </a:lnTo>
                <a:lnTo>
                  <a:pt x="743041" y="50760"/>
                </a:lnTo>
                <a:lnTo>
                  <a:pt x="743041" y="56880"/>
                </a:lnTo>
                <a:lnTo>
                  <a:pt x="749521" y="63360"/>
                </a:lnTo>
                <a:lnTo>
                  <a:pt x="749521" y="69840"/>
                </a:lnTo>
                <a:lnTo>
                  <a:pt x="749521" y="75960"/>
                </a:lnTo>
                <a:lnTo>
                  <a:pt x="755641" y="101520"/>
                </a:lnTo>
                <a:lnTo>
                  <a:pt x="755641" y="114120"/>
                </a:lnTo>
                <a:lnTo>
                  <a:pt x="755641" y="126720"/>
                </a:lnTo>
                <a:lnTo>
                  <a:pt x="749521" y="164880"/>
                </a:lnTo>
                <a:lnTo>
                  <a:pt x="749521" y="190440"/>
                </a:lnTo>
                <a:lnTo>
                  <a:pt x="743041" y="215640"/>
                </a:lnTo>
                <a:lnTo>
                  <a:pt x="736921" y="272880"/>
                </a:lnTo>
                <a:lnTo>
                  <a:pt x="730441" y="298440"/>
                </a:lnTo>
                <a:lnTo>
                  <a:pt x="723961" y="330120"/>
                </a:lnTo>
                <a:lnTo>
                  <a:pt x="723961" y="355320"/>
                </a:lnTo>
                <a:lnTo>
                  <a:pt x="717841" y="406080"/>
                </a:lnTo>
                <a:lnTo>
                  <a:pt x="711361" y="431640"/>
                </a:lnTo>
                <a:lnTo>
                  <a:pt x="711361" y="469800"/>
                </a:lnTo>
                <a:lnTo>
                  <a:pt x="704881" y="488880"/>
                </a:lnTo>
                <a:lnTo>
                  <a:pt x="704881" y="514080"/>
                </a:lnTo>
                <a:lnTo>
                  <a:pt x="698761" y="520560"/>
                </a:lnTo>
                <a:lnTo>
                  <a:pt x="692281" y="527040"/>
                </a:lnTo>
                <a:lnTo>
                  <a:pt x="679681" y="539640"/>
                </a:lnTo>
                <a:lnTo>
                  <a:pt x="673201" y="545760"/>
                </a:lnTo>
                <a:lnTo>
                  <a:pt x="660600" y="552240"/>
                </a:lnTo>
                <a:lnTo>
                  <a:pt x="622440" y="552240"/>
                </a:lnTo>
                <a:lnTo>
                  <a:pt x="603360" y="552240"/>
                </a:lnTo>
                <a:lnTo>
                  <a:pt x="584280" y="552240"/>
                </a:lnTo>
                <a:lnTo>
                  <a:pt x="527040" y="545760"/>
                </a:lnTo>
                <a:lnTo>
                  <a:pt x="495360" y="533160"/>
                </a:lnTo>
                <a:lnTo>
                  <a:pt x="457200" y="527040"/>
                </a:lnTo>
                <a:lnTo>
                  <a:pt x="412920" y="520560"/>
                </a:lnTo>
                <a:lnTo>
                  <a:pt x="368280" y="507960"/>
                </a:lnTo>
                <a:lnTo>
                  <a:pt x="266760" y="488880"/>
                </a:lnTo>
                <a:lnTo>
                  <a:pt x="222480" y="482400"/>
                </a:lnTo>
                <a:lnTo>
                  <a:pt x="184320" y="475920"/>
                </a:lnTo>
                <a:lnTo>
                  <a:pt x="152640" y="475920"/>
                </a:lnTo>
                <a:lnTo>
                  <a:pt x="127080" y="475920"/>
                </a:lnTo>
                <a:lnTo>
                  <a:pt x="95400" y="475920"/>
                </a:lnTo>
                <a:lnTo>
                  <a:pt x="82800" y="47592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908935" y="5277053"/>
            <a:ext cx="1289685" cy="31750"/>
          </a:xfrm>
          <a:custGeom>
            <a:avLst/>
            <a:gdLst/>
            <a:ahLst/>
            <a:cxnLst/>
            <a:rect l="l" t="t" r="r" b="b"/>
            <a:pathLst>
              <a:path w="1289684" h="31750">
                <a:moveTo>
                  <a:pt x="6480" y="31680"/>
                </a:moveTo>
                <a:lnTo>
                  <a:pt x="0" y="31680"/>
                </a:lnTo>
                <a:lnTo>
                  <a:pt x="6480" y="31680"/>
                </a:lnTo>
                <a:lnTo>
                  <a:pt x="12600" y="31680"/>
                </a:lnTo>
                <a:lnTo>
                  <a:pt x="25560" y="25200"/>
                </a:lnTo>
                <a:lnTo>
                  <a:pt x="133560" y="25200"/>
                </a:lnTo>
                <a:lnTo>
                  <a:pt x="184320" y="19080"/>
                </a:lnTo>
                <a:lnTo>
                  <a:pt x="209520" y="19080"/>
                </a:lnTo>
                <a:lnTo>
                  <a:pt x="266760" y="12600"/>
                </a:lnTo>
                <a:lnTo>
                  <a:pt x="298440" y="12600"/>
                </a:lnTo>
                <a:lnTo>
                  <a:pt x="330120" y="12600"/>
                </a:lnTo>
                <a:lnTo>
                  <a:pt x="399960" y="6480"/>
                </a:lnTo>
                <a:lnTo>
                  <a:pt x="482760" y="6480"/>
                </a:lnTo>
                <a:lnTo>
                  <a:pt x="755641" y="6480"/>
                </a:lnTo>
                <a:lnTo>
                  <a:pt x="806401" y="12600"/>
                </a:lnTo>
                <a:lnTo>
                  <a:pt x="851041" y="12600"/>
                </a:lnTo>
                <a:lnTo>
                  <a:pt x="946081" y="12600"/>
                </a:lnTo>
                <a:lnTo>
                  <a:pt x="1035001" y="12600"/>
                </a:lnTo>
                <a:lnTo>
                  <a:pt x="1079641" y="6480"/>
                </a:lnTo>
                <a:lnTo>
                  <a:pt x="1123921" y="6480"/>
                </a:lnTo>
                <a:lnTo>
                  <a:pt x="1206721" y="0"/>
                </a:lnTo>
                <a:lnTo>
                  <a:pt x="1257481" y="0"/>
                </a:lnTo>
                <a:lnTo>
                  <a:pt x="1276561" y="6480"/>
                </a:lnTo>
                <a:lnTo>
                  <a:pt x="1282681" y="6480"/>
                </a:lnTo>
                <a:lnTo>
                  <a:pt x="1289161" y="1260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8651892" y="5394607"/>
            <a:ext cx="76291" cy="18393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778973" y="5400727"/>
            <a:ext cx="95371" cy="146131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8934659" y="5505653"/>
            <a:ext cx="6985" cy="76835"/>
          </a:xfrm>
          <a:custGeom>
            <a:avLst/>
            <a:gdLst/>
            <a:ahLst/>
            <a:cxnLst/>
            <a:rect l="l" t="t" r="r" b="b"/>
            <a:pathLst>
              <a:path w="6984" h="76835">
                <a:moveTo>
                  <a:pt x="0" y="0"/>
                </a:moveTo>
                <a:lnTo>
                  <a:pt x="0" y="6480"/>
                </a:lnTo>
                <a:lnTo>
                  <a:pt x="6480" y="12600"/>
                </a:lnTo>
                <a:lnTo>
                  <a:pt x="6480" y="19080"/>
                </a:lnTo>
                <a:lnTo>
                  <a:pt x="0" y="31680"/>
                </a:lnTo>
                <a:lnTo>
                  <a:pt x="0" y="38160"/>
                </a:lnTo>
                <a:lnTo>
                  <a:pt x="0" y="44280"/>
                </a:lnTo>
                <a:lnTo>
                  <a:pt x="0" y="63360"/>
                </a:lnTo>
                <a:lnTo>
                  <a:pt x="0" y="69840"/>
                </a:lnTo>
                <a:lnTo>
                  <a:pt x="0" y="7632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9042658" y="5454893"/>
            <a:ext cx="25400" cy="108585"/>
          </a:xfrm>
          <a:custGeom>
            <a:avLst/>
            <a:gdLst/>
            <a:ahLst/>
            <a:cxnLst/>
            <a:rect l="l" t="t" r="r" b="b"/>
            <a:pathLst>
              <a:path w="25400" h="108585">
                <a:moveTo>
                  <a:pt x="6120" y="0"/>
                </a:moveTo>
                <a:lnTo>
                  <a:pt x="0" y="6120"/>
                </a:lnTo>
                <a:lnTo>
                  <a:pt x="0" y="25200"/>
                </a:lnTo>
                <a:lnTo>
                  <a:pt x="0" y="31680"/>
                </a:lnTo>
                <a:lnTo>
                  <a:pt x="0" y="57240"/>
                </a:lnTo>
                <a:lnTo>
                  <a:pt x="6120" y="63360"/>
                </a:lnTo>
                <a:lnTo>
                  <a:pt x="6120" y="75960"/>
                </a:lnTo>
                <a:lnTo>
                  <a:pt x="6120" y="82440"/>
                </a:lnTo>
                <a:lnTo>
                  <a:pt x="12600" y="88920"/>
                </a:lnTo>
                <a:lnTo>
                  <a:pt x="19080" y="101520"/>
                </a:lnTo>
                <a:lnTo>
                  <a:pt x="19080" y="108000"/>
                </a:lnTo>
                <a:lnTo>
                  <a:pt x="25200" y="10800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9102973" y="5394607"/>
            <a:ext cx="76291" cy="234691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851695" y="4870612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0"/>
                </a:moveTo>
                <a:lnTo>
                  <a:pt x="0" y="0"/>
                </a:lnTo>
                <a:lnTo>
                  <a:pt x="0" y="304920"/>
                </a:lnTo>
                <a:lnTo>
                  <a:pt x="0" y="31104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832616" y="4762612"/>
            <a:ext cx="1003935" cy="114935"/>
          </a:xfrm>
          <a:custGeom>
            <a:avLst/>
            <a:gdLst/>
            <a:ahLst/>
            <a:cxnLst/>
            <a:rect l="l" t="t" r="r" b="b"/>
            <a:pathLst>
              <a:path w="1003934" h="114935">
                <a:moveTo>
                  <a:pt x="0" y="114480"/>
                </a:moveTo>
                <a:lnTo>
                  <a:pt x="6480" y="108000"/>
                </a:lnTo>
                <a:lnTo>
                  <a:pt x="12960" y="108000"/>
                </a:lnTo>
                <a:lnTo>
                  <a:pt x="19080" y="101520"/>
                </a:lnTo>
                <a:lnTo>
                  <a:pt x="25560" y="101520"/>
                </a:lnTo>
                <a:lnTo>
                  <a:pt x="32040" y="95400"/>
                </a:lnTo>
                <a:lnTo>
                  <a:pt x="44640" y="95400"/>
                </a:lnTo>
                <a:lnTo>
                  <a:pt x="63720" y="88920"/>
                </a:lnTo>
                <a:lnTo>
                  <a:pt x="95400" y="88920"/>
                </a:lnTo>
                <a:lnTo>
                  <a:pt x="120960" y="82440"/>
                </a:lnTo>
                <a:lnTo>
                  <a:pt x="165240" y="82440"/>
                </a:lnTo>
                <a:lnTo>
                  <a:pt x="196920" y="76320"/>
                </a:lnTo>
                <a:lnTo>
                  <a:pt x="254160" y="69840"/>
                </a:lnTo>
                <a:lnTo>
                  <a:pt x="292320" y="63720"/>
                </a:lnTo>
                <a:lnTo>
                  <a:pt x="362160" y="50760"/>
                </a:lnTo>
                <a:lnTo>
                  <a:pt x="393840" y="44640"/>
                </a:lnTo>
                <a:lnTo>
                  <a:pt x="432000" y="44640"/>
                </a:lnTo>
                <a:lnTo>
                  <a:pt x="463680" y="38160"/>
                </a:lnTo>
                <a:lnTo>
                  <a:pt x="527040" y="31680"/>
                </a:lnTo>
                <a:lnTo>
                  <a:pt x="559080" y="25560"/>
                </a:lnTo>
                <a:lnTo>
                  <a:pt x="597240" y="25560"/>
                </a:lnTo>
                <a:lnTo>
                  <a:pt x="660600" y="19080"/>
                </a:lnTo>
                <a:lnTo>
                  <a:pt x="698761" y="12600"/>
                </a:lnTo>
                <a:lnTo>
                  <a:pt x="762121" y="6480"/>
                </a:lnTo>
                <a:lnTo>
                  <a:pt x="793801" y="6480"/>
                </a:lnTo>
                <a:lnTo>
                  <a:pt x="844561" y="0"/>
                </a:lnTo>
                <a:lnTo>
                  <a:pt x="870121" y="0"/>
                </a:lnTo>
                <a:lnTo>
                  <a:pt x="914401" y="0"/>
                </a:lnTo>
                <a:lnTo>
                  <a:pt x="939961" y="6480"/>
                </a:lnTo>
                <a:lnTo>
                  <a:pt x="959041" y="12600"/>
                </a:lnTo>
                <a:lnTo>
                  <a:pt x="978121" y="12600"/>
                </a:lnTo>
                <a:lnTo>
                  <a:pt x="1003321" y="1908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893177" y="4750012"/>
            <a:ext cx="419100" cy="571500"/>
          </a:xfrm>
          <a:custGeom>
            <a:avLst/>
            <a:gdLst/>
            <a:ahLst/>
            <a:cxnLst/>
            <a:rect l="l" t="t" r="r" b="b"/>
            <a:pathLst>
              <a:path w="419100" h="571500">
                <a:moveTo>
                  <a:pt x="0" y="38160"/>
                </a:moveTo>
                <a:lnTo>
                  <a:pt x="82440" y="38160"/>
                </a:lnTo>
                <a:lnTo>
                  <a:pt x="114480" y="38160"/>
                </a:lnTo>
                <a:lnTo>
                  <a:pt x="0" y="38160"/>
                </a:lnTo>
                <a:lnTo>
                  <a:pt x="133560" y="31680"/>
                </a:lnTo>
                <a:lnTo>
                  <a:pt x="152280" y="31680"/>
                </a:lnTo>
                <a:lnTo>
                  <a:pt x="177840" y="25200"/>
                </a:lnTo>
                <a:lnTo>
                  <a:pt x="209520" y="19080"/>
                </a:lnTo>
                <a:lnTo>
                  <a:pt x="222480" y="19080"/>
                </a:lnTo>
                <a:lnTo>
                  <a:pt x="247680" y="12600"/>
                </a:lnTo>
                <a:lnTo>
                  <a:pt x="260280" y="12600"/>
                </a:lnTo>
                <a:lnTo>
                  <a:pt x="279360" y="6480"/>
                </a:lnTo>
                <a:lnTo>
                  <a:pt x="285840" y="6480"/>
                </a:lnTo>
                <a:lnTo>
                  <a:pt x="298440" y="0"/>
                </a:lnTo>
                <a:lnTo>
                  <a:pt x="349200" y="0"/>
                </a:lnTo>
                <a:lnTo>
                  <a:pt x="355680" y="6480"/>
                </a:lnTo>
                <a:lnTo>
                  <a:pt x="362160" y="6480"/>
                </a:lnTo>
                <a:lnTo>
                  <a:pt x="362160" y="12600"/>
                </a:lnTo>
                <a:lnTo>
                  <a:pt x="368280" y="19080"/>
                </a:lnTo>
                <a:lnTo>
                  <a:pt x="374760" y="25200"/>
                </a:lnTo>
                <a:lnTo>
                  <a:pt x="374760" y="31680"/>
                </a:lnTo>
                <a:lnTo>
                  <a:pt x="380880" y="31680"/>
                </a:lnTo>
                <a:lnTo>
                  <a:pt x="380880" y="44280"/>
                </a:lnTo>
                <a:lnTo>
                  <a:pt x="387360" y="44280"/>
                </a:lnTo>
                <a:lnTo>
                  <a:pt x="387360" y="57240"/>
                </a:lnTo>
                <a:lnTo>
                  <a:pt x="393840" y="63360"/>
                </a:lnTo>
                <a:lnTo>
                  <a:pt x="393840" y="69840"/>
                </a:lnTo>
                <a:lnTo>
                  <a:pt x="393840" y="82440"/>
                </a:lnTo>
                <a:lnTo>
                  <a:pt x="393840" y="190440"/>
                </a:lnTo>
                <a:lnTo>
                  <a:pt x="387360" y="209520"/>
                </a:lnTo>
                <a:lnTo>
                  <a:pt x="380880" y="253800"/>
                </a:lnTo>
                <a:lnTo>
                  <a:pt x="380880" y="272880"/>
                </a:lnTo>
                <a:lnTo>
                  <a:pt x="380880" y="298440"/>
                </a:lnTo>
                <a:lnTo>
                  <a:pt x="380880" y="317520"/>
                </a:lnTo>
                <a:lnTo>
                  <a:pt x="380880" y="349200"/>
                </a:lnTo>
                <a:lnTo>
                  <a:pt x="387360" y="368280"/>
                </a:lnTo>
                <a:lnTo>
                  <a:pt x="387360" y="380880"/>
                </a:lnTo>
                <a:lnTo>
                  <a:pt x="387360" y="399960"/>
                </a:lnTo>
                <a:lnTo>
                  <a:pt x="387360" y="412560"/>
                </a:lnTo>
                <a:lnTo>
                  <a:pt x="393840" y="438120"/>
                </a:lnTo>
                <a:lnTo>
                  <a:pt x="393840" y="450720"/>
                </a:lnTo>
                <a:lnTo>
                  <a:pt x="393840" y="463680"/>
                </a:lnTo>
                <a:lnTo>
                  <a:pt x="393840" y="476280"/>
                </a:lnTo>
                <a:lnTo>
                  <a:pt x="393840" y="488880"/>
                </a:lnTo>
                <a:lnTo>
                  <a:pt x="399960" y="501480"/>
                </a:lnTo>
                <a:lnTo>
                  <a:pt x="399960" y="520560"/>
                </a:lnTo>
                <a:lnTo>
                  <a:pt x="399960" y="533520"/>
                </a:lnTo>
                <a:lnTo>
                  <a:pt x="406440" y="546120"/>
                </a:lnTo>
                <a:lnTo>
                  <a:pt x="406440" y="552240"/>
                </a:lnTo>
                <a:lnTo>
                  <a:pt x="406440" y="558720"/>
                </a:lnTo>
                <a:lnTo>
                  <a:pt x="412920" y="565200"/>
                </a:lnTo>
                <a:lnTo>
                  <a:pt x="412920" y="571320"/>
                </a:lnTo>
                <a:lnTo>
                  <a:pt x="419040" y="571320"/>
                </a:lnTo>
                <a:lnTo>
                  <a:pt x="419040" y="565200"/>
                </a:lnTo>
                <a:lnTo>
                  <a:pt x="412920" y="565200"/>
                </a:lnTo>
                <a:lnTo>
                  <a:pt x="406440" y="565200"/>
                </a:lnTo>
                <a:lnTo>
                  <a:pt x="235080" y="565200"/>
                </a:lnTo>
                <a:lnTo>
                  <a:pt x="146160" y="56520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842169" y="5172127"/>
            <a:ext cx="146131" cy="146131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540408" y="5699168"/>
            <a:ext cx="190771" cy="165211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146651" y="5061052"/>
            <a:ext cx="50800" cy="235585"/>
          </a:xfrm>
          <a:custGeom>
            <a:avLst/>
            <a:gdLst/>
            <a:ahLst/>
            <a:cxnLst/>
            <a:rect l="l" t="t" r="r" b="b"/>
            <a:pathLst>
              <a:path w="50800" h="235585">
                <a:moveTo>
                  <a:pt x="19080" y="12600"/>
                </a:moveTo>
                <a:lnTo>
                  <a:pt x="19080" y="6480"/>
                </a:lnTo>
                <a:lnTo>
                  <a:pt x="19080" y="0"/>
                </a:lnTo>
                <a:lnTo>
                  <a:pt x="12600" y="0"/>
                </a:lnTo>
                <a:lnTo>
                  <a:pt x="12600" y="6480"/>
                </a:lnTo>
                <a:lnTo>
                  <a:pt x="6480" y="12600"/>
                </a:lnTo>
                <a:lnTo>
                  <a:pt x="0" y="44640"/>
                </a:lnTo>
                <a:lnTo>
                  <a:pt x="0" y="63720"/>
                </a:lnTo>
                <a:lnTo>
                  <a:pt x="0" y="108000"/>
                </a:lnTo>
                <a:lnTo>
                  <a:pt x="0" y="127080"/>
                </a:lnTo>
                <a:lnTo>
                  <a:pt x="0" y="146160"/>
                </a:lnTo>
                <a:lnTo>
                  <a:pt x="6480" y="184320"/>
                </a:lnTo>
                <a:lnTo>
                  <a:pt x="12600" y="196920"/>
                </a:lnTo>
                <a:lnTo>
                  <a:pt x="25560" y="222480"/>
                </a:lnTo>
                <a:lnTo>
                  <a:pt x="31680" y="228600"/>
                </a:lnTo>
                <a:lnTo>
                  <a:pt x="38160" y="235080"/>
                </a:lnTo>
                <a:lnTo>
                  <a:pt x="44640" y="235080"/>
                </a:lnTo>
                <a:lnTo>
                  <a:pt x="50760" y="23508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213446" y="4994287"/>
            <a:ext cx="349171" cy="279691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635532" y="5137372"/>
            <a:ext cx="6985" cy="114300"/>
          </a:xfrm>
          <a:custGeom>
            <a:avLst/>
            <a:gdLst/>
            <a:ahLst/>
            <a:cxnLst/>
            <a:rect l="l" t="t" r="r" b="b"/>
            <a:pathLst>
              <a:path w="6985" h="114300">
                <a:moveTo>
                  <a:pt x="0" y="0"/>
                </a:moveTo>
                <a:lnTo>
                  <a:pt x="6480" y="19080"/>
                </a:lnTo>
                <a:lnTo>
                  <a:pt x="6480" y="25200"/>
                </a:lnTo>
                <a:lnTo>
                  <a:pt x="6480" y="38160"/>
                </a:lnTo>
                <a:lnTo>
                  <a:pt x="6480" y="57240"/>
                </a:lnTo>
                <a:lnTo>
                  <a:pt x="0" y="69840"/>
                </a:lnTo>
                <a:lnTo>
                  <a:pt x="0" y="95040"/>
                </a:lnTo>
                <a:lnTo>
                  <a:pt x="0" y="101520"/>
                </a:lnTo>
                <a:lnTo>
                  <a:pt x="0" y="108000"/>
                </a:lnTo>
                <a:lnTo>
                  <a:pt x="0" y="11412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686652" y="5016772"/>
            <a:ext cx="95250" cy="337185"/>
          </a:xfrm>
          <a:custGeom>
            <a:avLst/>
            <a:gdLst/>
            <a:ahLst/>
            <a:cxnLst/>
            <a:rect l="l" t="t" r="r" b="b"/>
            <a:pathLst>
              <a:path w="95250" h="337185">
                <a:moveTo>
                  <a:pt x="0" y="0"/>
                </a:moveTo>
                <a:lnTo>
                  <a:pt x="0" y="12600"/>
                </a:lnTo>
                <a:lnTo>
                  <a:pt x="6120" y="19080"/>
                </a:lnTo>
                <a:lnTo>
                  <a:pt x="6120" y="25200"/>
                </a:lnTo>
                <a:lnTo>
                  <a:pt x="18720" y="38160"/>
                </a:lnTo>
                <a:lnTo>
                  <a:pt x="31680" y="44280"/>
                </a:lnTo>
                <a:lnTo>
                  <a:pt x="44280" y="63360"/>
                </a:lnTo>
                <a:lnTo>
                  <a:pt x="56880" y="75960"/>
                </a:lnTo>
                <a:lnTo>
                  <a:pt x="63360" y="88920"/>
                </a:lnTo>
                <a:lnTo>
                  <a:pt x="69840" y="101520"/>
                </a:lnTo>
                <a:lnTo>
                  <a:pt x="75960" y="120600"/>
                </a:lnTo>
                <a:lnTo>
                  <a:pt x="82440" y="139680"/>
                </a:lnTo>
                <a:lnTo>
                  <a:pt x="88560" y="164880"/>
                </a:lnTo>
                <a:lnTo>
                  <a:pt x="88560" y="183960"/>
                </a:lnTo>
                <a:lnTo>
                  <a:pt x="95040" y="209520"/>
                </a:lnTo>
                <a:lnTo>
                  <a:pt x="95040" y="228600"/>
                </a:lnTo>
                <a:lnTo>
                  <a:pt x="88560" y="272880"/>
                </a:lnTo>
                <a:lnTo>
                  <a:pt x="82440" y="285480"/>
                </a:lnTo>
                <a:lnTo>
                  <a:pt x="75960" y="304560"/>
                </a:lnTo>
                <a:lnTo>
                  <a:pt x="69840" y="317520"/>
                </a:lnTo>
                <a:lnTo>
                  <a:pt x="56880" y="330120"/>
                </a:lnTo>
                <a:lnTo>
                  <a:pt x="44280" y="33660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422966" y="4994287"/>
            <a:ext cx="76291" cy="190771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651892" y="5693048"/>
            <a:ext cx="82771" cy="234691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753773" y="5807168"/>
            <a:ext cx="82411" cy="12057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848813" y="5680088"/>
            <a:ext cx="235051" cy="114451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9064813" y="5857928"/>
            <a:ext cx="69811" cy="76291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9201419" y="5772413"/>
            <a:ext cx="19685" cy="120650"/>
          </a:xfrm>
          <a:custGeom>
            <a:avLst/>
            <a:gdLst/>
            <a:ahLst/>
            <a:cxnLst/>
            <a:rect l="l" t="t" r="r" b="b"/>
            <a:pathLst>
              <a:path w="19684" h="120650">
                <a:moveTo>
                  <a:pt x="0" y="0"/>
                </a:moveTo>
                <a:lnTo>
                  <a:pt x="0" y="19080"/>
                </a:lnTo>
                <a:lnTo>
                  <a:pt x="0" y="25200"/>
                </a:lnTo>
                <a:lnTo>
                  <a:pt x="0" y="44280"/>
                </a:lnTo>
                <a:lnTo>
                  <a:pt x="6120" y="57240"/>
                </a:lnTo>
                <a:lnTo>
                  <a:pt x="6120" y="69840"/>
                </a:lnTo>
                <a:lnTo>
                  <a:pt x="6120" y="88920"/>
                </a:lnTo>
                <a:lnTo>
                  <a:pt x="6120" y="101520"/>
                </a:lnTo>
                <a:lnTo>
                  <a:pt x="12600" y="108000"/>
                </a:lnTo>
                <a:lnTo>
                  <a:pt x="12600" y="114120"/>
                </a:lnTo>
                <a:lnTo>
                  <a:pt x="19080" y="12060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9245699" y="5657933"/>
            <a:ext cx="89535" cy="318135"/>
          </a:xfrm>
          <a:custGeom>
            <a:avLst/>
            <a:gdLst/>
            <a:ahLst/>
            <a:cxnLst/>
            <a:rect l="l" t="t" r="r" b="b"/>
            <a:pathLst>
              <a:path w="89534" h="318135">
                <a:moveTo>
                  <a:pt x="0" y="0"/>
                </a:moveTo>
                <a:lnTo>
                  <a:pt x="6480" y="0"/>
                </a:lnTo>
                <a:lnTo>
                  <a:pt x="19080" y="19080"/>
                </a:lnTo>
                <a:lnTo>
                  <a:pt x="25560" y="25560"/>
                </a:lnTo>
                <a:lnTo>
                  <a:pt x="44640" y="50760"/>
                </a:lnTo>
                <a:lnTo>
                  <a:pt x="57240" y="63720"/>
                </a:lnTo>
                <a:lnTo>
                  <a:pt x="63720" y="82800"/>
                </a:lnTo>
                <a:lnTo>
                  <a:pt x="76320" y="101520"/>
                </a:lnTo>
                <a:lnTo>
                  <a:pt x="82800" y="120600"/>
                </a:lnTo>
                <a:lnTo>
                  <a:pt x="88920" y="139680"/>
                </a:lnTo>
                <a:lnTo>
                  <a:pt x="88920" y="158760"/>
                </a:lnTo>
                <a:lnTo>
                  <a:pt x="88920" y="196920"/>
                </a:lnTo>
                <a:lnTo>
                  <a:pt x="88920" y="209520"/>
                </a:lnTo>
                <a:lnTo>
                  <a:pt x="76320" y="247680"/>
                </a:lnTo>
                <a:lnTo>
                  <a:pt x="63720" y="266760"/>
                </a:lnTo>
                <a:lnTo>
                  <a:pt x="25560" y="304920"/>
                </a:lnTo>
                <a:lnTo>
                  <a:pt x="0" y="31752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0039500" y="2368608"/>
            <a:ext cx="12700" cy="6985"/>
          </a:xfrm>
          <a:custGeom>
            <a:avLst/>
            <a:gdLst/>
            <a:ahLst/>
            <a:cxnLst/>
            <a:rect l="l" t="t" r="r" b="b"/>
            <a:pathLst>
              <a:path w="12700" h="6985">
                <a:moveTo>
                  <a:pt x="0" y="0"/>
                </a:moveTo>
                <a:lnTo>
                  <a:pt x="6480" y="0"/>
                </a:lnTo>
                <a:lnTo>
                  <a:pt x="12600" y="0"/>
                </a:lnTo>
                <a:lnTo>
                  <a:pt x="12600" y="648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0071180" y="249568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480"/>
                </a:moveTo>
                <a:lnTo>
                  <a:pt x="6480" y="6480"/>
                </a:lnTo>
                <a:lnTo>
                  <a:pt x="6480" y="0"/>
                </a:lnTo>
                <a:lnTo>
                  <a:pt x="0" y="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0515781" y="2241888"/>
            <a:ext cx="120650" cy="317500"/>
          </a:xfrm>
          <a:custGeom>
            <a:avLst/>
            <a:gdLst/>
            <a:ahLst/>
            <a:cxnLst/>
            <a:rect l="l" t="t" r="r" b="b"/>
            <a:pathLst>
              <a:path w="120650" h="317500">
                <a:moveTo>
                  <a:pt x="44280" y="6120"/>
                </a:moveTo>
                <a:lnTo>
                  <a:pt x="38160" y="0"/>
                </a:lnTo>
                <a:lnTo>
                  <a:pt x="31680" y="0"/>
                </a:lnTo>
                <a:lnTo>
                  <a:pt x="25560" y="0"/>
                </a:lnTo>
                <a:lnTo>
                  <a:pt x="19080" y="6120"/>
                </a:lnTo>
                <a:lnTo>
                  <a:pt x="6480" y="31680"/>
                </a:lnTo>
                <a:lnTo>
                  <a:pt x="0" y="50760"/>
                </a:lnTo>
                <a:lnTo>
                  <a:pt x="0" y="75960"/>
                </a:lnTo>
                <a:lnTo>
                  <a:pt x="0" y="95040"/>
                </a:lnTo>
                <a:lnTo>
                  <a:pt x="0" y="120600"/>
                </a:lnTo>
                <a:lnTo>
                  <a:pt x="0" y="145800"/>
                </a:lnTo>
                <a:lnTo>
                  <a:pt x="12600" y="196560"/>
                </a:lnTo>
                <a:lnTo>
                  <a:pt x="19080" y="215640"/>
                </a:lnTo>
                <a:lnTo>
                  <a:pt x="31680" y="253800"/>
                </a:lnTo>
                <a:lnTo>
                  <a:pt x="44280" y="272880"/>
                </a:lnTo>
                <a:lnTo>
                  <a:pt x="69840" y="298440"/>
                </a:lnTo>
                <a:lnTo>
                  <a:pt x="82440" y="311040"/>
                </a:lnTo>
                <a:lnTo>
                  <a:pt x="101520" y="317160"/>
                </a:lnTo>
                <a:lnTo>
                  <a:pt x="114480" y="317160"/>
                </a:lnTo>
                <a:lnTo>
                  <a:pt x="120600" y="31716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0722256" y="2403723"/>
            <a:ext cx="127051" cy="177811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0881016" y="2162522"/>
            <a:ext cx="311011" cy="17745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1217616" y="2448003"/>
            <a:ext cx="69811" cy="8277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1474463" y="2356008"/>
            <a:ext cx="32384" cy="152400"/>
          </a:xfrm>
          <a:custGeom>
            <a:avLst/>
            <a:gdLst/>
            <a:ahLst/>
            <a:cxnLst/>
            <a:rect l="l" t="t" r="r" b="b"/>
            <a:pathLst>
              <a:path w="32384" h="152400">
                <a:moveTo>
                  <a:pt x="0" y="0"/>
                </a:moveTo>
                <a:lnTo>
                  <a:pt x="0" y="0"/>
                </a:lnTo>
                <a:lnTo>
                  <a:pt x="0" y="101520"/>
                </a:lnTo>
                <a:lnTo>
                  <a:pt x="12960" y="127080"/>
                </a:lnTo>
                <a:lnTo>
                  <a:pt x="12960" y="133200"/>
                </a:lnTo>
                <a:lnTo>
                  <a:pt x="19080" y="146160"/>
                </a:lnTo>
                <a:lnTo>
                  <a:pt x="25560" y="152280"/>
                </a:lnTo>
                <a:lnTo>
                  <a:pt x="32040" y="15228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1525583" y="2184648"/>
            <a:ext cx="165100" cy="495934"/>
          </a:xfrm>
          <a:custGeom>
            <a:avLst/>
            <a:gdLst/>
            <a:ahLst/>
            <a:cxnLst/>
            <a:rect l="l" t="t" r="r" b="b"/>
            <a:pathLst>
              <a:path w="165100" h="495935">
                <a:moveTo>
                  <a:pt x="0" y="0"/>
                </a:moveTo>
                <a:lnTo>
                  <a:pt x="12600" y="12600"/>
                </a:lnTo>
                <a:lnTo>
                  <a:pt x="19080" y="19080"/>
                </a:lnTo>
                <a:lnTo>
                  <a:pt x="50760" y="38160"/>
                </a:lnTo>
                <a:lnTo>
                  <a:pt x="63360" y="57240"/>
                </a:lnTo>
                <a:lnTo>
                  <a:pt x="101520" y="101520"/>
                </a:lnTo>
                <a:lnTo>
                  <a:pt x="120600" y="127080"/>
                </a:lnTo>
                <a:lnTo>
                  <a:pt x="152280" y="183960"/>
                </a:lnTo>
                <a:lnTo>
                  <a:pt x="158760" y="216000"/>
                </a:lnTo>
                <a:lnTo>
                  <a:pt x="164880" y="247680"/>
                </a:lnTo>
                <a:lnTo>
                  <a:pt x="164880" y="285840"/>
                </a:lnTo>
                <a:lnTo>
                  <a:pt x="158760" y="317520"/>
                </a:lnTo>
                <a:lnTo>
                  <a:pt x="145800" y="342720"/>
                </a:lnTo>
                <a:lnTo>
                  <a:pt x="120600" y="399960"/>
                </a:lnTo>
                <a:lnTo>
                  <a:pt x="107640" y="419040"/>
                </a:lnTo>
                <a:lnTo>
                  <a:pt x="69840" y="463320"/>
                </a:lnTo>
                <a:lnTo>
                  <a:pt x="50760" y="482400"/>
                </a:lnTo>
                <a:lnTo>
                  <a:pt x="37800" y="495360"/>
                </a:lnTo>
              </a:path>
            </a:pathLst>
          </a:custGeom>
          <a:ln w="1905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0077660" y="3016249"/>
            <a:ext cx="19685" cy="6985"/>
          </a:xfrm>
          <a:custGeom>
            <a:avLst/>
            <a:gdLst/>
            <a:ahLst/>
            <a:cxnLst/>
            <a:rect l="l" t="t" r="r" b="b"/>
            <a:pathLst>
              <a:path w="19684" h="6985">
                <a:moveTo>
                  <a:pt x="0" y="0"/>
                </a:moveTo>
                <a:lnTo>
                  <a:pt x="6480" y="0"/>
                </a:lnTo>
                <a:lnTo>
                  <a:pt x="12600" y="0"/>
                </a:lnTo>
                <a:lnTo>
                  <a:pt x="19080" y="0"/>
                </a:lnTo>
                <a:lnTo>
                  <a:pt x="19080" y="648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0084141" y="3118129"/>
            <a:ext cx="6350" cy="0"/>
          </a:xfrm>
          <a:custGeom>
            <a:avLst/>
            <a:gdLst/>
            <a:ahLst/>
            <a:cxnLst/>
            <a:rect l="l" t="t" r="r" b="b"/>
            <a:pathLst>
              <a:path w="6350" h="0">
                <a:moveTo>
                  <a:pt x="3060" y="-9525"/>
                </a:moveTo>
                <a:lnTo>
                  <a:pt x="3060" y="9525"/>
                </a:lnTo>
              </a:path>
            </a:pathLst>
          </a:custGeom>
          <a:ln w="612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0382580" y="2933809"/>
            <a:ext cx="120650" cy="305435"/>
          </a:xfrm>
          <a:custGeom>
            <a:avLst/>
            <a:gdLst/>
            <a:ahLst/>
            <a:cxnLst/>
            <a:rect l="l" t="t" r="r" b="b"/>
            <a:pathLst>
              <a:path w="120650" h="305435">
                <a:moveTo>
                  <a:pt x="50760" y="6480"/>
                </a:moveTo>
                <a:lnTo>
                  <a:pt x="50760" y="0"/>
                </a:lnTo>
                <a:lnTo>
                  <a:pt x="44280" y="0"/>
                </a:lnTo>
                <a:lnTo>
                  <a:pt x="37800" y="0"/>
                </a:lnTo>
                <a:lnTo>
                  <a:pt x="31680" y="0"/>
                </a:lnTo>
                <a:lnTo>
                  <a:pt x="25200" y="0"/>
                </a:lnTo>
                <a:lnTo>
                  <a:pt x="12600" y="19080"/>
                </a:lnTo>
                <a:lnTo>
                  <a:pt x="6120" y="31680"/>
                </a:lnTo>
                <a:lnTo>
                  <a:pt x="6120" y="50760"/>
                </a:lnTo>
                <a:lnTo>
                  <a:pt x="0" y="76320"/>
                </a:lnTo>
                <a:lnTo>
                  <a:pt x="0" y="133560"/>
                </a:lnTo>
                <a:lnTo>
                  <a:pt x="0" y="158760"/>
                </a:lnTo>
                <a:lnTo>
                  <a:pt x="6120" y="190440"/>
                </a:lnTo>
                <a:lnTo>
                  <a:pt x="12600" y="216000"/>
                </a:lnTo>
                <a:lnTo>
                  <a:pt x="19080" y="235080"/>
                </a:lnTo>
                <a:lnTo>
                  <a:pt x="31680" y="254160"/>
                </a:lnTo>
                <a:lnTo>
                  <a:pt x="37800" y="266760"/>
                </a:lnTo>
                <a:lnTo>
                  <a:pt x="69840" y="285840"/>
                </a:lnTo>
                <a:lnTo>
                  <a:pt x="82440" y="292320"/>
                </a:lnTo>
                <a:lnTo>
                  <a:pt x="101520" y="298440"/>
                </a:lnTo>
                <a:lnTo>
                  <a:pt x="114120" y="304920"/>
                </a:lnTo>
                <a:lnTo>
                  <a:pt x="120600" y="30492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0550535" y="3089524"/>
            <a:ext cx="120931" cy="127051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0658536" y="2899083"/>
            <a:ext cx="349531" cy="183931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0995136" y="3159364"/>
            <a:ext cx="133531" cy="88891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1217616" y="3133804"/>
            <a:ext cx="126691" cy="14613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1382497" y="2924283"/>
            <a:ext cx="101491" cy="158731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1503097" y="2918163"/>
            <a:ext cx="190771" cy="164851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1719097" y="2949843"/>
            <a:ext cx="152251" cy="177811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1893863" y="2921209"/>
            <a:ext cx="114300" cy="375285"/>
          </a:xfrm>
          <a:custGeom>
            <a:avLst/>
            <a:gdLst/>
            <a:ahLst/>
            <a:cxnLst/>
            <a:rect l="l" t="t" r="r" b="b"/>
            <a:pathLst>
              <a:path w="114300" h="375285">
                <a:moveTo>
                  <a:pt x="0" y="0"/>
                </a:moveTo>
                <a:lnTo>
                  <a:pt x="19080" y="19080"/>
                </a:lnTo>
                <a:lnTo>
                  <a:pt x="37800" y="31680"/>
                </a:lnTo>
                <a:lnTo>
                  <a:pt x="50760" y="50760"/>
                </a:lnTo>
                <a:lnTo>
                  <a:pt x="75960" y="88920"/>
                </a:lnTo>
                <a:lnTo>
                  <a:pt x="88920" y="114120"/>
                </a:lnTo>
                <a:lnTo>
                  <a:pt x="101520" y="165240"/>
                </a:lnTo>
                <a:lnTo>
                  <a:pt x="108000" y="190440"/>
                </a:lnTo>
                <a:lnTo>
                  <a:pt x="114120" y="241200"/>
                </a:lnTo>
                <a:lnTo>
                  <a:pt x="108000" y="291960"/>
                </a:lnTo>
                <a:lnTo>
                  <a:pt x="101520" y="311040"/>
                </a:lnTo>
                <a:lnTo>
                  <a:pt x="95040" y="323640"/>
                </a:lnTo>
                <a:lnTo>
                  <a:pt x="75960" y="349200"/>
                </a:lnTo>
                <a:lnTo>
                  <a:pt x="50760" y="368280"/>
                </a:lnTo>
                <a:lnTo>
                  <a:pt x="37800" y="37476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0058580" y="361349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0"/>
                </a:moveTo>
                <a:lnTo>
                  <a:pt x="6480" y="0"/>
                </a:lnTo>
                <a:lnTo>
                  <a:pt x="0" y="0"/>
                </a:lnTo>
                <a:lnTo>
                  <a:pt x="12600" y="0"/>
                </a:lnTo>
                <a:lnTo>
                  <a:pt x="12600" y="6120"/>
                </a:lnTo>
                <a:lnTo>
                  <a:pt x="12600" y="12600"/>
                </a:lnTo>
                <a:lnTo>
                  <a:pt x="6480" y="1872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0065060" y="3759290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0" y="0"/>
                </a:moveTo>
                <a:lnTo>
                  <a:pt x="0" y="6480"/>
                </a:lnTo>
                <a:lnTo>
                  <a:pt x="6120" y="6480"/>
                </a:lnTo>
                <a:lnTo>
                  <a:pt x="0" y="648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0401661" y="3543650"/>
            <a:ext cx="158750" cy="298450"/>
          </a:xfrm>
          <a:custGeom>
            <a:avLst/>
            <a:gdLst/>
            <a:ahLst/>
            <a:cxnLst/>
            <a:rect l="l" t="t" r="r" b="b"/>
            <a:pathLst>
              <a:path w="158750" h="298450">
                <a:moveTo>
                  <a:pt x="56880" y="6120"/>
                </a:moveTo>
                <a:lnTo>
                  <a:pt x="37800" y="0"/>
                </a:lnTo>
                <a:lnTo>
                  <a:pt x="31680" y="0"/>
                </a:lnTo>
                <a:lnTo>
                  <a:pt x="12600" y="18720"/>
                </a:lnTo>
                <a:lnTo>
                  <a:pt x="6120" y="37800"/>
                </a:lnTo>
                <a:lnTo>
                  <a:pt x="6120" y="63360"/>
                </a:lnTo>
                <a:lnTo>
                  <a:pt x="0" y="88560"/>
                </a:lnTo>
                <a:lnTo>
                  <a:pt x="6120" y="152280"/>
                </a:lnTo>
                <a:lnTo>
                  <a:pt x="31680" y="203040"/>
                </a:lnTo>
                <a:lnTo>
                  <a:pt x="63360" y="247320"/>
                </a:lnTo>
                <a:lnTo>
                  <a:pt x="95040" y="279360"/>
                </a:lnTo>
                <a:lnTo>
                  <a:pt x="114120" y="285480"/>
                </a:lnTo>
                <a:lnTo>
                  <a:pt x="133200" y="291960"/>
                </a:lnTo>
                <a:lnTo>
                  <a:pt x="145800" y="298440"/>
                </a:lnTo>
                <a:lnTo>
                  <a:pt x="158400" y="29844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0550535" y="3699005"/>
            <a:ext cx="152611" cy="139651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0760416" y="3502084"/>
            <a:ext cx="285451" cy="152611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1071456" y="3768845"/>
            <a:ext cx="88891" cy="95371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1309582" y="3670370"/>
            <a:ext cx="38735" cy="159385"/>
          </a:xfrm>
          <a:custGeom>
            <a:avLst/>
            <a:gdLst/>
            <a:ahLst/>
            <a:cxnLst/>
            <a:rect l="l" t="t" r="r" b="b"/>
            <a:pathLst>
              <a:path w="38734" h="159385">
                <a:moveTo>
                  <a:pt x="0" y="0"/>
                </a:moveTo>
                <a:lnTo>
                  <a:pt x="6480" y="12960"/>
                </a:lnTo>
                <a:lnTo>
                  <a:pt x="0" y="0"/>
                </a:lnTo>
                <a:lnTo>
                  <a:pt x="6480" y="25560"/>
                </a:lnTo>
                <a:lnTo>
                  <a:pt x="6480" y="133560"/>
                </a:lnTo>
                <a:lnTo>
                  <a:pt x="12600" y="152640"/>
                </a:lnTo>
                <a:lnTo>
                  <a:pt x="19080" y="152640"/>
                </a:lnTo>
                <a:lnTo>
                  <a:pt x="25200" y="158760"/>
                </a:lnTo>
                <a:lnTo>
                  <a:pt x="31680" y="158760"/>
                </a:lnTo>
                <a:lnTo>
                  <a:pt x="38160" y="158760"/>
                </a:lnTo>
                <a:lnTo>
                  <a:pt x="38160" y="15264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1404622" y="3543650"/>
            <a:ext cx="127635" cy="431800"/>
          </a:xfrm>
          <a:custGeom>
            <a:avLst/>
            <a:gdLst/>
            <a:ahLst/>
            <a:cxnLst/>
            <a:rect l="l" t="t" r="r" b="b"/>
            <a:pathLst>
              <a:path w="127634" h="431800">
                <a:moveTo>
                  <a:pt x="0" y="0"/>
                </a:moveTo>
                <a:lnTo>
                  <a:pt x="6480" y="12600"/>
                </a:lnTo>
                <a:lnTo>
                  <a:pt x="19080" y="31680"/>
                </a:lnTo>
                <a:lnTo>
                  <a:pt x="44640" y="75960"/>
                </a:lnTo>
                <a:lnTo>
                  <a:pt x="57240" y="95040"/>
                </a:lnTo>
                <a:lnTo>
                  <a:pt x="88920" y="139680"/>
                </a:lnTo>
                <a:lnTo>
                  <a:pt x="101880" y="164880"/>
                </a:lnTo>
                <a:lnTo>
                  <a:pt x="120960" y="209520"/>
                </a:lnTo>
                <a:lnTo>
                  <a:pt x="127080" y="234720"/>
                </a:lnTo>
                <a:lnTo>
                  <a:pt x="120960" y="260280"/>
                </a:lnTo>
                <a:lnTo>
                  <a:pt x="120960" y="285480"/>
                </a:lnTo>
                <a:lnTo>
                  <a:pt x="101880" y="330120"/>
                </a:lnTo>
                <a:lnTo>
                  <a:pt x="88920" y="355320"/>
                </a:lnTo>
                <a:lnTo>
                  <a:pt x="76320" y="374400"/>
                </a:lnTo>
                <a:lnTo>
                  <a:pt x="63720" y="393480"/>
                </a:lnTo>
                <a:lnTo>
                  <a:pt x="44640" y="406080"/>
                </a:lnTo>
                <a:lnTo>
                  <a:pt x="19080" y="425160"/>
                </a:lnTo>
                <a:lnTo>
                  <a:pt x="6480" y="43164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958847" y="3613490"/>
            <a:ext cx="38735" cy="406400"/>
          </a:xfrm>
          <a:custGeom>
            <a:avLst/>
            <a:gdLst/>
            <a:ahLst/>
            <a:cxnLst/>
            <a:rect l="l" t="t" r="r" b="b"/>
            <a:pathLst>
              <a:path w="38734" h="406400">
                <a:moveTo>
                  <a:pt x="38160" y="374400"/>
                </a:moveTo>
                <a:lnTo>
                  <a:pt x="38160" y="380880"/>
                </a:lnTo>
                <a:lnTo>
                  <a:pt x="32040" y="387360"/>
                </a:lnTo>
                <a:lnTo>
                  <a:pt x="32040" y="393480"/>
                </a:lnTo>
                <a:lnTo>
                  <a:pt x="25560" y="393480"/>
                </a:lnTo>
                <a:lnTo>
                  <a:pt x="19080" y="399960"/>
                </a:lnTo>
                <a:lnTo>
                  <a:pt x="19080" y="406080"/>
                </a:lnTo>
                <a:lnTo>
                  <a:pt x="19080" y="399960"/>
                </a:lnTo>
                <a:lnTo>
                  <a:pt x="19080" y="380880"/>
                </a:lnTo>
                <a:lnTo>
                  <a:pt x="19080" y="368280"/>
                </a:lnTo>
                <a:lnTo>
                  <a:pt x="19080" y="349200"/>
                </a:lnTo>
                <a:lnTo>
                  <a:pt x="25560" y="330120"/>
                </a:lnTo>
                <a:lnTo>
                  <a:pt x="25560" y="101520"/>
                </a:lnTo>
                <a:lnTo>
                  <a:pt x="19080" y="50760"/>
                </a:lnTo>
                <a:lnTo>
                  <a:pt x="19080" y="31680"/>
                </a:lnTo>
                <a:lnTo>
                  <a:pt x="12960" y="12600"/>
                </a:lnTo>
                <a:lnTo>
                  <a:pt x="12960" y="6120"/>
                </a:lnTo>
                <a:lnTo>
                  <a:pt x="12960" y="0"/>
                </a:lnTo>
                <a:lnTo>
                  <a:pt x="6480" y="0"/>
                </a:lnTo>
                <a:lnTo>
                  <a:pt x="6480" y="6120"/>
                </a:lnTo>
                <a:lnTo>
                  <a:pt x="0" y="2520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854281" y="3832565"/>
            <a:ext cx="209491" cy="158731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358920" y="2873523"/>
            <a:ext cx="482731" cy="438091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87526" y="1994208"/>
            <a:ext cx="114300" cy="241300"/>
          </a:xfrm>
          <a:custGeom>
            <a:avLst/>
            <a:gdLst/>
            <a:ahLst/>
            <a:cxnLst/>
            <a:rect l="l" t="t" r="r" b="b"/>
            <a:pathLst>
              <a:path w="114300" h="241300">
                <a:moveTo>
                  <a:pt x="12600" y="0"/>
                </a:moveTo>
                <a:lnTo>
                  <a:pt x="6480" y="0"/>
                </a:lnTo>
                <a:lnTo>
                  <a:pt x="0" y="0"/>
                </a:lnTo>
                <a:lnTo>
                  <a:pt x="0" y="6120"/>
                </a:lnTo>
                <a:lnTo>
                  <a:pt x="6480" y="6120"/>
                </a:lnTo>
                <a:lnTo>
                  <a:pt x="12600" y="6120"/>
                </a:lnTo>
                <a:lnTo>
                  <a:pt x="19080" y="6120"/>
                </a:lnTo>
                <a:lnTo>
                  <a:pt x="31680" y="6120"/>
                </a:lnTo>
                <a:lnTo>
                  <a:pt x="38160" y="0"/>
                </a:lnTo>
                <a:lnTo>
                  <a:pt x="50760" y="0"/>
                </a:lnTo>
                <a:lnTo>
                  <a:pt x="57240" y="0"/>
                </a:lnTo>
                <a:lnTo>
                  <a:pt x="69840" y="6120"/>
                </a:lnTo>
                <a:lnTo>
                  <a:pt x="76320" y="12600"/>
                </a:lnTo>
                <a:lnTo>
                  <a:pt x="76320" y="25200"/>
                </a:lnTo>
                <a:lnTo>
                  <a:pt x="76320" y="37800"/>
                </a:lnTo>
                <a:lnTo>
                  <a:pt x="69840" y="88920"/>
                </a:lnTo>
                <a:lnTo>
                  <a:pt x="69840" y="114120"/>
                </a:lnTo>
                <a:lnTo>
                  <a:pt x="63360" y="139680"/>
                </a:lnTo>
                <a:lnTo>
                  <a:pt x="57240" y="164880"/>
                </a:lnTo>
                <a:lnTo>
                  <a:pt x="50760" y="183960"/>
                </a:lnTo>
                <a:lnTo>
                  <a:pt x="50760" y="203040"/>
                </a:lnTo>
                <a:lnTo>
                  <a:pt x="57240" y="222120"/>
                </a:lnTo>
                <a:lnTo>
                  <a:pt x="57240" y="234720"/>
                </a:lnTo>
                <a:lnTo>
                  <a:pt x="69840" y="241200"/>
                </a:lnTo>
                <a:lnTo>
                  <a:pt x="76320" y="241200"/>
                </a:lnTo>
                <a:lnTo>
                  <a:pt x="95400" y="234720"/>
                </a:lnTo>
                <a:lnTo>
                  <a:pt x="101520" y="234720"/>
                </a:lnTo>
                <a:lnTo>
                  <a:pt x="108000" y="228600"/>
                </a:lnTo>
                <a:lnTo>
                  <a:pt x="114120" y="222120"/>
                </a:lnTo>
                <a:lnTo>
                  <a:pt x="114120" y="21564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78000" y="2092322"/>
            <a:ext cx="107971" cy="101851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98600" y="1756082"/>
            <a:ext cx="298411" cy="209491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851206" y="1867127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6120"/>
                </a:moveTo>
                <a:lnTo>
                  <a:pt x="12600" y="6120"/>
                </a:lnTo>
                <a:lnTo>
                  <a:pt x="19080" y="6120"/>
                </a:lnTo>
                <a:lnTo>
                  <a:pt x="31680" y="0"/>
                </a:lnTo>
                <a:lnTo>
                  <a:pt x="37800" y="0"/>
                </a:lnTo>
                <a:lnTo>
                  <a:pt x="44280" y="0"/>
                </a:lnTo>
                <a:lnTo>
                  <a:pt x="44280" y="612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889006" y="1949568"/>
            <a:ext cx="38735" cy="19685"/>
          </a:xfrm>
          <a:custGeom>
            <a:avLst/>
            <a:gdLst/>
            <a:ahLst/>
            <a:cxnLst/>
            <a:rect l="l" t="t" r="r" b="b"/>
            <a:pathLst>
              <a:path w="38734" h="19685">
                <a:moveTo>
                  <a:pt x="0" y="19080"/>
                </a:moveTo>
                <a:lnTo>
                  <a:pt x="12960" y="12600"/>
                </a:lnTo>
                <a:lnTo>
                  <a:pt x="0" y="19080"/>
                </a:lnTo>
                <a:lnTo>
                  <a:pt x="19080" y="12600"/>
                </a:lnTo>
                <a:lnTo>
                  <a:pt x="38160" y="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22606" y="2324328"/>
            <a:ext cx="127000" cy="292100"/>
          </a:xfrm>
          <a:custGeom>
            <a:avLst/>
            <a:gdLst/>
            <a:ahLst/>
            <a:cxnLst/>
            <a:rect l="l" t="t" r="r" b="b"/>
            <a:pathLst>
              <a:path w="127000" h="292100">
                <a:moveTo>
                  <a:pt x="0" y="0"/>
                </a:moveTo>
                <a:lnTo>
                  <a:pt x="0" y="6120"/>
                </a:lnTo>
                <a:lnTo>
                  <a:pt x="6120" y="19080"/>
                </a:lnTo>
                <a:lnTo>
                  <a:pt x="19080" y="50760"/>
                </a:lnTo>
                <a:lnTo>
                  <a:pt x="31680" y="76320"/>
                </a:lnTo>
                <a:lnTo>
                  <a:pt x="56880" y="139680"/>
                </a:lnTo>
                <a:lnTo>
                  <a:pt x="63360" y="171360"/>
                </a:lnTo>
                <a:lnTo>
                  <a:pt x="75960" y="196920"/>
                </a:lnTo>
                <a:lnTo>
                  <a:pt x="88920" y="228600"/>
                </a:lnTo>
                <a:lnTo>
                  <a:pt x="95040" y="247680"/>
                </a:lnTo>
                <a:lnTo>
                  <a:pt x="114120" y="272880"/>
                </a:lnTo>
                <a:lnTo>
                  <a:pt x="120600" y="285840"/>
                </a:lnTo>
                <a:lnTo>
                  <a:pt x="126720" y="29196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17680" y="2289243"/>
            <a:ext cx="247651" cy="190771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368446" y="1429007"/>
            <a:ext cx="19685" cy="286385"/>
          </a:xfrm>
          <a:custGeom>
            <a:avLst/>
            <a:gdLst/>
            <a:ahLst/>
            <a:cxnLst/>
            <a:rect l="l" t="t" r="r" b="b"/>
            <a:pathLst>
              <a:path w="19685" h="286385">
                <a:moveTo>
                  <a:pt x="12600" y="285840"/>
                </a:moveTo>
                <a:lnTo>
                  <a:pt x="6480" y="285840"/>
                </a:lnTo>
                <a:lnTo>
                  <a:pt x="0" y="279360"/>
                </a:lnTo>
                <a:lnTo>
                  <a:pt x="0" y="266760"/>
                </a:lnTo>
                <a:lnTo>
                  <a:pt x="0" y="253800"/>
                </a:lnTo>
                <a:lnTo>
                  <a:pt x="0" y="234720"/>
                </a:lnTo>
                <a:lnTo>
                  <a:pt x="6480" y="190440"/>
                </a:lnTo>
                <a:lnTo>
                  <a:pt x="6480" y="164880"/>
                </a:lnTo>
                <a:lnTo>
                  <a:pt x="12600" y="108000"/>
                </a:lnTo>
                <a:lnTo>
                  <a:pt x="19080" y="82440"/>
                </a:lnTo>
                <a:lnTo>
                  <a:pt x="19080" y="57240"/>
                </a:lnTo>
                <a:lnTo>
                  <a:pt x="19080" y="38160"/>
                </a:lnTo>
                <a:lnTo>
                  <a:pt x="19080" y="25200"/>
                </a:lnTo>
                <a:lnTo>
                  <a:pt x="19080" y="12600"/>
                </a:lnTo>
                <a:lnTo>
                  <a:pt x="19080" y="6120"/>
                </a:lnTo>
                <a:lnTo>
                  <a:pt x="19080" y="0"/>
                </a:lnTo>
              </a:path>
            </a:pathLst>
          </a:custGeom>
          <a:ln w="1905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89080" y="1616401"/>
            <a:ext cx="133531" cy="120571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44800" y="2664003"/>
            <a:ext cx="164851" cy="279331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 txBox="1"/>
          <p:nvPr/>
        </p:nvSpPr>
        <p:spPr>
          <a:xfrm>
            <a:off x="10979060" y="6493380"/>
            <a:ext cx="1172210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70">
                <a:latin typeface="Trebuchet MS"/>
                <a:cs typeface="Trebuchet MS"/>
              </a:rPr>
              <a:t>Andrew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8096"/>
            <a:ext cx="70104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210">
                <a:latin typeface="Times New Roman"/>
                <a:cs typeface="Times New Roman"/>
              </a:rPr>
              <a:t>Vectorized</a:t>
            </a:r>
            <a:r>
              <a:rPr dirty="0" sz="4400" spc="65">
                <a:latin typeface="Times New Roman"/>
                <a:cs typeface="Times New Roman"/>
              </a:rPr>
              <a:t> </a:t>
            </a:r>
            <a:r>
              <a:rPr dirty="0" sz="4400" spc="335">
                <a:latin typeface="Times New Roman"/>
                <a:cs typeface="Times New Roman"/>
              </a:rPr>
              <a:t>implementation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0975" y="865974"/>
            <a:ext cx="5766889" cy="5518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26780" y="1748367"/>
            <a:ext cx="1619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80">
                <a:latin typeface="Trebuchet MS"/>
                <a:cs typeface="Trebuchet MS"/>
              </a:rPr>
              <a:t>!</a:t>
            </a:r>
            <a:r>
              <a:rPr dirty="0" sz="2000" spc="160">
                <a:latin typeface="Trebuchet MS"/>
                <a:cs typeface="Trebuchet MS"/>
              </a:rPr>
              <a:t>"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6127" y="1579025"/>
            <a:ext cx="266065" cy="821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z="2000" spc="-55">
                <a:latin typeface="Trebuchet MS"/>
                <a:cs typeface="Trebuchet MS"/>
              </a:rPr>
              <a:t>#</a:t>
            </a:r>
            <a:r>
              <a:rPr dirty="0" baseline="-15325" sz="2175" spc="472">
                <a:latin typeface="Trebuchet MS"/>
                <a:cs typeface="Trebuchet MS"/>
              </a:rPr>
              <a:t>!</a:t>
            </a:r>
            <a:endParaRPr baseline="-15325" sz="217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2000" spc="-10">
                <a:latin typeface="Trebuchet MS"/>
                <a:cs typeface="Trebuchet MS"/>
              </a:rPr>
              <a:t>#</a:t>
            </a:r>
            <a:r>
              <a:rPr dirty="0" baseline="-15325" sz="2175" spc="562">
                <a:latin typeface="Trebuchet MS"/>
                <a:cs typeface="Trebuchet MS"/>
              </a:rPr>
              <a:t>"</a:t>
            </a:r>
            <a:endParaRPr baseline="-15325" sz="2175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7007" y="3422690"/>
            <a:ext cx="159385" cy="260985"/>
          </a:xfrm>
          <a:custGeom>
            <a:avLst/>
            <a:gdLst/>
            <a:ahLst/>
            <a:cxnLst/>
            <a:rect l="l" t="t" r="r" b="b"/>
            <a:pathLst>
              <a:path w="159385" h="260985">
                <a:moveTo>
                  <a:pt x="0" y="0"/>
                </a:moveTo>
                <a:lnTo>
                  <a:pt x="12600" y="0"/>
                </a:lnTo>
                <a:lnTo>
                  <a:pt x="50760" y="0"/>
                </a:lnTo>
                <a:lnTo>
                  <a:pt x="69840" y="0"/>
                </a:lnTo>
                <a:lnTo>
                  <a:pt x="82440" y="6480"/>
                </a:lnTo>
                <a:lnTo>
                  <a:pt x="114120" y="12960"/>
                </a:lnTo>
                <a:lnTo>
                  <a:pt x="126720" y="19080"/>
                </a:lnTo>
                <a:lnTo>
                  <a:pt x="139680" y="38160"/>
                </a:lnTo>
                <a:lnTo>
                  <a:pt x="139680" y="44640"/>
                </a:lnTo>
                <a:lnTo>
                  <a:pt x="139680" y="57240"/>
                </a:lnTo>
                <a:lnTo>
                  <a:pt x="139680" y="69840"/>
                </a:lnTo>
                <a:lnTo>
                  <a:pt x="120600" y="101880"/>
                </a:lnTo>
                <a:lnTo>
                  <a:pt x="107640" y="114480"/>
                </a:lnTo>
                <a:lnTo>
                  <a:pt x="95040" y="127080"/>
                </a:lnTo>
                <a:lnTo>
                  <a:pt x="63360" y="165240"/>
                </a:lnTo>
                <a:lnTo>
                  <a:pt x="56880" y="190800"/>
                </a:lnTo>
                <a:lnTo>
                  <a:pt x="56880" y="203400"/>
                </a:lnTo>
                <a:lnTo>
                  <a:pt x="56880" y="228600"/>
                </a:lnTo>
                <a:lnTo>
                  <a:pt x="69840" y="235080"/>
                </a:lnTo>
                <a:lnTo>
                  <a:pt x="75960" y="247680"/>
                </a:lnTo>
                <a:lnTo>
                  <a:pt x="107640" y="254160"/>
                </a:lnTo>
                <a:lnTo>
                  <a:pt x="120600" y="260640"/>
                </a:lnTo>
                <a:lnTo>
                  <a:pt x="139680" y="260640"/>
                </a:lnTo>
                <a:lnTo>
                  <a:pt x="145800" y="260640"/>
                </a:lnTo>
                <a:lnTo>
                  <a:pt x="152280" y="260640"/>
                </a:lnTo>
                <a:lnTo>
                  <a:pt x="158760" y="2606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9162" y="3552844"/>
            <a:ext cx="133171" cy="6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30522" y="3210124"/>
            <a:ext cx="343051" cy="241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2048" y="3441770"/>
            <a:ext cx="69850" cy="13335"/>
          </a:xfrm>
          <a:custGeom>
            <a:avLst/>
            <a:gdLst/>
            <a:ahLst/>
            <a:cxnLst/>
            <a:rect l="l" t="t" r="r" b="b"/>
            <a:pathLst>
              <a:path w="69850" h="13335">
                <a:moveTo>
                  <a:pt x="0" y="6480"/>
                </a:moveTo>
                <a:lnTo>
                  <a:pt x="6120" y="6480"/>
                </a:lnTo>
                <a:lnTo>
                  <a:pt x="12600" y="12960"/>
                </a:lnTo>
                <a:lnTo>
                  <a:pt x="31680" y="12960"/>
                </a:lnTo>
                <a:lnTo>
                  <a:pt x="37800" y="12960"/>
                </a:lnTo>
                <a:lnTo>
                  <a:pt x="44280" y="6480"/>
                </a:lnTo>
                <a:lnTo>
                  <a:pt x="56880" y="6480"/>
                </a:lnTo>
                <a:lnTo>
                  <a:pt x="63360" y="6480"/>
                </a:lnTo>
                <a:lnTo>
                  <a:pt x="69840" y="6480"/>
                </a:lnTo>
                <a:lnTo>
                  <a:pt x="6984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84648" y="3524570"/>
            <a:ext cx="76200" cy="6350"/>
          </a:xfrm>
          <a:custGeom>
            <a:avLst/>
            <a:gdLst/>
            <a:ahLst/>
            <a:cxnLst/>
            <a:rect l="l" t="t" r="r" b="b"/>
            <a:pathLst>
              <a:path w="76200" h="6350">
                <a:moveTo>
                  <a:pt x="0" y="6120"/>
                </a:moveTo>
                <a:lnTo>
                  <a:pt x="19080" y="6120"/>
                </a:lnTo>
                <a:lnTo>
                  <a:pt x="31680" y="6120"/>
                </a:lnTo>
                <a:lnTo>
                  <a:pt x="57240" y="0"/>
                </a:lnTo>
                <a:lnTo>
                  <a:pt x="63360" y="0"/>
                </a:lnTo>
                <a:lnTo>
                  <a:pt x="759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02168" y="3295970"/>
            <a:ext cx="285750" cy="342900"/>
          </a:xfrm>
          <a:custGeom>
            <a:avLst/>
            <a:gdLst/>
            <a:ahLst/>
            <a:cxnLst/>
            <a:rect l="l" t="t" r="r" b="b"/>
            <a:pathLst>
              <a:path w="285750" h="342900">
                <a:moveTo>
                  <a:pt x="0" y="0"/>
                </a:moveTo>
                <a:lnTo>
                  <a:pt x="0" y="6120"/>
                </a:lnTo>
                <a:lnTo>
                  <a:pt x="0" y="37800"/>
                </a:lnTo>
                <a:lnTo>
                  <a:pt x="0" y="56880"/>
                </a:lnTo>
                <a:lnTo>
                  <a:pt x="0" y="107640"/>
                </a:lnTo>
                <a:lnTo>
                  <a:pt x="0" y="133200"/>
                </a:lnTo>
                <a:lnTo>
                  <a:pt x="6120" y="164880"/>
                </a:lnTo>
                <a:lnTo>
                  <a:pt x="6120" y="190440"/>
                </a:lnTo>
                <a:lnTo>
                  <a:pt x="12600" y="209520"/>
                </a:lnTo>
                <a:lnTo>
                  <a:pt x="19080" y="247680"/>
                </a:lnTo>
                <a:lnTo>
                  <a:pt x="31680" y="260280"/>
                </a:lnTo>
                <a:lnTo>
                  <a:pt x="44280" y="279360"/>
                </a:lnTo>
                <a:lnTo>
                  <a:pt x="56880" y="285480"/>
                </a:lnTo>
                <a:lnTo>
                  <a:pt x="69840" y="291960"/>
                </a:lnTo>
                <a:lnTo>
                  <a:pt x="75960" y="285480"/>
                </a:lnTo>
                <a:lnTo>
                  <a:pt x="82440" y="279360"/>
                </a:lnTo>
                <a:lnTo>
                  <a:pt x="95040" y="266400"/>
                </a:lnTo>
                <a:lnTo>
                  <a:pt x="95040" y="260280"/>
                </a:lnTo>
                <a:lnTo>
                  <a:pt x="101520" y="253800"/>
                </a:lnTo>
                <a:lnTo>
                  <a:pt x="101520" y="247680"/>
                </a:lnTo>
                <a:lnTo>
                  <a:pt x="114120" y="253800"/>
                </a:lnTo>
                <a:lnTo>
                  <a:pt x="127080" y="272880"/>
                </a:lnTo>
                <a:lnTo>
                  <a:pt x="152280" y="298440"/>
                </a:lnTo>
                <a:lnTo>
                  <a:pt x="177840" y="323640"/>
                </a:lnTo>
                <a:lnTo>
                  <a:pt x="190440" y="330120"/>
                </a:lnTo>
                <a:lnTo>
                  <a:pt x="222120" y="342720"/>
                </a:lnTo>
                <a:lnTo>
                  <a:pt x="241200" y="342720"/>
                </a:lnTo>
                <a:lnTo>
                  <a:pt x="266760" y="330120"/>
                </a:lnTo>
                <a:lnTo>
                  <a:pt x="279360" y="323640"/>
                </a:lnTo>
                <a:lnTo>
                  <a:pt x="285480" y="298440"/>
                </a:lnTo>
                <a:lnTo>
                  <a:pt x="285480" y="279360"/>
                </a:lnTo>
                <a:lnTo>
                  <a:pt x="272880" y="241200"/>
                </a:lnTo>
                <a:lnTo>
                  <a:pt x="260280" y="222120"/>
                </a:lnTo>
                <a:lnTo>
                  <a:pt x="247680" y="203040"/>
                </a:lnTo>
                <a:lnTo>
                  <a:pt x="228600" y="177480"/>
                </a:lnTo>
                <a:lnTo>
                  <a:pt x="203040" y="145800"/>
                </a:lnTo>
                <a:lnTo>
                  <a:pt x="196920" y="133200"/>
                </a:lnTo>
                <a:lnTo>
                  <a:pt x="196920" y="120600"/>
                </a:lnTo>
                <a:lnTo>
                  <a:pt x="196920" y="107640"/>
                </a:lnTo>
                <a:lnTo>
                  <a:pt x="203040" y="1015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16283" y="3216604"/>
            <a:ext cx="114451" cy="1778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68924" y="3210124"/>
            <a:ext cx="164851" cy="184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87970" y="3524570"/>
            <a:ext cx="6350" cy="0"/>
          </a:xfrm>
          <a:custGeom>
            <a:avLst/>
            <a:gdLst/>
            <a:ahLst/>
            <a:cxnLst/>
            <a:rect l="l" t="t" r="r" b="b"/>
            <a:pathLst>
              <a:path w="6350" h="0">
                <a:moveTo>
                  <a:pt x="3060" y="-9525"/>
                </a:moveTo>
                <a:lnTo>
                  <a:pt x="3060" y="9525"/>
                </a:lnTo>
              </a:path>
            </a:pathLst>
          </a:custGeom>
          <a:ln w="612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62404" y="3445204"/>
            <a:ext cx="196891" cy="196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19605" y="3413164"/>
            <a:ext cx="158731" cy="2350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72211" y="3226130"/>
            <a:ext cx="222250" cy="431800"/>
          </a:xfrm>
          <a:custGeom>
            <a:avLst/>
            <a:gdLst/>
            <a:ahLst/>
            <a:cxnLst/>
            <a:rect l="l" t="t" r="r" b="b"/>
            <a:pathLst>
              <a:path w="222250" h="431800">
                <a:moveTo>
                  <a:pt x="0" y="0"/>
                </a:moveTo>
                <a:lnTo>
                  <a:pt x="0" y="12600"/>
                </a:lnTo>
                <a:lnTo>
                  <a:pt x="0" y="0"/>
                </a:lnTo>
                <a:lnTo>
                  <a:pt x="6120" y="25200"/>
                </a:lnTo>
                <a:lnTo>
                  <a:pt x="19080" y="69840"/>
                </a:lnTo>
                <a:lnTo>
                  <a:pt x="25200" y="101520"/>
                </a:lnTo>
                <a:lnTo>
                  <a:pt x="31680" y="133200"/>
                </a:lnTo>
                <a:lnTo>
                  <a:pt x="38160" y="164880"/>
                </a:lnTo>
                <a:lnTo>
                  <a:pt x="44280" y="196560"/>
                </a:lnTo>
                <a:lnTo>
                  <a:pt x="50760" y="222120"/>
                </a:lnTo>
                <a:lnTo>
                  <a:pt x="57240" y="247320"/>
                </a:lnTo>
                <a:lnTo>
                  <a:pt x="63360" y="266400"/>
                </a:lnTo>
                <a:lnTo>
                  <a:pt x="69840" y="298440"/>
                </a:lnTo>
                <a:lnTo>
                  <a:pt x="69840" y="304560"/>
                </a:lnTo>
                <a:lnTo>
                  <a:pt x="69840" y="311040"/>
                </a:lnTo>
                <a:lnTo>
                  <a:pt x="69840" y="304560"/>
                </a:lnTo>
                <a:lnTo>
                  <a:pt x="75960" y="285480"/>
                </a:lnTo>
                <a:lnTo>
                  <a:pt x="82440" y="279360"/>
                </a:lnTo>
                <a:lnTo>
                  <a:pt x="108000" y="260280"/>
                </a:lnTo>
                <a:lnTo>
                  <a:pt x="145800" y="260280"/>
                </a:lnTo>
                <a:lnTo>
                  <a:pt x="164880" y="266400"/>
                </a:lnTo>
                <a:lnTo>
                  <a:pt x="183960" y="279360"/>
                </a:lnTo>
                <a:lnTo>
                  <a:pt x="215640" y="311040"/>
                </a:lnTo>
                <a:lnTo>
                  <a:pt x="222120" y="330120"/>
                </a:lnTo>
                <a:lnTo>
                  <a:pt x="222120" y="349200"/>
                </a:lnTo>
                <a:lnTo>
                  <a:pt x="222120" y="368280"/>
                </a:lnTo>
                <a:lnTo>
                  <a:pt x="222120" y="380880"/>
                </a:lnTo>
                <a:lnTo>
                  <a:pt x="209520" y="393480"/>
                </a:lnTo>
                <a:lnTo>
                  <a:pt x="190440" y="406080"/>
                </a:lnTo>
                <a:lnTo>
                  <a:pt x="152280" y="425160"/>
                </a:lnTo>
                <a:lnTo>
                  <a:pt x="127080" y="425160"/>
                </a:lnTo>
                <a:lnTo>
                  <a:pt x="82440" y="431640"/>
                </a:lnTo>
                <a:lnTo>
                  <a:pt x="63360" y="425160"/>
                </a:lnTo>
                <a:lnTo>
                  <a:pt x="31680" y="406080"/>
                </a:lnTo>
                <a:lnTo>
                  <a:pt x="19080" y="399960"/>
                </a:lnTo>
                <a:lnTo>
                  <a:pt x="19080" y="380880"/>
                </a:lnTo>
                <a:lnTo>
                  <a:pt x="19080" y="368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16486" y="3165484"/>
            <a:ext cx="349531" cy="2289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29007" y="3898970"/>
            <a:ext cx="76200" cy="298450"/>
          </a:xfrm>
          <a:custGeom>
            <a:avLst/>
            <a:gdLst/>
            <a:ahLst/>
            <a:cxnLst/>
            <a:rect l="l" t="t" r="r" b="b"/>
            <a:pathLst>
              <a:path w="76200" h="298450">
                <a:moveTo>
                  <a:pt x="38160" y="6480"/>
                </a:moveTo>
                <a:lnTo>
                  <a:pt x="38160" y="0"/>
                </a:lnTo>
                <a:lnTo>
                  <a:pt x="38160" y="6480"/>
                </a:lnTo>
                <a:lnTo>
                  <a:pt x="31680" y="0"/>
                </a:lnTo>
                <a:lnTo>
                  <a:pt x="25200" y="6480"/>
                </a:lnTo>
                <a:lnTo>
                  <a:pt x="12600" y="19080"/>
                </a:lnTo>
                <a:lnTo>
                  <a:pt x="12600" y="31680"/>
                </a:lnTo>
                <a:lnTo>
                  <a:pt x="6120" y="50760"/>
                </a:lnTo>
                <a:lnTo>
                  <a:pt x="6120" y="88920"/>
                </a:lnTo>
                <a:lnTo>
                  <a:pt x="0" y="120600"/>
                </a:lnTo>
                <a:lnTo>
                  <a:pt x="6120" y="171720"/>
                </a:lnTo>
                <a:lnTo>
                  <a:pt x="6120" y="203400"/>
                </a:lnTo>
                <a:lnTo>
                  <a:pt x="19080" y="241560"/>
                </a:lnTo>
                <a:lnTo>
                  <a:pt x="31680" y="260280"/>
                </a:lnTo>
                <a:lnTo>
                  <a:pt x="57240" y="285840"/>
                </a:lnTo>
                <a:lnTo>
                  <a:pt x="63360" y="298440"/>
                </a:lnTo>
                <a:lnTo>
                  <a:pt x="75960" y="298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33601" y="3870365"/>
            <a:ext cx="298411" cy="3239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67128" y="4102371"/>
            <a:ext cx="38735" cy="89535"/>
          </a:xfrm>
          <a:custGeom>
            <a:avLst/>
            <a:gdLst/>
            <a:ahLst/>
            <a:cxnLst/>
            <a:rect l="l" t="t" r="r" b="b"/>
            <a:pathLst>
              <a:path w="38735" h="89535">
                <a:moveTo>
                  <a:pt x="38160" y="0"/>
                </a:moveTo>
                <a:lnTo>
                  <a:pt x="31680" y="12600"/>
                </a:lnTo>
                <a:lnTo>
                  <a:pt x="38160" y="0"/>
                </a:lnTo>
                <a:lnTo>
                  <a:pt x="31680" y="19080"/>
                </a:lnTo>
                <a:lnTo>
                  <a:pt x="31680" y="25200"/>
                </a:lnTo>
                <a:lnTo>
                  <a:pt x="19080" y="44280"/>
                </a:lnTo>
                <a:lnTo>
                  <a:pt x="19080" y="56880"/>
                </a:lnTo>
                <a:lnTo>
                  <a:pt x="12600" y="63360"/>
                </a:lnTo>
                <a:lnTo>
                  <a:pt x="6120" y="75960"/>
                </a:lnTo>
                <a:lnTo>
                  <a:pt x="0" y="88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75128" y="4019571"/>
            <a:ext cx="25400" cy="95885"/>
          </a:xfrm>
          <a:custGeom>
            <a:avLst/>
            <a:gdLst/>
            <a:ahLst/>
            <a:cxnLst/>
            <a:rect l="l" t="t" r="r" b="b"/>
            <a:pathLst>
              <a:path w="25400" h="95885">
                <a:moveTo>
                  <a:pt x="0" y="0"/>
                </a:moveTo>
                <a:lnTo>
                  <a:pt x="0" y="6480"/>
                </a:lnTo>
                <a:lnTo>
                  <a:pt x="0" y="25560"/>
                </a:lnTo>
                <a:lnTo>
                  <a:pt x="0" y="32040"/>
                </a:lnTo>
                <a:lnTo>
                  <a:pt x="0" y="51120"/>
                </a:lnTo>
                <a:lnTo>
                  <a:pt x="6120" y="63720"/>
                </a:lnTo>
                <a:lnTo>
                  <a:pt x="12600" y="82800"/>
                </a:lnTo>
                <a:lnTo>
                  <a:pt x="12600" y="88920"/>
                </a:lnTo>
                <a:lnTo>
                  <a:pt x="19080" y="95400"/>
                </a:lnTo>
                <a:lnTo>
                  <a:pt x="25200" y="954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44968" y="3924530"/>
            <a:ext cx="95250" cy="279400"/>
          </a:xfrm>
          <a:custGeom>
            <a:avLst/>
            <a:gdLst/>
            <a:ahLst/>
            <a:cxnLst/>
            <a:rect l="l" t="t" r="r" b="b"/>
            <a:pathLst>
              <a:path w="95250" h="279400">
                <a:moveTo>
                  <a:pt x="0" y="0"/>
                </a:moveTo>
                <a:lnTo>
                  <a:pt x="25200" y="19080"/>
                </a:lnTo>
                <a:lnTo>
                  <a:pt x="0" y="0"/>
                </a:lnTo>
                <a:lnTo>
                  <a:pt x="31680" y="31680"/>
                </a:lnTo>
                <a:lnTo>
                  <a:pt x="44280" y="44280"/>
                </a:lnTo>
                <a:lnTo>
                  <a:pt x="63360" y="82440"/>
                </a:lnTo>
                <a:lnTo>
                  <a:pt x="75960" y="101520"/>
                </a:lnTo>
                <a:lnTo>
                  <a:pt x="88920" y="139680"/>
                </a:lnTo>
                <a:lnTo>
                  <a:pt x="88920" y="164880"/>
                </a:lnTo>
                <a:lnTo>
                  <a:pt x="95040" y="183960"/>
                </a:lnTo>
                <a:lnTo>
                  <a:pt x="95040" y="203040"/>
                </a:lnTo>
                <a:lnTo>
                  <a:pt x="95040" y="216000"/>
                </a:lnTo>
                <a:lnTo>
                  <a:pt x="95040" y="234720"/>
                </a:lnTo>
                <a:lnTo>
                  <a:pt x="82440" y="253800"/>
                </a:lnTo>
                <a:lnTo>
                  <a:pt x="82440" y="266760"/>
                </a:lnTo>
                <a:lnTo>
                  <a:pt x="75960" y="272880"/>
                </a:lnTo>
                <a:lnTo>
                  <a:pt x="69840" y="2793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91089" y="3918051"/>
            <a:ext cx="101600" cy="286385"/>
          </a:xfrm>
          <a:custGeom>
            <a:avLst/>
            <a:gdLst/>
            <a:ahLst/>
            <a:cxnLst/>
            <a:rect l="l" t="t" r="r" b="b"/>
            <a:pathLst>
              <a:path w="101600" h="286385">
                <a:moveTo>
                  <a:pt x="25200" y="0"/>
                </a:moveTo>
                <a:lnTo>
                  <a:pt x="19080" y="0"/>
                </a:lnTo>
                <a:lnTo>
                  <a:pt x="12600" y="0"/>
                </a:lnTo>
                <a:lnTo>
                  <a:pt x="6120" y="0"/>
                </a:lnTo>
                <a:lnTo>
                  <a:pt x="6120" y="6480"/>
                </a:lnTo>
                <a:lnTo>
                  <a:pt x="0" y="31680"/>
                </a:lnTo>
                <a:lnTo>
                  <a:pt x="0" y="50760"/>
                </a:lnTo>
                <a:lnTo>
                  <a:pt x="6120" y="101520"/>
                </a:lnTo>
                <a:lnTo>
                  <a:pt x="6120" y="127080"/>
                </a:lnTo>
                <a:lnTo>
                  <a:pt x="19080" y="177840"/>
                </a:lnTo>
                <a:lnTo>
                  <a:pt x="44280" y="235080"/>
                </a:lnTo>
                <a:lnTo>
                  <a:pt x="69840" y="273240"/>
                </a:lnTo>
                <a:lnTo>
                  <a:pt x="95040" y="285840"/>
                </a:lnTo>
                <a:lnTo>
                  <a:pt x="101520" y="285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27363" y="4048205"/>
            <a:ext cx="114451" cy="1526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91083" y="3883325"/>
            <a:ext cx="95011" cy="1457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43364" y="3857765"/>
            <a:ext cx="146131" cy="139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63964" y="4124525"/>
            <a:ext cx="69811" cy="888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71964" y="4111925"/>
            <a:ext cx="82411" cy="1522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60884" y="3895925"/>
            <a:ext cx="209491" cy="1652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99010" y="3905451"/>
            <a:ext cx="82550" cy="361950"/>
          </a:xfrm>
          <a:custGeom>
            <a:avLst/>
            <a:gdLst/>
            <a:ahLst/>
            <a:cxnLst/>
            <a:rect l="l" t="t" r="r" b="b"/>
            <a:pathLst>
              <a:path w="82550" h="361950">
                <a:moveTo>
                  <a:pt x="6480" y="0"/>
                </a:moveTo>
                <a:lnTo>
                  <a:pt x="12600" y="6480"/>
                </a:lnTo>
                <a:lnTo>
                  <a:pt x="31680" y="31680"/>
                </a:lnTo>
                <a:lnTo>
                  <a:pt x="38160" y="44280"/>
                </a:lnTo>
                <a:lnTo>
                  <a:pt x="63360" y="82440"/>
                </a:lnTo>
                <a:lnTo>
                  <a:pt x="69840" y="108000"/>
                </a:lnTo>
                <a:lnTo>
                  <a:pt x="82440" y="152280"/>
                </a:lnTo>
                <a:lnTo>
                  <a:pt x="82440" y="177840"/>
                </a:lnTo>
                <a:lnTo>
                  <a:pt x="82440" y="203040"/>
                </a:lnTo>
                <a:lnTo>
                  <a:pt x="76320" y="247680"/>
                </a:lnTo>
                <a:lnTo>
                  <a:pt x="69840" y="266760"/>
                </a:lnTo>
                <a:lnTo>
                  <a:pt x="63360" y="285840"/>
                </a:lnTo>
                <a:lnTo>
                  <a:pt x="57240" y="304920"/>
                </a:lnTo>
                <a:lnTo>
                  <a:pt x="50760" y="317520"/>
                </a:lnTo>
                <a:lnTo>
                  <a:pt x="38160" y="330120"/>
                </a:lnTo>
                <a:lnTo>
                  <a:pt x="31680" y="342720"/>
                </a:lnTo>
                <a:lnTo>
                  <a:pt x="25560" y="349200"/>
                </a:lnTo>
                <a:lnTo>
                  <a:pt x="6480" y="361800"/>
                </a:lnTo>
                <a:lnTo>
                  <a:pt x="0" y="3618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57770" y="3790970"/>
            <a:ext cx="305435" cy="228600"/>
          </a:xfrm>
          <a:custGeom>
            <a:avLst/>
            <a:gdLst/>
            <a:ahLst/>
            <a:cxnLst/>
            <a:rect l="l" t="t" r="r" b="b"/>
            <a:pathLst>
              <a:path w="305435" h="228600">
                <a:moveTo>
                  <a:pt x="0" y="0"/>
                </a:moveTo>
                <a:lnTo>
                  <a:pt x="6480" y="6480"/>
                </a:lnTo>
                <a:lnTo>
                  <a:pt x="25560" y="25560"/>
                </a:lnTo>
                <a:lnTo>
                  <a:pt x="38160" y="32040"/>
                </a:lnTo>
                <a:lnTo>
                  <a:pt x="57240" y="51120"/>
                </a:lnTo>
                <a:lnTo>
                  <a:pt x="101520" y="82800"/>
                </a:lnTo>
                <a:lnTo>
                  <a:pt x="127080" y="101880"/>
                </a:lnTo>
                <a:lnTo>
                  <a:pt x="177840" y="133560"/>
                </a:lnTo>
                <a:lnTo>
                  <a:pt x="203040" y="152640"/>
                </a:lnTo>
                <a:lnTo>
                  <a:pt x="247680" y="177840"/>
                </a:lnTo>
                <a:lnTo>
                  <a:pt x="266760" y="190800"/>
                </a:lnTo>
                <a:lnTo>
                  <a:pt x="279360" y="203400"/>
                </a:lnTo>
                <a:lnTo>
                  <a:pt x="291960" y="209880"/>
                </a:lnTo>
                <a:lnTo>
                  <a:pt x="298440" y="216000"/>
                </a:lnTo>
                <a:lnTo>
                  <a:pt x="304920" y="222480"/>
                </a:lnTo>
                <a:lnTo>
                  <a:pt x="304920" y="228600"/>
                </a:lnTo>
                <a:lnTo>
                  <a:pt x="291960" y="228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91005" y="3737165"/>
            <a:ext cx="165211" cy="1205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08525" y="4098965"/>
            <a:ext cx="88891" cy="2476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29125" y="4175285"/>
            <a:ext cx="120931" cy="1396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11925" y="3997445"/>
            <a:ext cx="304531" cy="16521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78326" y="4226045"/>
            <a:ext cx="95371" cy="953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72172" y="4134051"/>
            <a:ext cx="19685" cy="108585"/>
          </a:xfrm>
          <a:custGeom>
            <a:avLst/>
            <a:gdLst/>
            <a:ahLst/>
            <a:cxnLst/>
            <a:rect l="l" t="t" r="r" b="b"/>
            <a:pathLst>
              <a:path w="19685" h="108585">
                <a:moveTo>
                  <a:pt x="0" y="0"/>
                </a:moveTo>
                <a:lnTo>
                  <a:pt x="0" y="19080"/>
                </a:lnTo>
                <a:lnTo>
                  <a:pt x="0" y="31680"/>
                </a:lnTo>
                <a:lnTo>
                  <a:pt x="0" y="38160"/>
                </a:lnTo>
                <a:lnTo>
                  <a:pt x="0" y="50760"/>
                </a:lnTo>
                <a:lnTo>
                  <a:pt x="0" y="63360"/>
                </a:lnTo>
                <a:lnTo>
                  <a:pt x="6480" y="82440"/>
                </a:lnTo>
                <a:lnTo>
                  <a:pt x="6480" y="88920"/>
                </a:lnTo>
                <a:lnTo>
                  <a:pt x="12600" y="95400"/>
                </a:lnTo>
                <a:lnTo>
                  <a:pt x="12600" y="101520"/>
                </a:lnTo>
                <a:lnTo>
                  <a:pt x="19080" y="1080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677126" y="4086365"/>
            <a:ext cx="69811" cy="2224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05372" y="3746690"/>
            <a:ext cx="495934" cy="248285"/>
          </a:xfrm>
          <a:custGeom>
            <a:avLst/>
            <a:gdLst/>
            <a:ahLst/>
            <a:cxnLst/>
            <a:rect l="l" t="t" r="r" b="b"/>
            <a:pathLst>
              <a:path w="495935" h="248285">
                <a:moveTo>
                  <a:pt x="0" y="0"/>
                </a:moveTo>
                <a:lnTo>
                  <a:pt x="6480" y="0"/>
                </a:lnTo>
                <a:lnTo>
                  <a:pt x="19080" y="6480"/>
                </a:lnTo>
                <a:lnTo>
                  <a:pt x="38160" y="19080"/>
                </a:lnTo>
                <a:lnTo>
                  <a:pt x="57240" y="25560"/>
                </a:lnTo>
                <a:lnTo>
                  <a:pt x="88920" y="38160"/>
                </a:lnTo>
                <a:lnTo>
                  <a:pt x="152640" y="76320"/>
                </a:lnTo>
                <a:lnTo>
                  <a:pt x="190800" y="88920"/>
                </a:lnTo>
                <a:lnTo>
                  <a:pt x="228600" y="108000"/>
                </a:lnTo>
                <a:lnTo>
                  <a:pt x="266760" y="127080"/>
                </a:lnTo>
                <a:lnTo>
                  <a:pt x="304920" y="146160"/>
                </a:lnTo>
                <a:lnTo>
                  <a:pt x="374760" y="183960"/>
                </a:lnTo>
                <a:lnTo>
                  <a:pt x="412920" y="196920"/>
                </a:lnTo>
                <a:lnTo>
                  <a:pt x="438480" y="209520"/>
                </a:lnTo>
                <a:lnTo>
                  <a:pt x="463680" y="222120"/>
                </a:lnTo>
                <a:lnTo>
                  <a:pt x="482760" y="228600"/>
                </a:lnTo>
                <a:lnTo>
                  <a:pt x="489240" y="235080"/>
                </a:lnTo>
                <a:lnTo>
                  <a:pt x="495360" y="247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70646" y="3667324"/>
            <a:ext cx="171331" cy="1461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65973" y="3937130"/>
            <a:ext cx="101600" cy="324485"/>
          </a:xfrm>
          <a:custGeom>
            <a:avLst/>
            <a:gdLst/>
            <a:ahLst/>
            <a:cxnLst/>
            <a:rect l="l" t="t" r="r" b="b"/>
            <a:pathLst>
              <a:path w="101600" h="324485">
                <a:moveTo>
                  <a:pt x="25200" y="31680"/>
                </a:moveTo>
                <a:lnTo>
                  <a:pt x="25200" y="25560"/>
                </a:lnTo>
                <a:lnTo>
                  <a:pt x="25200" y="31680"/>
                </a:lnTo>
                <a:lnTo>
                  <a:pt x="25200" y="19080"/>
                </a:lnTo>
                <a:lnTo>
                  <a:pt x="25200" y="12600"/>
                </a:lnTo>
                <a:lnTo>
                  <a:pt x="25200" y="6480"/>
                </a:lnTo>
                <a:lnTo>
                  <a:pt x="19080" y="0"/>
                </a:lnTo>
                <a:lnTo>
                  <a:pt x="12600" y="12600"/>
                </a:lnTo>
                <a:lnTo>
                  <a:pt x="6480" y="44640"/>
                </a:lnTo>
                <a:lnTo>
                  <a:pt x="0" y="69840"/>
                </a:lnTo>
                <a:lnTo>
                  <a:pt x="0" y="95400"/>
                </a:lnTo>
                <a:lnTo>
                  <a:pt x="0" y="120600"/>
                </a:lnTo>
                <a:lnTo>
                  <a:pt x="0" y="152280"/>
                </a:lnTo>
                <a:lnTo>
                  <a:pt x="6480" y="203400"/>
                </a:lnTo>
                <a:lnTo>
                  <a:pt x="19080" y="254160"/>
                </a:lnTo>
                <a:lnTo>
                  <a:pt x="50760" y="311040"/>
                </a:lnTo>
                <a:lnTo>
                  <a:pt x="76320" y="324000"/>
                </a:lnTo>
                <a:lnTo>
                  <a:pt x="95040" y="324000"/>
                </a:lnTo>
                <a:lnTo>
                  <a:pt x="101520" y="3175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51487" y="3902405"/>
            <a:ext cx="444571" cy="3873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26214" y="4070691"/>
            <a:ext cx="13335" cy="152400"/>
          </a:xfrm>
          <a:custGeom>
            <a:avLst/>
            <a:gdLst/>
            <a:ahLst/>
            <a:cxnLst/>
            <a:rect l="l" t="t" r="r" b="b"/>
            <a:pathLst>
              <a:path w="13335" h="152400">
                <a:moveTo>
                  <a:pt x="12960" y="0"/>
                </a:moveTo>
                <a:lnTo>
                  <a:pt x="12960" y="25200"/>
                </a:lnTo>
                <a:lnTo>
                  <a:pt x="12960" y="37800"/>
                </a:lnTo>
                <a:lnTo>
                  <a:pt x="6480" y="63360"/>
                </a:lnTo>
                <a:lnTo>
                  <a:pt x="0" y="75960"/>
                </a:lnTo>
                <a:lnTo>
                  <a:pt x="0" y="95040"/>
                </a:lnTo>
                <a:lnTo>
                  <a:pt x="0" y="107640"/>
                </a:lnTo>
                <a:lnTo>
                  <a:pt x="0" y="120600"/>
                </a:lnTo>
                <a:lnTo>
                  <a:pt x="0" y="139680"/>
                </a:lnTo>
                <a:lnTo>
                  <a:pt x="0" y="145800"/>
                </a:lnTo>
                <a:lnTo>
                  <a:pt x="0" y="1522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09014" y="3905451"/>
            <a:ext cx="120650" cy="400050"/>
          </a:xfrm>
          <a:custGeom>
            <a:avLst/>
            <a:gdLst/>
            <a:ahLst/>
            <a:cxnLst/>
            <a:rect l="l" t="t" r="r" b="b"/>
            <a:pathLst>
              <a:path w="120650" h="400050">
                <a:moveTo>
                  <a:pt x="0" y="0"/>
                </a:moveTo>
                <a:lnTo>
                  <a:pt x="6120" y="0"/>
                </a:lnTo>
                <a:lnTo>
                  <a:pt x="12600" y="6480"/>
                </a:lnTo>
                <a:lnTo>
                  <a:pt x="19080" y="12600"/>
                </a:lnTo>
                <a:lnTo>
                  <a:pt x="37800" y="31680"/>
                </a:lnTo>
                <a:lnTo>
                  <a:pt x="50760" y="44280"/>
                </a:lnTo>
                <a:lnTo>
                  <a:pt x="75960" y="82440"/>
                </a:lnTo>
                <a:lnTo>
                  <a:pt x="88920" y="101520"/>
                </a:lnTo>
                <a:lnTo>
                  <a:pt x="95040" y="127080"/>
                </a:lnTo>
                <a:lnTo>
                  <a:pt x="107640" y="152280"/>
                </a:lnTo>
                <a:lnTo>
                  <a:pt x="120600" y="209520"/>
                </a:lnTo>
                <a:lnTo>
                  <a:pt x="120600" y="235080"/>
                </a:lnTo>
                <a:lnTo>
                  <a:pt x="120600" y="279360"/>
                </a:lnTo>
                <a:lnTo>
                  <a:pt x="120600" y="298440"/>
                </a:lnTo>
                <a:lnTo>
                  <a:pt x="114120" y="317520"/>
                </a:lnTo>
                <a:lnTo>
                  <a:pt x="101520" y="336600"/>
                </a:lnTo>
                <a:lnTo>
                  <a:pt x="82440" y="361800"/>
                </a:lnTo>
                <a:lnTo>
                  <a:pt x="69840" y="374760"/>
                </a:lnTo>
                <a:lnTo>
                  <a:pt x="56880" y="387360"/>
                </a:lnTo>
                <a:lnTo>
                  <a:pt x="31680" y="399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22971" y="3524570"/>
            <a:ext cx="25400" cy="120650"/>
          </a:xfrm>
          <a:custGeom>
            <a:avLst/>
            <a:gdLst/>
            <a:ahLst/>
            <a:cxnLst/>
            <a:rect l="l" t="t" r="r" b="b"/>
            <a:pathLst>
              <a:path w="25400" h="120650">
                <a:moveTo>
                  <a:pt x="25200" y="0"/>
                </a:moveTo>
                <a:lnTo>
                  <a:pt x="19080" y="0"/>
                </a:lnTo>
                <a:lnTo>
                  <a:pt x="12600" y="6120"/>
                </a:lnTo>
                <a:lnTo>
                  <a:pt x="12600" y="12600"/>
                </a:lnTo>
                <a:lnTo>
                  <a:pt x="6480" y="25200"/>
                </a:lnTo>
                <a:lnTo>
                  <a:pt x="6480" y="31680"/>
                </a:lnTo>
                <a:lnTo>
                  <a:pt x="0" y="56880"/>
                </a:lnTo>
                <a:lnTo>
                  <a:pt x="0" y="63360"/>
                </a:lnTo>
                <a:lnTo>
                  <a:pt x="6480" y="82440"/>
                </a:lnTo>
                <a:lnTo>
                  <a:pt x="6480" y="88920"/>
                </a:lnTo>
                <a:lnTo>
                  <a:pt x="12600" y="107640"/>
                </a:lnTo>
                <a:lnTo>
                  <a:pt x="12600" y="114120"/>
                </a:lnTo>
                <a:lnTo>
                  <a:pt x="12600" y="120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25927" y="5226293"/>
            <a:ext cx="285750" cy="375285"/>
          </a:xfrm>
          <a:custGeom>
            <a:avLst/>
            <a:gdLst/>
            <a:ahLst/>
            <a:cxnLst/>
            <a:rect l="l" t="t" r="r" b="b"/>
            <a:pathLst>
              <a:path w="285750" h="375285">
                <a:moveTo>
                  <a:pt x="31680" y="0"/>
                </a:moveTo>
                <a:lnTo>
                  <a:pt x="18720" y="0"/>
                </a:lnTo>
                <a:lnTo>
                  <a:pt x="12600" y="0"/>
                </a:lnTo>
                <a:lnTo>
                  <a:pt x="6120" y="0"/>
                </a:lnTo>
                <a:lnTo>
                  <a:pt x="0" y="0"/>
                </a:lnTo>
                <a:lnTo>
                  <a:pt x="6120" y="0"/>
                </a:lnTo>
                <a:lnTo>
                  <a:pt x="31680" y="0"/>
                </a:lnTo>
                <a:lnTo>
                  <a:pt x="56880" y="0"/>
                </a:lnTo>
                <a:lnTo>
                  <a:pt x="107640" y="6120"/>
                </a:lnTo>
                <a:lnTo>
                  <a:pt x="133200" y="12600"/>
                </a:lnTo>
                <a:lnTo>
                  <a:pt x="183960" y="12600"/>
                </a:lnTo>
                <a:lnTo>
                  <a:pt x="209520" y="19080"/>
                </a:lnTo>
                <a:lnTo>
                  <a:pt x="228600" y="19080"/>
                </a:lnTo>
                <a:lnTo>
                  <a:pt x="247320" y="19080"/>
                </a:lnTo>
                <a:lnTo>
                  <a:pt x="266400" y="25200"/>
                </a:lnTo>
                <a:lnTo>
                  <a:pt x="272880" y="31680"/>
                </a:lnTo>
                <a:lnTo>
                  <a:pt x="285480" y="44280"/>
                </a:lnTo>
                <a:lnTo>
                  <a:pt x="285480" y="50760"/>
                </a:lnTo>
                <a:lnTo>
                  <a:pt x="279360" y="75960"/>
                </a:lnTo>
                <a:lnTo>
                  <a:pt x="266400" y="95040"/>
                </a:lnTo>
                <a:lnTo>
                  <a:pt x="234720" y="133200"/>
                </a:lnTo>
                <a:lnTo>
                  <a:pt x="215640" y="158760"/>
                </a:lnTo>
                <a:lnTo>
                  <a:pt x="183960" y="203040"/>
                </a:lnTo>
                <a:lnTo>
                  <a:pt x="171360" y="228600"/>
                </a:lnTo>
                <a:lnTo>
                  <a:pt x="158760" y="247680"/>
                </a:lnTo>
                <a:lnTo>
                  <a:pt x="139680" y="285840"/>
                </a:lnTo>
                <a:lnTo>
                  <a:pt x="133200" y="304560"/>
                </a:lnTo>
                <a:lnTo>
                  <a:pt x="139680" y="323640"/>
                </a:lnTo>
                <a:lnTo>
                  <a:pt x="145800" y="336600"/>
                </a:lnTo>
                <a:lnTo>
                  <a:pt x="152280" y="342720"/>
                </a:lnTo>
                <a:lnTo>
                  <a:pt x="164880" y="349200"/>
                </a:lnTo>
                <a:lnTo>
                  <a:pt x="183960" y="355680"/>
                </a:lnTo>
                <a:lnTo>
                  <a:pt x="196560" y="361800"/>
                </a:lnTo>
                <a:lnTo>
                  <a:pt x="209520" y="361800"/>
                </a:lnTo>
                <a:lnTo>
                  <a:pt x="241200" y="368280"/>
                </a:lnTo>
                <a:lnTo>
                  <a:pt x="253800" y="368280"/>
                </a:lnTo>
                <a:lnTo>
                  <a:pt x="260280" y="374760"/>
                </a:lnTo>
                <a:lnTo>
                  <a:pt x="266400" y="374760"/>
                </a:lnTo>
                <a:lnTo>
                  <a:pt x="272880" y="374760"/>
                </a:lnTo>
                <a:lnTo>
                  <a:pt x="266400" y="374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57607" y="5486573"/>
            <a:ext cx="234950" cy="38735"/>
          </a:xfrm>
          <a:custGeom>
            <a:avLst/>
            <a:gdLst/>
            <a:ahLst/>
            <a:cxnLst/>
            <a:rect l="l" t="t" r="r" b="b"/>
            <a:pathLst>
              <a:path w="234950" h="38735">
                <a:moveTo>
                  <a:pt x="0" y="31680"/>
                </a:moveTo>
                <a:lnTo>
                  <a:pt x="12600" y="38160"/>
                </a:lnTo>
                <a:lnTo>
                  <a:pt x="31680" y="38160"/>
                </a:lnTo>
                <a:lnTo>
                  <a:pt x="63360" y="38160"/>
                </a:lnTo>
                <a:lnTo>
                  <a:pt x="88920" y="38160"/>
                </a:lnTo>
                <a:lnTo>
                  <a:pt x="114120" y="31680"/>
                </a:lnTo>
                <a:lnTo>
                  <a:pt x="164880" y="25560"/>
                </a:lnTo>
                <a:lnTo>
                  <a:pt x="203040" y="12600"/>
                </a:lnTo>
                <a:lnTo>
                  <a:pt x="222120" y="6480"/>
                </a:lnTo>
                <a:lnTo>
                  <a:pt x="23472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46522" y="5153047"/>
            <a:ext cx="291931" cy="2098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36928" y="5353373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0" y="6120"/>
                </a:moveTo>
                <a:lnTo>
                  <a:pt x="19080" y="6120"/>
                </a:lnTo>
                <a:lnTo>
                  <a:pt x="25560" y="6120"/>
                </a:lnTo>
                <a:lnTo>
                  <a:pt x="31680" y="0"/>
                </a:lnTo>
                <a:lnTo>
                  <a:pt x="381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43408" y="5435813"/>
            <a:ext cx="69850" cy="12700"/>
          </a:xfrm>
          <a:custGeom>
            <a:avLst/>
            <a:gdLst/>
            <a:ahLst/>
            <a:cxnLst/>
            <a:rect l="l" t="t" r="r" b="b"/>
            <a:pathLst>
              <a:path w="69850" h="12700">
                <a:moveTo>
                  <a:pt x="0" y="12600"/>
                </a:moveTo>
                <a:lnTo>
                  <a:pt x="12600" y="12600"/>
                </a:lnTo>
                <a:lnTo>
                  <a:pt x="19080" y="12600"/>
                </a:lnTo>
                <a:lnTo>
                  <a:pt x="31680" y="6480"/>
                </a:lnTo>
                <a:lnTo>
                  <a:pt x="38160" y="6480"/>
                </a:lnTo>
                <a:lnTo>
                  <a:pt x="57240" y="0"/>
                </a:lnTo>
                <a:lnTo>
                  <a:pt x="63360" y="0"/>
                </a:lnTo>
                <a:lnTo>
                  <a:pt x="6984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622769" y="5264453"/>
            <a:ext cx="279400" cy="330200"/>
          </a:xfrm>
          <a:custGeom>
            <a:avLst/>
            <a:gdLst/>
            <a:ahLst/>
            <a:cxnLst/>
            <a:rect l="l" t="t" r="r" b="b"/>
            <a:pathLst>
              <a:path w="279400" h="330200">
                <a:moveTo>
                  <a:pt x="0" y="0"/>
                </a:moveTo>
                <a:lnTo>
                  <a:pt x="0" y="6120"/>
                </a:lnTo>
                <a:lnTo>
                  <a:pt x="0" y="19080"/>
                </a:lnTo>
                <a:lnTo>
                  <a:pt x="0" y="37800"/>
                </a:lnTo>
                <a:lnTo>
                  <a:pt x="6480" y="63360"/>
                </a:lnTo>
                <a:lnTo>
                  <a:pt x="6480" y="95040"/>
                </a:lnTo>
                <a:lnTo>
                  <a:pt x="12600" y="164880"/>
                </a:lnTo>
                <a:lnTo>
                  <a:pt x="12600" y="196560"/>
                </a:lnTo>
                <a:lnTo>
                  <a:pt x="19080" y="222120"/>
                </a:lnTo>
                <a:lnTo>
                  <a:pt x="25200" y="253800"/>
                </a:lnTo>
                <a:lnTo>
                  <a:pt x="38160" y="291960"/>
                </a:lnTo>
                <a:lnTo>
                  <a:pt x="44280" y="311040"/>
                </a:lnTo>
                <a:lnTo>
                  <a:pt x="57240" y="323640"/>
                </a:lnTo>
                <a:lnTo>
                  <a:pt x="76320" y="330120"/>
                </a:lnTo>
                <a:lnTo>
                  <a:pt x="88920" y="330120"/>
                </a:lnTo>
                <a:lnTo>
                  <a:pt x="101520" y="330120"/>
                </a:lnTo>
                <a:lnTo>
                  <a:pt x="114120" y="311040"/>
                </a:lnTo>
                <a:lnTo>
                  <a:pt x="120600" y="298440"/>
                </a:lnTo>
                <a:lnTo>
                  <a:pt x="127080" y="272880"/>
                </a:lnTo>
                <a:lnTo>
                  <a:pt x="127080" y="266400"/>
                </a:lnTo>
                <a:lnTo>
                  <a:pt x="133200" y="253800"/>
                </a:lnTo>
                <a:lnTo>
                  <a:pt x="133200" y="260280"/>
                </a:lnTo>
                <a:lnTo>
                  <a:pt x="139680" y="266400"/>
                </a:lnTo>
                <a:lnTo>
                  <a:pt x="152280" y="279360"/>
                </a:lnTo>
                <a:lnTo>
                  <a:pt x="158760" y="291960"/>
                </a:lnTo>
                <a:lnTo>
                  <a:pt x="171360" y="298440"/>
                </a:lnTo>
                <a:lnTo>
                  <a:pt x="196920" y="317520"/>
                </a:lnTo>
                <a:lnTo>
                  <a:pt x="209520" y="323640"/>
                </a:lnTo>
                <a:lnTo>
                  <a:pt x="241200" y="323640"/>
                </a:lnTo>
                <a:lnTo>
                  <a:pt x="253800" y="323640"/>
                </a:lnTo>
                <a:lnTo>
                  <a:pt x="272880" y="317520"/>
                </a:lnTo>
                <a:lnTo>
                  <a:pt x="279360" y="304560"/>
                </a:lnTo>
                <a:lnTo>
                  <a:pt x="279360" y="291960"/>
                </a:lnTo>
                <a:lnTo>
                  <a:pt x="279360" y="279360"/>
                </a:lnTo>
                <a:lnTo>
                  <a:pt x="272880" y="266400"/>
                </a:lnTo>
                <a:lnTo>
                  <a:pt x="253800" y="228600"/>
                </a:lnTo>
                <a:lnTo>
                  <a:pt x="241200" y="209520"/>
                </a:lnTo>
                <a:lnTo>
                  <a:pt x="228600" y="183960"/>
                </a:lnTo>
                <a:lnTo>
                  <a:pt x="209520" y="158760"/>
                </a:lnTo>
                <a:lnTo>
                  <a:pt x="196920" y="133200"/>
                </a:lnTo>
                <a:lnTo>
                  <a:pt x="183960" y="88920"/>
                </a:lnTo>
                <a:lnTo>
                  <a:pt x="183960" y="75960"/>
                </a:lnTo>
                <a:lnTo>
                  <a:pt x="183960" y="507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918164" y="5127847"/>
            <a:ext cx="355291" cy="24117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59330" y="54293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6480" y="6480"/>
                </a:moveTo>
                <a:lnTo>
                  <a:pt x="0" y="6480"/>
                </a:lnTo>
                <a:lnTo>
                  <a:pt x="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33843" y="5172127"/>
            <a:ext cx="3746496" cy="157497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35605" y="5369047"/>
            <a:ext cx="152251" cy="1842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60760" y="4677126"/>
            <a:ext cx="145771" cy="18393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93961" y="4575246"/>
            <a:ext cx="101491" cy="12093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121041" y="4550046"/>
            <a:ext cx="139651" cy="1522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305001" y="4524486"/>
            <a:ext cx="177811" cy="16521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33601" y="4543566"/>
            <a:ext cx="235051" cy="3174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06842" y="4543566"/>
            <a:ext cx="139651" cy="15261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87728" y="4553091"/>
            <a:ext cx="31750" cy="108585"/>
          </a:xfrm>
          <a:custGeom>
            <a:avLst/>
            <a:gdLst/>
            <a:ahLst/>
            <a:cxnLst/>
            <a:rect l="l" t="t" r="r" b="b"/>
            <a:pathLst>
              <a:path w="31750" h="108585">
                <a:moveTo>
                  <a:pt x="6480" y="0"/>
                </a:moveTo>
                <a:lnTo>
                  <a:pt x="6480" y="6480"/>
                </a:lnTo>
                <a:lnTo>
                  <a:pt x="0" y="19080"/>
                </a:lnTo>
                <a:lnTo>
                  <a:pt x="0" y="25560"/>
                </a:lnTo>
                <a:lnTo>
                  <a:pt x="0" y="31680"/>
                </a:lnTo>
                <a:lnTo>
                  <a:pt x="0" y="50760"/>
                </a:lnTo>
                <a:lnTo>
                  <a:pt x="0" y="57240"/>
                </a:lnTo>
                <a:lnTo>
                  <a:pt x="0" y="63360"/>
                </a:lnTo>
                <a:lnTo>
                  <a:pt x="6480" y="76320"/>
                </a:lnTo>
                <a:lnTo>
                  <a:pt x="6480" y="82440"/>
                </a:lnTo>
                <a:lnTo>
                  <a:pt x="6480" y="88920"/>
                </a:lnTo>
                <a:lnTo>
                  <a:pt x="12600" y="101520"/>
                </a:lnTo>
                <a:lnTo>
                  <a:pt x="19080" y="101520"/>
                </a:lnTo>
                <a:lnTo>
                  <a:pt x="25560" y="108000"/>
                </a:lnTo>
                <a:lnTo>
                  <a:pt x="31680" y="1080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048042" y="4556166"/>
            <a:ext cx="120571" cy="14001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286168" y="4769092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6120"/>
                </a:moveTo>
                <a:lnTo>
                  <a:pt x="0" y="0"/>
                </a:lnTo>
                <a:lnTo>
                  <a:pt x="6480" y="0"/>
                </a:lnTo>
                <a:lnTo>
                  <a:pt x="126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356008" y="4756492"/>
            <a:ext cx="38735" cy="12700"/>
          </a:xfrm>
          <a:custGeom>
            <a:avLst/>
            <a:gdLst/>
            <a:ahLst/>
            <a:cxnLst/>
            <a:rect l="l" t="t" r="r" b="b"/>
            <a:pathLst>
              <a:path w="38735" h="12700">
                <a:moveTo>
                  <a:pt x="0" y="12600"/>
                </a:moveTo>
                <a:lnTo>
                  <a:pt x="6480" y="6120"/>
                </a:lnTo>
                <a:lnTo>
                  <a:pt x="19080" y="6120"/>
                </a:lnTo>
                <a:lnTo>
                  <a:pt x="25560" y="0"/>
                </a:lnTo>
                <a:lnTo>
                  <a:pt x="381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44928" y="475001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6480" y="0"/>
                </a:lnTo>
                <a:lnTo>
                  <a:pt x="1260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46449" y="4705372"/>
            <a:ext cx="120650" cy="153035"/>
          </a:xfrm>
          <a:custGeom>
            <a:avLst/>
            <a:gdLst/>
            <a:ahLst/>
            <a:cxnLst/>
            <a:rect l="l" t="t" r="r" b="b"/>
            <a:pathLst>
              <a:path w="120650" h="153035">
                <a:moveTo>
                  <a:pt x="0" y="6480"/>
                </a:moveTo>
                <a:lnTo>
                  <a:pt x="6480" y="6480"/>
                </a:lnTo>
                <a:lnTo>
                  <a:pt x="19080" y="6480"/>
                </a:lnTo>
                <a:lnTo>
                  <a:pt x="31680" y="6480"/>
                </a:lnTo>
                <a:lnTo>
                  <a:pt x="44640" y="6480"/>
                </a:lnTo>
                <a:lnTo>
                  <a:pt x="76320" y="0"/>
                </a:lnTo>
                <a:lnTo>
                  <a:pt x="88920" y="0"/>
                </a:lnTo>
                <a:lnTo>
                  <a:pt x="95400" y="0"/>
                </a:lnTo>
                <a:lnTo>
                  <a:pt x="108000" y="0"/>
                </a:lnTo>
                <a:lnTo>
                  <a:pt x="108000" y="6480"/>
                </a:lnTo>
                <a:lnTo>
                  <a:pt x="108000" y="12960"/>
                </a:lnTo>
                <a:lnTo>
                  <a:pt x="108000" y="25560"/>
                </a:lnTo>
                <a:lnTo>
                  <a:pt x="88920" y="51120"/>
                </a:lnTo>
                <a:lnTo>
                  <a:pt x="69840" y="76320"/>
                </a:lnTo>
                <a:lnTo>
                  <a:pt x="63720" y="95400"/>
                </a:lnTo>
                <a:lnTo>
                  <a:pt x="57240" y="108000"/>
                </a:lnTo>
                <a:lnTo>
                  <a:pt x="57240" y="120960"/>
                </a:lnTo>
                <a:lnTo>
                  <a:pt x="57240" y="139680"/>
                </a:lnTo>
                <a:lnTo>
                  <a:pt x="76320" y="152640"/>
                </a:lnTo>
                <a:lnTo>
                  <a:pt x="95400" y="152640"/>
                </a:lnTo>
                <a:lnTo>
                  <a:pt x="108000" y="152640"/>
                </a:lnTo>
                <a:lnTo>
                  <a:pt x="114480" y="152640"/>
                </a:lnTo>
                <a:lnTo>
                  <a:pt x="120600" y="146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91089" y="4769092"/>
            <a:ext cx="44450" cy="19685"/>
          </a:xfrm>
          <a:custGeom>
            <a:avLst/>
            <a:gdLst/>
            <a:ahLst/>
            <a:cxnLst/>
            <a:rect l="l" t="t" r="r" b="b"/>
            <a:pathLst>
              <a:path w="44450" h="19685">
                <a:moveTo>
                  <a:pt x="0" y="19080"/>
                </a:moveTo>
                <a:lnTo>
                  <a:pt x="12600" y="12600"/>
                </a:lnTo>
                <a:lnTo>
                  <a:pt x="0" y="19080"/>
                </a:lnTo>
                <a:lnTo>
                  <a:pt x="25200" y="12600"/>
                </a:lnTo>
                <a:lnTo>
                  <a:pt x="38160" y="0"/>
                </a:lnTo>
                <a:lnTo>
                  <a:pt x="4428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660929" y="4572172"/>
            <a:ext cx="69850" cy="31750"/>
          </a:xfrm>
          <a:custGeom>
            <a:avLst/>
            <a:gdLst/>
            <a:ahLst/>
            <a:cxnLst/>
            <a:rect l="l" t="t" r="r" b="b"/>
            <a:pathLst>
              <a:path w="69850" h="31750">
                <a:moveTo>
                  <a:pt x="0" y="31680"/>
                </a:moveTo>
                <a:lnTo>
                  <a:pt x="0" y="25560"/>
                </a:lnTo>
                <a:lnTo>
                  <a:pt x="6120" y="25560"/>
                </a:lnTo>
                <a:lnTo>
                  <a:pt x="25200" y="19080"/>
                </a:lnTo>
                <a:lnTo>
                  <a:pt x="38160" y="12600"/>
                </a:lnTo>
                <a:lnTo>
                  <a:pt x="44280" y="12600"/>
                </a:lnTo>
                <a:lnTo>
                  <a:pt x="63360" y="6480"/>
                </a:lnTo>
                <a:lnTo>
                  <a:pt x="69840" y="6480"/>
                </a:lnTo>
                <a:lnTo>
                  <a:pt x="6984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99089" y="4616451"/>
            <a:ext cx="31750" cy="64135"/>
          </a:xfrm>
          <a:custGeom>
            <a:avLst/>
            <a:gdLst/>
            <a:ahLst/>
            <a:cxnLst/>
            <a:rect l="l" t="t" r="r" b="b"/>
            <a:pathLst>
              <a:path w="31750" h="64135">
                <a:moveTo>
                  <a:pt x="0" y="0"/>
                </a:moveTo>
                <a:lnTo>
                  <a:pt x="0" y="6480"/>
                </a:lnTo>
                <a:lnTo>
                  <a:pt x="0" y="12960"/>
                </a:lnTo>
                <a:lnTo>
                  <a:pt x="0" y="19080"/>
                </a:lnTo>
                <a:lnTo>
                  <a:pt x="0" y="25560"/>
                </a:lnTo>
                <a:lnTo>
                  <a:pt x="6120" y="38160"/>
                </a:lnTo>
                <a:lnTo>
                  <a:pt x="6120" y="44640"/>
                </a:lnTo>
                <a:lnTo>
                  <a:pt x="12600" y="51120"/>
                </a:lnTo>
                <a:lnTo>
                  <a:pt x="18720" y="57240"/>
                </a:lnTo>
                <a:lnTo>
                  <a:pt x="25200" y="63720"/>
                </a:lnTo>
                <a:lnTo>
                  <a:pt x="31680" y="637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762449" y="4642012"/>
            <a:ext cx="19685" cy="31750"/>
          </a:xfrm>
          <a:custGeom>
            <a:avLst/>
            <a:gdLst/>
            <a:ahLst/>
            <a:cxnLst/>
            <a:rect l="l" t="t" r="r" b="b"/>
            <a:pathLst>
              <a:path w="19685" h="31750">
                <a:moveTo>
                  <a:pt x="0" y="0"/>
                </a:moveTo>
                <a:lnTo>
                  <a:pt x="0" y="12600"/>
                </a:lnTo>
                <a:lnTo>
                  <a:pt x="0" y="19080"/>
                </a:lnTo>
                <a:lnTo>
                  <a:pt x="6480" y="25560"/>
                </a:lnTo>
                <a:lnTo>
                  <a:pt x="6480" y="31680"/>
                </a:lnTo>
                <a:lnTo>
                  <a:pt x="12600" y="31680"/>
                </a:lnTo>
                <a:lnTo>
                  <a:pt x="19080" y="31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806729" y="4572172"/>
            <a:ext cx="69850" cy="127635"/>
          </a:xfrm>
          <a:custGeom>
            <a:avLst/>
            <a:gdLst/>
            <a:ahLst/>
            <a:cxnLst/>
            <a:rect l="l" t="t" r="r" b="b"/>
            <a:pathLst>
              <a:path w="69850" h="127635">
                <a:moveTo>
                  <a:pt x="0" y="12600"/>
                </a:moveTo>
                <a:lnTo>
                  <a:pt x="0" y="6480"/>
                </a:lnTo>
                <a:lnTo>
                  <a:pt x="12960" y="6480"/>
                </a:lnTo>
                <a:lnTo>
                  <a:pt x="19080" y="6480"/>
                </a:lnTo>
                <a:lnTo>
                  <a:pt x="25560" y="6480"/>
                </a:lnTo>
                <a:lnTo>
                  <a:pt x="32040" y="0"/>
                </a:lnTo>
                <a:lnTo>
                  <a:pt x="44640" y="0"/>
                </a:lnTo>
                <a:lnTo>
                  <a:pt x="51120" y="0"/>
                </a:lnTo>
                <a:lnTo>
                  <a:pt x="57240" y="0"/>
                </a:lnTo>
                <a:lnTo>
                  <a:pt x="57240" y="6480"/>
                </a:lnTo>
                <a:lnTo>
                  <a:pt x="63720" y="12600"/>
                </a:lnTo>
                <a:lnTo>
                  <a:pt x="63720" y="31680"/>
                </a:lnTo>
                <a:lnTo>
                  <a:pt x="63720" y="38160"/>
                </a:lnTo>
                <a:lnTo>
                  <a:pt x="63720" y="50760"/>
                </a:lnTo>
                <a:lnTo>
                  <a:pt x="63720" y="63360"/>
                </a:lnTo>
                <a:lnTo>
                  <a:pt x="63720" y="82440"/>
                </a:lnTo>
                <a:lnTo>
                  <a:pt x="63720" y="88920"/>
                </a:lnTo>
                <a:lnTo>
                  <a:pt x="69840" y="108000"/>
                </a:lnTo>
                <a:lnTo>
                  <a:pt x="69840" y="114480"/>
                </a:lnTo>
                <a:lnTo>
                  <a:pt x="69840" y="120600"/>
                </a:lnTo>
                <a:lnTo>
                  <a:pt x="69840" y="127080"/>
                </a:lnTo>
                <a:lnTo>
                  <a:pt x="63720" y="120600"/>
                </a:lnTo>
                <a:lnTo>
                  <a:pt x="57240" y="114480"/>
                </a:lnTo>
                <a:lnTo>
                  <a:pt x="51120" y="114480"/>
                </a:lnTo>
                <a:lnTo>
                  <a:pt x="51120" y="108000"/>
                </a:lnTo>
                <a:lnTo>
                  <a:pt x="44640" y="101520"/>
                </a:lnTo>
                <a:lnTo>
                  <a:pt x="44640" y="954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924284" y="4575246"/>
            <a:ext cx="228571" cy="14613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870449" y="4406931"/>
            <a:ext cx="25400" cy="191135"/>
          </a:xfrm>
          <a:custGeom>
            <a:avLst/>
            <a:gdLst/>
            <a:ahLst/>
            <a:cxnLst/>
            <a:rect l="l" t="t" r="r" b="b"/>
            <a:pathLst>
              <a:path w="25400" h="191135">
                <a:moveTo>
                  <a:pt x="0" y="0"/>
                </a:moveTo>
                <a:lnTo>
                  <a:pt x="0" y="6480"/>
                </a:lnTo>
                <a:lnTo>
                  <a:pt x="0" y="19080"/>
                </a:lnTo>
                <a:lnTo>
                  <a:pt x="0" y="25560"/>
                </a:lnTo>
                <a:lnTo>
                  <a:pt x="0" y="51120"/>
                </a:lnTo>
                <a:lnTo>
                  <a:pt x="6120" y="69840"/>
                </a:lnTo>
                <a:lnTo>
                  <a:pt x="6120" y="82800"/>
                </a:lnTo>
                <a:lnTo>
                  <a:pt x="12600" y="101880"/>
                </a:lnTo>
                <a:lnTo>
                  <a:pt x="12600" y="120960"/>
                </a:lnTo>
                <a:lnTo>
                  <a:pt x="19080" y="133560"/>
                </a:lnTo>
                <a:lnTo>
                  <a:pt x="25200" y="171720"/>
                </a:lnTo>
                <a:lnTo>
                  <a:pt x="25200" y="1908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863969" y="4959532"/>
            <a:ext cx="19685" cy="69850"/>
          </a:xfrm>
          <a:custGeom>
            <a:avLst/>
            <a:gdLst/>
            <a:ahLst/>
            <a:cxnLst/>
            <a:rect l="l" t="t" r="r" b="b"/>
            <a:pathLst>
              <a:path w="19685" h="69850">
                <a:moveTo>
                  <a:pt x="19080" y="0"/>
                </a:moveTo>
                <a:lnTo>
                  <a:pt x="12600" y="25560"/>
                </a:lnTo>
                <a:lnTo>
                  <a:pt x="12600" y="38160"/>
                </a:lnTo>
                <a:lnTo>
                  <a:pt x="12600" y="44280"/>
                </a:lnTo>
                <a:lnTo>
                  <a:pt x="6480" y="63360"/>
                </a:lnTo>
                <a:lnTo>
                  <a:pt x="0" y="69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124086" y="4375251"/>
            <a:ext cx="6985" cy="127635"/>
          </a:xfrm>
          <a:custGeom>
            <a:avLst/>
            <a:gdLst/>
            <a:ahLst/>
            <a:cxnLst/>
            <a:rect l="l" t="t" r="r" b="b"/>
            <a:pathLst>
              <a:path w="6984" h="127635">
                <a:moveTo>
                  <a:pt x="0" y="0"/>
                </a:moveTo>
                <a:lnTo>
                  <a:pt x="0" y="0"/>
                </a:lnTo>
                <a:lnTo>
                  <a:pt x="0" y="57240"/>
                </a:lnTo>
                <a:lnTo>
                  <a:pt x="6480" y="88920"/>
                </a:lnTo>
                <a:lnTo>
                  <a:pt x="6480" y="108000"/>
                </a:lnTo>
                <a:lnTo>
                  <a:pt x="6480" y="1270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130566" y="5022892"/>
            <a:ext cx="6350" cy="89535"/>
          </a:xfrm>
          <a:custGeom>
            <a:avLst/>
            <a:gdLst/>
            <a:ahLst/>
            <a:cxnLst/>
            <a:rect l="l" t="t" r="r" b="b"/>
            <a:pathLst>
              <a:path w="6350" h="89535">
                <a:moveTo>
                  <a:pt x="6120" y="0"/>
                </a:moveTo>
                <a:lnTo>
                  <a:pt x="6120" y="12960"/>
                </a:lnTo>
                <a:lnTo>
                  <a:pt x="6120" y="38160"/>
                </a:lnTo>
                <a:lnTo>
                  <a:pt x="6120" y="50760"/>
                </a:lnTo>
                <a:lnTo>
                  <a:pt x="0" y="63720"/>
                </a:lnTo>
                <a:lnTo>
                  <a:pt x="0" y="76320"/>
                </a:lnTo>
                <a:lnTo>
                  <a:pt x="0" y="88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752647" y="4375251"/>
            <a:ext cx="26034" cy="139700"/>
          </a:xfrm>
          <a:custGeom>
            <a:avLst/>
            <a:gdLst/>
            <a:ahLst/>
            <a:cxnLst/>
            <a:rect l="l" t="t" r="r" b="b"/>
            <a:pathLst>
              <a:path w="26035" h="139700">
                <a:moveTo>
                  <a:pt x="6480" y="0"/>
                </a:moveTo>
                <a:lnTo>
                  <a:pt x="6480" y="6480"/>
                </a:lnTo>
                <a:lnTo>
                  <a:pt x="0" y="25560"/>
                </a:lnTo>
                <a:lnTo>
                  <a:pt x="0" y="31680"/>
                </a:lnTo>
                <a:lnTo>
                  <a:pt x="6480" y="44640"/>
                </a:lnTo>
                <a:lnTo>
                  <a:pt x="6480" y="63720"/>
                </a:lnTo>
                <a:lnTo>
                  <a:pt x="12960" y="76320"/>
                </a:lnTo>
                <a:lnTo>
                  <a:pt x="19080" y="95400"/>
                </a:lnTo>
                <a:lnTo>
                  <a:pt x="25560" y="139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740047" y="5029372"/>
            <a:ext cx="12700" cy="82550"/>
          </a:xfrm>
          <a:custGeom>
            <a:avLst/>
            <a:gdLst/>
            <a:ahLst/>
            <a:cxnLst/>
            <a:rect l="l" t="t" r="r" b="b"/>
            <a:pathLst>
              <a:path w="12700" h="82550">
                <a:moveTo>
                  <a:pt x="0" y="0"/>
                </a:moveTo>
                <a:lnTo>
                  <a:pt x="0" y="19080"/>
                </a:lnTo>
                <a:lnTo>
                  <a:pt x="0" y="31680"/>
                </a:lnTo>
                <a:lnTo>
                  <a:pt x="6480" y="44280"/>
                </a:lnTo>
                <a:lnTo>
                  <a:pt x="6480" y="57240"/>
                </a:lnTo>
                <a:lnTo>
                  <a:pt x="6480" y="63360"/>
                </a:lnTo>
                <a:lnTo>
                  <a:pt x="12600" y="69840"/>
                </a:lnTo>
                <a:lnTo>
                  <a:pt x="12600" y="76320"/>
                </a:lnTo>
                <a:lnTo>
                  <a:pt x="12600" y="82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54286" y="4451571"/>
            <a:ext cx="69850" cy="19685"/>
          </a:xfrm>
          <a:custGeom>
            <a:avLst/>
            <a:gdLst/>
            <a:ahLst/>
            <a:cxnLst/>
            <a:rect l="l" t="t" r="r" b="b"/>
            <a:pathLst>
              <a:path w="69850" h="19685">
                <a:moveTo>
                  <a:pt x="0" y="19080"/>
                </a:moveTo>
                <a:lnTo>
                  <a:pt x="6120" y="19080"/>
                </a:lnTo>
                <a:lnTo>
                  <a:pt x="12600" y="19080"/>
                </a:lnTo>
                <a:lnTo>
                  <a:pt x="25200" y="12600"/>
                </a:lnTo>
                <a:lnTo>
                  <a:pt x="31680" y="12600"/>
                </a:lnTo>
                <a:lnTo>
                  <a:pt x="38160" y="6480"/>
                </a:lnTo>
                <a:lnTo>
                  <a:pt x="50760" y="6480"/>
                </a:lnTo>
                <a:lnTo>
                  <a:pt x="57240" y="6480"/>
                </a:lnTo>
                <a:lnTo>
                  <a:pt x="63360" y="0"/>
                </a:lnTo>
                <a:lnTo>
                  <a:pt x="6984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79486" y="4597732"/>
            <a:ext cx="133985" cy="425450"/>
          </a:xfrm>
          <a:custGeom>
            <a:avLst/>
            <a:gdLst/>
            <a:ahLst/>
            <a:cxnLst/>
            <a:rect l="l" t="t" r="r" b="b"/>
            <a:pathLst>
              <a:path w="133984" h="425450">
                <a:moveTo>
                  <a:pt x="0" y="0"/>
                </a:moveTo>
                <a:lnTo>
                  <a:pt x="0" y="18720"/>
                </a:lnTo>
                <a:lnTo>
                  <a:pt x="0" y="0"/>
                </a:lnTo>
                <a:lnTo>
                  <a:pt x="6480" y="50760"/>
                </a:lnTo>
                <a:lnTo>
                  <a:pt x="6480" y="114120"/>
                </a:lnTo>
                <a:lnTo>
                  <a:pt x="6480" y="145800"/>
                </a:lnTo>
                <a:lnTo>
                  <a:pt x="6480" y="215640"/>
                </a:lnTo>
                <a:lnTo>
                  <a:pt x="12960" y="247320"/>
                </a:lnTo>
                <a:lnTo>
                  <a:pt x="12960" y="279360"/>
                </a:lnTo>
                <a:lnTo>
                  <a:pt x="19080" y="311040"/>
                </a:lnTo>
                <a:lnTo>
                  <a:pt x="25560" y="336240"/>
                </a:lnTo>
                <a:lnTo>
                  <a:pt x="38160" y="374400"/>
                </a:lnTo>
                <a:lnTo>
                  <a:pt x="50760" y="387360"/>
                </a:lnTo>
                <a:lnTo>
                  <a:pt x="57240" y="399960"/>
                </a:lnTo>
                <a:lnTo>
                  <a:pt x="69840" y="406080"/>
                </a:lnTo>
                <a:lnTo>
                  <a:pt x="82800" y="419040"/>
                </a:lnTo>
                <a:lnTo>
                  <a:pt x="95400" y="419040"/>
                </a:lnTo>
                <a:lnTo>
                  <a:pt x="114480" y="425160"/>
                </a:lnTo>
                <a:lnTo>
                  <a:pt x="120960" y="425160"/>
                </a:lnTo>
                <a:lnTo>
                  <a:pt x="127080" y="425160"/>
                </a:lnTo>
                <a:lnTo>
                  <a:pt x="133560" y="425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232250" y="4451571"/>
            <a:ext cx="165735" cy="412750"/>
          </a:xfrm>
          <a:custGeom>
            <a:avLst/>
            <a:gdLst/>
            <a:ahLst/>
            <a:cxnLst/>
            <a:rect l="l" t="t" r="r" b="b"/>
            <a:pathLst>
              <a:path w="165735" h="412750">
                <a:moveTo>
                  <a:pt x="12600" y="6480"/>
                </a:moveTo>
                <a:lnTo>
                  <a:pt x="6480" y="6480"/>
                </a:lnTo>
                <a:lnTo>
                  <a:pt x="0" y="0"/>
                </a:lnTo>
                <a:lnTo>
                  <a:pt x="6480" y="0"/>
                </a:lnTo>
                <a:lnTo>
                  <a:pt x="12600" y="6480"/>
                </a:lnTo>
                <a:lnTo>
                  <a:pt x="19080" y="6480"/>
                </a:lnTo>
                <a:lnTo>
                  <a:pt x="38160" y="12600"/>
                </a:lnTo>
                <a:lnTo>
                  <a:pt x="50760" y="6480"/>
                </a:lnTo>
                <a:lnTo>
                  <a:pt x="63720" y="6480"/>
                </a:lnTo>
                <a:lnTo>
                  <a:pt x="76320" y="6480"/>
                </a:lnTo>
                <a:lnTo>
                  <a:pt x="82800" y="0"/>
                </a:lnTo>
                <a:lnTo>
                  <a:pt x="95400" y="0"/>
                </a:lnTo>
                <a:lnTo>
                  <a:pt x="101520" y="0"/>
                </a:lnTo>
                <a:lnTo>
                  <a:pt x="108000" y="12600"/>
                </a:lnTo>
                <a:lnTo>
                  <a:pt x="108000" y="31680"/>
                </a:lnTo>
                <a:lnTo>
                  <a:pt x="108000" y="50760"/>
                </a:lnTo>
                <a:lnTo>
                  <a:pt x="108000" y="76320"/>
                </a:lnTo>
                <a:lnTo>
                  <a:pt x="108000" y="101520"/>
                </a:lnTo>
                <a:lnTo>
                  <a:pt x="108000" y="164880"/>
                </a:lnTo>
                <a:lnTo>
                  <a:pt x="114480" y="196920"/>
                </a:lnTo>
                <a:lnTo>
                  <a:pt x="120600" y="228600"/>
                </a:lnTo>
                <a:lnTo>
                  <a:pt x="133560" y="285840"/>
                </a:lnTo>
                <a:lnTo>
                  <a:pt x="139680" y="304920"/>
                </a:lnTo>
                <a:lnTo>
                  <a:pt x="146160" y="330120"/>
                </a:lnTo>
                <a:lnTo>
                  <a:pt x="158760" y="368280"/>
                </a:lnTo>
                <a:lnTo>
                  <a:pt x="165240" y="380880"/>
                </a:lnTo>
                <a:lnTo>
                  <a:pt x="165240" y="393480"/>
                </a:lnTo>
                <a:lnTo>
                  <a:pt x="165240" y="399960"/>
                </a:lnTo>
                <a:lnTo>
                  <a:pt x="165240" y="412560"/>
                </a:lnTo>
                <a:lnTo>
                  <a:pt x="158760" y="412560"/>
                </a:lnTo>
                <a:lnTo>
                  <a:pt x="152640" y="412560"/>
                </a:lnTo>
                <a:lnTo>
                  <a:pt x="139680" y="412560"/>
                </a:lnTo>
                <a:lnTo>
                  <a:pt x="108000" y="412560"/>
                </a:lnTo>
                <a:lnTo>
                  <a:pt x="88920" y="412560"/>
                </a:lnTo>
                <a:lnTo>
                  <a:pt x="69840" y="406440"/>
                </a:lnTo>
                <a:lnTo>
                  <a:pt x="12600" y="406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1045" y="4858012"/>
            <a:ext cx="978535" cy="641350"/>
          </a:xfrm>
          <a:custGeom>
            <a:avLst/>
            <a:gdLst/>
            <a:ahLst/>
            <a:cxnLst/>
            <a:rect l="l" t="t" r="r" b="b"/>
            <a:pathLst>
              <a:path w="978535" h="641350">
                <a:moveTo>
                  <a:pt x="152640" y="0"/>
                </a:moveTo>
                <a:lnTo>
                  <a:pt x="146160" y="0"/>
                </a:lnTo>
                <a:lnTo>
                  <a:pt x="133560" y="0"/>
                </a:lnTo>
                <a:lnTo>
                  <a:pt x="127080" y="6120"/>
                </a:lnTo>
                <a:lnTo>
                  <a:pt x="101880" y="25200"/>
                </a:lnTo>
                <a:lnTo>
                  <a:pt x="88920" y="31680"/>
                </a:lnTo>
                <a:lnTo>
                  <a:pt x="69840" y="57240"/>
                </a:lnTo>
                <a:lnTo>
                  <a:pt x="57240" y="75960"/>
                </a:lnTo>
                <a:lnTo>
                  <a:pt x="44640" y="88920"/>
                </a:lnTo>
                <a:lnTo>
                  <a:pt x="25560" y="127080"/>
                </a:lnTo>
                <a:lnTo>
                  <a:pt x="19080" y="152280"/>
                </a:lnTo>
                <a:lnTo>
                  <a:pt x="6480" y="171360"/>
                </a:lnTo>
                <a:lnTo>
                  <a:pt x="0" y="203040"/>
                </a:lnTo>
                <a:lnTo>
                  <a:pt x="0" y="253800"/>
                </a:lnTo>
                <a:lnTo>
                  <a:pt x="0" y="279360"/>
                </a:lnTo>
                <a:lnTo>
                  <a:pt x="0" y="304560"/>
                </a:lnTo>
                <a:lnTo>
                  <a:pt x="12960" y="355680"/>
                </a:lnTo>
                <a:lnTo>
                  <a:pt x="38160" y="399960"/>
                </a:lnTo>
                <a:lnTo>
                  <a:pt x="50760" y="419040"/>
                </a:lnTo>
                <a:lnTo>
                  <a:pt x="88920" y="457200"/>
                </a:lnTo>
                <a:lnTo>
                  <a:pt x="114480" y="469800"/>
                </a:lnTo>
                <a:lnTo>
                  <a:pt x="133560" y="488880"/>
                </a:lnTo>
                <a:lnTo>
                  <a:pt x="158760" y="507960"/>
                </a:lnTo>
                <a:lnTo>
                  <a:pt x="216000" y="533160"/>
                </a:lnTo>
                <a:lnTo>
                  <a:pt x="247680" y="546120"/>
                </a:lnTo>
                <a:lnTo>
                  <a:pt x="273240" y="552240"/>
                </a:lnTo>
                <a:lnTo>
                  <a:pt x="298440" y="565200"/>
                </a:lnTo>
                <a:lnTo>
                  <a:pt x="330480" y="571320"/>
                </a:lnTo>
                <a:lnTo>
                  <a:pt x="362160" y="577800"/>
                </a:lnTo>
                <a:lnTo>
                  <a:pt x="432000" y="584280"/>
                </a:lnTo>
                <a:lnTo>
                  <a:pt x="463680" y="590400"/>
                </a:lnTo>
                <a:lnTo>
                  <a:pt x="527040" y="596880"/>
                </a:lnTo>
                <a:lnTo>
                  <a:pt x="559080" y="603000"/>
                </a:lnTo>
                <a:lnTo>
                  <a:pt x="622440" y="615960"/>
                </a:lnTo>
                <a:lnTo>
                  <a:pt x="648000" y="622080"/>
                </a:lnTo>
                <a:lnTo>
                  <a:pt x="698761" y="628560"/>
                </a:lnTo>
                <a:lnTo>
                  <a:pt x="717841" y="635040"/>
                </a:lnTo>
                <a:lnTo>
                  <a:pt x="736561" y="635040"/>
                </a:lnTo>
                <a:lnTo>
                  <a:pt x="762121" y="641160"/>
                </a:lnTo>
                <a:lnTo>
                  <a:pt x="774721" y="641160"/>
                </a:lnTo>
                <a:lnTo>
                  <a:pt x="787681" y="641160"/>
                </a:lnTo>
                <a:lnTo>
                  <a:pt x="800281" y="641160"/>
                </a:lnTo>
                <a:lnTo>
                  <a:pt x="800281" y="635040"/>
                </a:lnTo>
                <a:lnTo>
                  <a:pt x="806401" y="635040"/>
                </a:lnTo>
                <a:lnTo>
                  <a:pt x="812881" y="635040"/>
                </a:lnTo>
                <a:lnTo>
                  <a:pt x="819361" y="641160"/>
                </a:lnTo>
                <a:lnTo>
                  <a:pt x="939961" y="641160"/>
                </a:lnTo>
                <a:lnTo>
                  <a:pt x="959041" y="635040"/>
                </a:lnTo>
                <a:lnTo>
                  <a:pt x="965161" y="635040"/>
                </a:lnTo>
                <a:lnTo>
                  <a:pt x="978121" y="6350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279801" y="5388127"/>
            <a:ext cx="209491" cy="22857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409927" y="5810574"/>
            <a:ext cx="89535" cy="298450"/>
          </a:xfrm>
          <a:custGeom>
            <a:avLst/>
            <a:gdLst/>
            <a:ahLst/>
            <a:cxnLst/>
            <a:rect l="l" t="t" r="r" b="b"/>
            <a:pathLst>
              <a:path w="89534" h="298450">
                <a:moveTo>
                  <a:pt x="63360" y="12600"/>
                </a:moveTo>
                <a:lnTo>
                  <a:pt x="57240" y="6120"/>
                </a:lnTo>
                <a:lnTo>
                  <a:pt x="50760" y="6120"/>
                </a:lnTo>
                <a:lnTo>
                  <a:pt x="38160" y="0"/>
                </a:lnTo>
                <a:lnTo>
                  <a:pt x="25200" y="6120"/>
                </a:lnTo>
                <a:lnTo>
                  <a:pt x="12600" y="19080"/>
                </a:lnTo>
                <a:lnTo>
                  <a:pt x="6120" y="37800"/>
                </a:lnTo>
                <a:lnTo>
                  <a:pt x="6120" y="50760"/>
                </a:lnTo>
                <a:lnTo>
                  <a:pt x="0" y="69840"/>
                </a:lnTo>
                <a:lnTo>
                  <a:pt x="0" y="114120"/>
                </a:lnTo>
                <a:lnTo>
                  <a:pt x="0" y="139680"/>
                </a:lnTo>
                <a:lnTo>
                  <a:pt x="0" y="183960"/>
                </a:lnTo>
                <a:lnTo>
                  <a:pt x="6120" y="203040"/>
                </a:lnTo>
                <a:lnTo>
                  <a:pt x="12600" y="222120"/>
                </a:lnTo>
                <a:lnTo>
                  <a:pt x="19080" y="241200"/>
                </a:lnTo>
                <a:lnTo>
                  <a:pt x="38160" y="272880"/>
                </a:lnTo>
                <a:lnTo>
                  <a:pt x="44280" y="285480"/>
                </a:lnTo>
                <a:lnTo>
                  <a:pt x="69840" y="298440"/>
                </a:lnTo>
                <a:lnTo>
                  <a:pt x="76320" y="298440"/>
                </a:lnTo>
                <a:lnTo>
                  <a:pt x="88920" y="298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533601" y="5820128"/>
            <a:ext cx="393811" cy="35529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003762" y="5940728"/>
            <a:ext cx="203011" cy="18393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190768" y="5835774"/>
            <a:ext cx="139700" cy="362585"/>
          </a:xfrm>
          <a:custGeom>
            <a:avLst/>
            <a:gdLst/>
            <a:ahLst/>
            <a:cxnLst/>
            <a:rect l="l" t="t" r="r" b="b"/>
            <a:pathLst>
              <a:path w="139700" h="362585">
                <a:moveTo>
                  <a:pt x="0" y="0"/>
                </a:moveTo>
                <a:lnTo>
                  <a:pt x="6480" y="6480"/>
                </a:lnTo>
                <a:lnTo>
                  <a:pt x="32040" y="19080"/>
                </a:lnTo>
                <a:lnTo>
                  <a:pt x="44640" y="31680"/>
                </a:lnTo>
                <a:lnTo>
                  <a:pt x="76320" y="57240"/>
                </a:lnTo>
                <a:lnTo>
                  <a:pt x="88920" y="69840"/>
                </a:lnTo>
                <a:lnTo>
                  <a:pt x="108000" y="88920"/>
                </a:lnTo>
                <a:lnTo>
                  <a:pt x="120960" y="108000"/>
                </a:lnTo>
                <a:lnTo>
                  <a:pt x="127080" y="133560"/>
                </a:lnTo>
                <a:lnTo>
                  <a:pt x="139680" y="184320"/>
                </a:lnTo>
                <a:lnTo>
                  <a:pt x="139680" y="209520"/>
                </a:lnTo>
                <a:lnTo>
                  <a:pt x="133560" y="235080"/>
                </a:lnTo>
                <a:lnTo>
                  <a:pt x="127080" y="260280"/>
                </a:lnTo>
                <a:lnTo>
                  <a:pt x="120960" y="279360"/>
                </a:lnTo>
                <a:lnTo>
                  <a:pt x="95400" y="317520"/>
                </a:lnTo>
                <a:lnTo>
                  <a:pt x="88920" y="336600"/>
                </a:lnTo>
                <a:lnTo>
                  <a:pt x="76320" y="349200"/>
                </a:lnTo>
                <a:lnTo>
                  <a:pt x="63720" y="362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057731" y="4438971"/>
            <a:ext cx="629285" cy="31750"/>
          </a:xfrm>
          <a:custGeom>
            <a:avLst/>
            <a:gdLst/>
            <a:ahLst/>
            <a:cxnLst/>
            <a:rect l="l" t="t" r="r" b="b"/>
            <a:pathLst>
              <a:path w="629285" h="31750">
                <a:moveTo>
                  <a:pt x="25560" y="6120"/>
                </a:moveTo>
                <a:lnTo>
                  <a:pt x="19080" y="6120"/>
                </a:lnTo>
                <a:lnTo>
                  <a:pt x="12960" y="0"/>
                </a:lnTo>
                <a:lnTo>
                  <a:pt x="6480" y="0"/>
                </a:lnTo>
                <a:lnTo>
                  <a:pt x="0" y="0"/>
                </a:lnTo>
                <a:lnTo>
                  <a:pt x="0" y="6120"/>
                </a:lnTo>
                <a:lnTo>
                  <a:pt x="19080" y="6120"/>
                </a:lnTo>
                <a:lnTo>
                  <a:pt x="38160" y="6120"/>
                </a:lnTo>
                <a:lnTo>
                  <a:pt x="95400" y="12600"/>
                </a:lnTo>
                <a:lnTo>
                  <a:pt x="133560" y="12600"/>
                </a:lnTo>
                <a:lnTo>
                  <a:pt x="222480" y="12600"/>
                </a:lnTo>
                <a:lnTo>
                  <a:pt x="266760" y="12600"/>
                </a:lnTo>
                <a:lnTo>
                  <a:pt x="317520" y="12600"/>
                </a:lnTo>
                <a:lnTo>
                  <a:pt x="419040" y="19080"/>
                </a:lnTo>
                <a:lnTo>
                  <a:pt x="463680" y="19080"/>
                </a:lnTo>
                <a:lnTo>
                  <a:pt x="507960" y="19080"/>
                </a:lnTo>
                <a:lnTo>
                  <a:pt x="540000" y="25200"/>
                </a:lnTo>
                <a:lnTo>
                  <a:pt x="571680" y="25200"/>
                </a:lnTo>
                <a:lnTo>
                  <a:pt x="596880" y="25200"/>
                </a:lnTo>
                <a:lnTo>
                  <a:pt x="615960" y="25200"/>
                </a:lnTo>
                <a:lnTo>
                  <a:pt x="628920" y="25200"/>
                </a:lnTo>
                <a:lnTo>
                  <a:pt x="628920" y="31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568687" y="6299454"/>
            <a:ext cx="692150" cy="38735"/>
          </a:xfrm>
          <a:custGeom>
            <a:avLst/>
            <a:gdLst/>
            <a:ahLst/>
            <a:cxnLst/>
            <a:rect l="l" t="t" r="r" b="b"/>
            <a:pathLst>
              <a:path w="692150" h="38735">
                <a:moveTo>
                  <a:pt x="0" y="25200"/>
                </a:moveTo>
                <a:lnTo>
                  <a:pt x="0" y="19080"/>
                </a:lnTo>
                <a:lnTo>
                  <a:pt x="6120" y="12600"/>
                </a:lnTo>
                <a:lnTo>
                  <a:pt x="12600" y="6120"/>
                </a:lnTo>
                <a:lnTo>
                  <a:pt x="25200" y="6120"/>
                </a:lnTo>
                <a:lnTo>
                  <a:pt x="38160" y="0"/>
                </a:lnTo>
                <a:lnTo>
                  <a:pt x="82440" y="0"/>
                </a:lnTo>
                <a:lnTo>
                  <a:pt x="114120" y="0"/>
                </a:lnTo>
                <a:lnTo>
                  <a:pt x="146160" y="0"/>
                </a:lnTo>
                <a:lnTo>
                  <a:pt x="183960" y="6120"/>
                </a:lnTo>
                <a:lnTo>
                  <a:pt x="222120" y="12600"/>
                </a:lnTo>
                <a:lnTo>
                  <a:pt x="317520" y="25200"/>
                </a:lnTo>
                <a:lnTo>
                  <a:pt x="368280" y="31680"/>
                </a:lnTo>
                <a:lnTo>
                  <a:pt x="469800" y="31680"/>
                </a:lnTo>
                <a:lnTo>
                  <a:pt x="514440" y="31680"/>
                </a:lnTo>
                <a:lnTo>
                  <a:pt x="691921" y="31680"/>
                </a:lnTo>
                <a:lnTo>
                  <a:pt x="691921" y="381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37002" y="6353288"/>
            <a:ext cx="177811" cy="27321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442372" y="3203644"/>
            <a:ext cx="88891" cy="8889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699578" y="3054409"/>
            <a:ext cx="241935" cy="203835"/>
          </a:xfrm>
          <a:custGeom>
            <a:avLst/>
            <a:gdLst/>
            <a:ahLst/>
            <a:cxnLst/>
            <a:rect l="l" t="t" r="r" b="b"/>
            <a:pathLst>
              <a:path w="241934" h="203835">
                <a:moveTo>
                  <a:pt x="165240" y="25560"/>
                </a:moveTo>
                <a:lnTo>
                  <a:pt x="152640" y="12960"/>
                </a:lnTo>
                <a:lnTo>
                  <a:pt x="139680" y="6480"/>
                </a:lnTo>
                <a:lnTo>
                  <a:pt x="127080" y="0"/>
                </a:lnTo>
                <a:lnTo>
                  <a:pt x="101880" y="0"/>
                </a:lnTo>
                <a:lnTo>
                  <a:pt x="82800" y="6480"/>
                </a:lnTo>
                <a:lnTo>
                  <a:pt x="63720" y="12960"/>
                </a:lnTo>
                <a:lnTo>
                  <a:pt x="44640" y="25560"/>
                </a:lnTo>
                <a:lnTo>
                  <a:pt x="19080" y="57240"/>
                </a:lnTo>
                <a:lnTo>
                  <a:pt x="6480" y="82800"/>
                </a:lnTo>
                <a:lnTo>
                  <a:pt x="0" y="127080"/>
                </a:lnTo>
                <a:lnTo>
                  <a:pt x="0" y="146160"/>
                </a:lnTo>
                <a:lnTo>
                  <a:pt x="0" y="165240"/>
                </a:lnTo>
                <a:lnTo>
                  <a:pt x="19080" y="190440"/>
                </a:lnTo>
                <a:lnTo>
                  <a:pt x="31680" y="196920"/>
                </a:lnTo>
                <a:lnTo>
                  <a:pt x="50760" y="203400"/>
                </a:lnTo>
                <a:lnTo>
                  <a:pt x="69840" y="203400"/>
                </a:lnTo>
                <a:lnTo>
                  <a:pt x="88920" y="203400"/>
                </a:lnTo>
                <a:lnTo>
                  <a:pt x="101880" y="196920"/>
                </a:lnTo>
                <a:lnTo>
                  <a:pt x="133560" y="177840"/>
                </a:lnTo>
                <a:lnTo>
                  <a:pt x="146160" y="165240"/>
                </a:lnTo>
                <a:lnTo>
                  <a:pt x="152640" y="152640"/>
                </a:lnTo>
                <a:lnTo>
                  <a:pt x="152640" y="127080"/>
                </a:lnTo>
                <a:lnTo>
                  <a:pt x="152640" y="114480"/>
                </a:lnTo>
                <a:lnTo>
                  <a:pt x="146160" y="95400"/>
                </a:lnTo>
                <a:lnTo>
                  <a:pt x="139680" y="82800"/>
                </a:lnTo>
                <a:lnTo>
                  <a:pt x="133560" y="69840"/>
                </a:lnTo>
                <a:lnTo>
                  <a:pt x="120600" y="57240"/>
                </a:lnTo>
                <a:lnTo>
                  <a:pt x="114480" y="57240"/>
                </a:lnTo>
                <a:lnTo>
                  <a:pt x="114480" y="63720"/>
                </a:lnTo>
                <a:lnTo>
                  <a:pt x="114480" y="69840"/>
                </a:lnTo>
                <a:lnTo>
                  <a:pt x="127080" y="114480"/>
                </a:lnTo>
                <a:lnTo>
                  <a:pt x="165240" y="146160"/>
                </a:lnTo>
                <a:lnTo>
                  <a:pt x="196920" y="165240"/>
                </a:lnTo>
                <a:lnTo>
                  <a:pt x="209520" y="177840"/>
                </a:lnTo>
                <a:lnTo>
                  <a:pt x="228600" y="184320"/>
                </a:lnTo>
                <a:lnTo>
                  <a:pt x="235080" y="184320"/>
                </a:lnTo>
                <a:lnTo>
                  <a:pt x="241560" y="1843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880492" y="2835363"/>
            <a:ext cx="336571" cy="20337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487259" y="3079969"/>
            <a:ext cx="6350" cy="0"/>
          </a:xfrm>
          <a:custGeom>
            <a:avLst/>
            <a:gdLst/>
            <a:ahLst/>
            <a:cxnLst/>
            <a:rect l="l" t="t" r="r" b="b"/>
            <a:pathLst>
              <a:path w="6350" h="0">
                <a:moveTo>
                  <a:pt x="3060" y="-9525"/>
                </a:moveTo>
                <a:lnTo>
                  <a:pt x="3060" y="9525"/>
                </a:lnTo>
              </a:path>
            </a:pathLst>
          </a:custGeom>
          <a:ln w="612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9505979" y="3219649"/>
            <a:ext cx="6985" cy="12700"/>
          </a:xfrm>
          <a:custGeom>
            <a:avLst/>
            <a:gdLst/>
            <a:ahLst/>
            <a:cxnLst/>
            <a:rect l="l" t="t" r="r" b="b"/>
            <a:pathLst>
              <a:path w="6984" h="12700">
                <a:moveTo>
                  <a:pt x="0" y="12600"/>
                </a:moveTo>
                <a:lnTo>
                  <a:pt x="6480" y="12600"/>
                </a:lnTo>
                <a:lnTo>
                  <a:pt x="6480" y="6480"/>
                </a:lnTo>
                <a:lnTo>
                  <a:pt x="648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810900" y="2870449"/>
            <a:ext cx="82550" cy="356235"/>
          </a:xfrm>
          <a:custGeom>
            <a:avLst/>
            <a:gdLst/>
            <a:ahLst/>
            <a:cxnLst/>
            <a:rect l="l" t="t" r="r" b="b"/>
            <a:pathLst>
              <a:path w="82550" h="356235">
                <a:moveTo>
                  <a:pt x="19080" y="0"/>
                </a:moveTo>
                <a:lnTo>
                  <a:pt x="12600" y="12600"/>
                </a:lnTo>
                <a:lnTo>
                  <a:pt x="12600" y="31680"/>
                </a:lnTo>
                <a:lnTo>
                  <a:pt x="6480" y="50760"/>
                </a:lnTo>
                <a:lnTo>
                  <a:pt x="0" y="108000"/>
                </a:lnTo>
                <a:lnTo>
                  <a:pt x="0" y="139680"/>
                </a:lnTo>
                <a:lnTo>
                  <a:pt x="0" y="171360"/>
                </a:lnTo>
                <a:lnTo>
                  <a:pt x="0" y="203040"/>
                </a:lnTo>
                <a:lnTo>
                  <a:pt x="6480" y="228600"/>
                </a:lnTo>
                <a:lnTo>
                  <a:pt x="12600" y="260280"/>
                </a:lnTo>
                <a:lnTo>
                  <a:pt x="31680" y="304560"/>
                </a:lnTo>
                <a:lnTo>
                  <a:pt x="44640" y="323640"/>
                </a:lnTo>
                <a:lnTo>
                  <a:pt x="63360" y="342720"/>
                </a:lnTo>
                <a:lnTo>
                  <a:pt x="76320" y="349200"/>
                </a:lnTo>
                <a:lnTo>
                  <a:pt x="82440" y="355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941054" y="3095644"/>
            <a:ext cx="120571" cy="15261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055535" y="2822763"/>
            <a:ext cx="101491" cy="18429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182255" y="2829243"/>
            <a:ext cx="209851" cy="18393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0442895" y="3197524"/>
            <a:ext cx="75931" cy="10797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0642861" y="2991049"/>
            <a:ext cx="38735" cy="209550"/>
          </a:xfrm>
          <a:custGeom>
            <a:avLst/>
            <a:gdLst/>
            <a:ahLst/>
            <a:cxnLst/>
            <a:rect l="l" t="t" r="r" b="b"/>
            <a:pathLst>
              <a:path w="38734" h="209550">
                <a:moveTo>
                  <a:pt x="0" y="0"/>
                </a:moveTo>
                <a:lnTo>
                  <a:pt x="0" y="19080"/>
                </a:lnTo>
                <a:lnTo>
                  <a:pt x="6120" y="31680"/>
                </a:lnTo>
                <a:lnTo>
                  <a:pt x="6120" y="50760"/>
                </a:lnTo>
                <a:lnTo>
                  <a:pt x="6120" y="88920"/>
                </a:lnTo>
                <a:lnTo>
                  <a:pt x="12600" y="108000"/>
                </a:lnTo>
                <a:lnTo>
                  <a:pt x="12600" y="133200"/>
                </a:lnTo>
                <a:lnTo>
                  <a:pt x="19080" y="152280"/>
                </a:lnTo>
                <a:lnTo>
                  <a:pt x="19080" y="165240"/>
                </a:lnTo>
                <a:lnTo>
                  <a:pt x="25200" y="177840"/>
                </a:lnTo>
                <a:lnTo>
                  <a:pt x="25200" y="196920"/>
                </a:lnTo>
                <a:lnTo>
                  <a:pt x="31680" y="203040"/>
                </a:lnTo>
                <a:lnTo>
                  <a:pt x="38160" y="2095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0712701" y="2851369"/>
            <a:ext cx="139700" cy="464184"/>
          </a:xfrm>
          <a:custGeom>
            <a:avLst/>
            <a:gdLst/>
            <a:ahLst/>
            <a:cxnLst/>
            <a:rect l="l" t="t" r="r" b="b"/>
            <a:pathLst>
              <a:path w="139700" h="464185">
                <a:moveTo>
                  <a:pt x="0" y="0"/>
                </a:moveTo>
                <a:lnTo>
                  <a:pt x="6120" y="0"/>
                </a:lnTo>
                <a:lnTo>
                  <a:pt x="12600" y="0"/>
                </a:lnTo>
                <a:lnTo>
                  <a:pt x="0" y="0"/>
                </a:lnTo>
                <a:lnTo>
                  <a:pt x="38160" y="25200"/>
                </a:lnTo>
                <a:lnTo>
                  <a:pt x="57240" y="38160"/>
                </a:lnTo>
                <a:lnTo>
                  <a:pt x="69840" y="63360"/>
                </a:lnTo>
                <a:lnTo>
                  <a:pt x="101520" y="114120"/>
                </a:lnTo>
                <a:lnTo>
                  <a:pt x="120600" y="146160"/>
                </a:lnTo>
                <a:lnTo>
                  <a:pt x="127080" y="177840"/>
                </a:lnTo>
                <a:lnTo>
                  <a:pt x="133200" y="216000"/>
                </a:lnTo>
                <a:lnTo>
                  <a:pt x="139680" y="279360"/>
                </a:lnTo>
                <a:lnTo>
                  <a:pt x="133200" y="311040"/>
                </a:lnTo>
                <a:lnTo>
                  <a:pt x="120600" y="361800"/>
                </a:lnTo>
                <a:lnTo>
                  <a:pt x="108000" y="387360"/>
                </a:lnTo>
                <a:lnTo>
                  <a:pt x="82440" y="419040"/>
                </a:lnTo>
                <a:lnTo>
                  <a:pt x="69840" y="438120"/>
                </a:lnTo>
                <a:lnTo>
                  <a:pt x="38160" y="463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661418" y="4210371"/>
            <a:ext cx="178435" cy="361950"/>
          </a:xfrm>
          <a:custGeom>
            <a:avLst/>
            <a:gdLst/>
            <a:ahLst/>
            <a:cxnLst/>
            <a:rect l="l" t="t" r="r" b="b"/>
            <a:pathLst>
              <a:path w="178434" h="361950">
                <a:moveTo>
                  <a:pt x="0" y="101520"/>
                </a:moveTo>
                <a:lnTo>
                  <a:pt x="6480" y="145800"/>
                </a:lnTo>
                <a:lnTo>
                  <a:pt x="12960" y="190440"/>
                </a:lnTo>
                <a:lnTo>
                  <a:pt x="19080" y="215640"/>
                </a:lnTo>
                <a:lnTo>
                  <a:pt x="19080" y="241200"/>
                </a:lnTo>
                <a:lnTo>
                  <a:pt x="19080" y="260280"/>
                </a:lnTo>
                <a:lnTo>
                  <a:pt x="25560" y="304560"/>
                </a:lnTo>
                <a:lnTo>
                  <a:pt x="25560" y="317520"/>
                </a:lnTo>
                <a:lnTo>
                  <a:pt x="25560" y="336240"/>
                </a:lnTo>
                <a:lnTo>
                  <a:pt x="25560" y="342720"/>
                </a:lnTo>
                <a:lnTo>
                  <a:pt x="25560" y="336240"/>
                </a:lnTo>
                <a:lnTo>
                  <a:pt x="19080" y="311040"/>
                </a:lnTo>
                <a:lnTo>
                  <a:pt x="19080" y="152280"/>
                </a:lnTo>
                <a:lnTo>
                  <a:pt x="25560" y="114120"/>
                </a:lnTo>
                <a:lnTo>
                  <a:pt x="57240" y="25200"/>
                </a:lnTo>
                <a:lnTo>
                  <a:pt x="69840" y="12600"/>
                </a:lnTo>
                <a:lnTo>
                  <a:pt x="95400" y="0"/>
                </a:lnTo>
                <a:lnTo>
                  <a:pt x="101880" y="0"/>
                </a:lnTo>
                <a:lnTo>
                  <a:pt x="127080" y="25200"/>
                </a:lnTo>
                <a:lnTo>
                  <a:pt x="140040" y="69840"/>
                </a:lnTo>
                <a:lnTo>
                  <a:pt x="146160" y="95040"/>
                </a:lnTo>
                <a:lnTo>
                  <a:pt x="152640" y="158760"/>
                </a:lnTo>
                <a:lnTo>
                  <a:pt x="152640" y="190440"/>
                </a:lnTo>
                <a:lnTo>
                  <a:pt x="158760" y="222120"/>
                </a:lnTo>
                <a:lnTo>
                  <a:pt x="158760" y="247680"/>
                </a:lnTo>
                <a:lnTo>
                  <a:pt x="158760" y="272880"/>
                </a:lnTo>
                <a:lnTo>
                  <a:pt x="165240" y="311040"/>
                </a:lnTo>
                <a:lnTo>
                  <a:pt x="171720" y="336240"/>
                </a:lnTo>
                <a:lnTo>
                  <a:pt x="171720" y="349200"/>
                </a:lnTo>
                <a:lnTo>
                  <a:pt x="171720" y="355320"/>
                </a:lnTo>
                <a:lnTo>
                  <a:pt x="177840" y="3618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693458" y="4426011"/>
            <a:ext cx="82550" cy="38735"/>
          </a:xfrm>
          <a:custGeom>
            <a:avLst/>
            <a:gdLst/>
            <a:ahLst/>
            <a:cxnLst/>
            <a:rect l="l" t="t" r="r" b="b"/>
            <a:pathLst>
              <a:path w="82550" h="38735">
                <a:moveTo>
                  <a:pt x="0" y="38160"/>
                </a:moveTo>
                <a:lnTo>
                  <a:pt x="12600" y="32040"/>
                </a:lnTo>
                <a:lnTo>
                  <a:pt x="19080" y="25560"/>
                </a:lnTo>
                <a:lnTo>
                  <a:pt x="44280" y="19080"/>
                </a:lnTo>
                <a:lnTo>
                  <a:pt x="56880" y="12960"/>
                </a:lnTo>
                <a:lnTo>
                  <a:pt x="75960" y="6480"/>
                </a:lnTo>
                <a:lnTo>
                  <a:pt x="8244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880492" y="4162685"/>
            <a:ext cx="114451" cy="20301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014053" y="4168805"/>
            <a:ext cx="177811" cy="1842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487259" y="4369131"/>
            <a:ext cx="31750" cy="12700"/>
          </a:xfrm>
          <a:custGeom>
            <a:avLst/>
            <a:gdLst/>
            <a:ahLst/>
            <a:cxnLst/>
            <a:rect l="l" t="t" r="r" b="b"/>
            <a:pathLst>
              <a:path w="31750" h="12700">
                <a:moveTo>
                  <a:pt x="0" y="0"/>
                </a:moveTo>
                <a:lnTo>
                  <a:pt x="6120" y="0"/>
                </a:lnTo>
                <a:lnTo>
                  <a:pt x="12600" y="0"/>
                </a:lnTo>
                <a:lnTo>
                  <a:pt x="18720" y="6120"/>
                </a:lnTo>
                <a:lnTo>
                  <a:pt x="25200" y="6120"/>
                </a:lnTo>
                <a:lnTo>
                  <a:pt x="31680" y="6120"/>
                </a:lnTo>
                <a:lnTo>
                  <a:pt x="31680" y="12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9518939" y="4464171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0"/>
                </a:moveTo>
                <a:lnTo>
                  <a:pt x="6120" y="6480"/>
                </a:lnTo>
                <a:lnTo>
                  <a:pt x="6120" y="12600"/>
                </a:lnTo>
                <a:lnTo>
                  <a:pt x="0" y="12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855540" y="4242051"/>
            <a:ext cx="114300" cy="311150"/>
          </a:xfrm>
          <a:custGeom>
            <a:avLst/>
            <a:gdLst/>
            <a:ahLst/>
            <a:cxnLst/>
            <a:rect l="l" t="t" r="r" b="b"/>
            <a:pathLst>
              <a:path w="114300" h="311150">
                <a:moveTo>
                  <a:pt x="44280" y="25200"/>
                </a:moveTo>
                <a:lnTo>
                  <a:pt x="50760" y="12600"/>
                </a:lnTo>
                <a:lnTo>
                  <a:pt x="50760" y="6120"/>
                </a:lnTo>
                <a:lnTo>
                  <a:pt x="44280" y="0"/>
                </a:lnTo>
                <a:lnTo>
                  <a:pt x="37800" y="0"/>
                </a:lnTo>
                <a:lnTo>
                  <a:pt x="31680" y="0"/>
                </a:lnTo>
                <a:lnTo>
                  <a:pt x="25200" y="12600"/>
                </a:lnTo>
                <a:lnTo>
                  <a:pt x="12600" y="44280"/>
                </a:lnTo>
                <a:lnTo>
                  <a:pt x="6120" y="63360"/>
                </a:lnTo>
                <a:lnTo>
                  <a:pt x="0" y="108000"/>
                </a:lnTo>
                <a:lnTo>
                  <a:pt x="0" y="133200"/>
                </a:lnTo>
                <a:lnTo>
                  <a:pt x="0" y="158760"/>
                </a:lnTo>
                <a:lnTo>
                  <a:pt x="0" y="183960"/>
                </a:lnTo>
                <a:lnTo>
                  <a:pt x="12600" y="222120"/>
                </a:lnTo>
                <a:lnTo>
                  <a:pt x="18720" y="241200"/>
                </a:lnTo>
                <a:lnTo>
                  <a:pt x="25200" y="260280"/>
                </a:lnTo>
                <a:lnTo>
                  <a:pt x="37800" y="272880"/>
                </a:lnTo>
                <a:lnTo>
                  <a:pt x="50760" y="285840"/>
                </a:lnTo>
                <a:lnTo>
                  <a:pt x="63360" y="291960"/>
                </a:lnTo>
                <a:lnTo>
                  <a:pt x="88920" y="304560"/>
                </a:lnTo>
                <a:lnTo>
                  <a:pt x="95040" y="311040"/>
                </a:lnTo>
                <a:lnTo>
                  <a:pt x="114120" y="3110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010895" y="4410366"/>
            <a:ext cx="139651" cy="13965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0144455" y="4232525"/>
            <a:ext cx="272851" cy="15225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0429935" y="4467246"/>
            <a:ext cx="69811" cy="7629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0620735" y="4378326"/>
            <a:ext cx="215611" cy="14613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0839781" y="4216491"/>
            <a:ext cx="152400" cy="400050"/>
          </a:xfrm>
          <a:custGeom>
            <a:avLst/>
            <a:gdLst/>
            <a:ahLst/>
            <a:cxnLst/>
            <a:rect l="l" t="t" r="r" b="b"/>
            <a:pathLst>
              <a:path w="152400" h="400050">
                <a:moveTo>
                  <a:pt x="0" y="0"/>
                </a:moveTo>
                <a:lnTo>
                  <a:pt x="12600" y="12960"/>
                </a:lnTo>
                <a:lnTo>
                  <a:pt x="50760" y="50760"/>
                </a:lnTo>
                <a:lnTo>
                  <a:pt x="69840" y="63720"/>
                </a:lnTo>
                <a:lnTo>
                  <a:pt x="82440" y="82800"/>
                </a:lnTo>
                <a:lnTo>
                  <a:pt x="95040" y="95400"/>
                </a:lnTo>
                <a:lnTo>
                  <a:pt x="120600" y="133560"/>
                </a:lnTo>
                <a:lnTo>
                  <a:pt x="139680" y="171360"/>
                </a:lnTo>
                <a:lnTo>
                  <a:pt x="152280" y="235080"/>
                </a:lnTo>
                <a:lnTo>
                  <a:pt x="152280" y="260280"/>
                </a:lnTo>
                <a:lnTo>
                  <a:pt x="152280" y="279360"/>
                </a:lnTo>
                <a:lnTo>
                  <a:pt x="139680" y="317520"/>
                </a:lnTo>
                <a:lnTo>
                  <a:pt x="139680" y="330120"/>
                </a:lnTo>
                <a:lnTo>
                  <a:pt x="120600" y="355680"/>
                </a:lnTo>
                <a:lnTo>
                  <a:pt x="114120" y="368280"/>
                </a:lnTo>
                <a:lnTo>
                  <a:pt x="101520" y="374760"/>
                </a:lnTo>
                <a:lnTo>
                  <a:pt x="95040" y="381240"/>
                </a:lnTo>
                <a:lnTo>
                  <a:pt x="69840" y="393840"/>
                </a:lnTo>
                <a:lnTo>
                  <a:pt x="50760" y="3999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588779" y="4858012"/>
            <a:ext cx="133350" cy="234950"/>
          </a:xfrm>
          <a:custGeom>
            <a:avLst/>
            <a:gdLst/>
            <a:ahLst/>
            <a:cxnLst/>
            <a:rect l="l" t="t" r="r" b="b"/>
            <a:pathLst>
              <a:path w="133350" h="234950">
                <a:moveTo>
                  <a:pt x="6120" y="19080"/>
                </a:moveTo>
                <a:lnTo>
                  <a:pt x="6120" y="19080"/>
                </a:lnTo>
                <a:lnTo>
                  <a:pt x="6120" y="234720"/>
                </a:lnTo>
                <a:lnTo>
                  <a:pt x="6120" y="228600"/>
                </a:lnTo>
                <a:lnTo>
                  <a:pt x="6120" y="209520"/>
                </a:lnTo>
                <a:lnTo>
                  <a:pt x="0" y="196920"/>
                </a:lnTo>
                <a:lnTo>
                  <a:pt x="0" y="158760"/>
                </a:lnTo>
                <a:lnTo>
                  <a:pt x="6120" y="139680"/>
                </a:lnTo>
                <a:lnTo>
                  <a:pt x="6120" y="120600"/>
                </a:lnTo>
                <a:lnTo>
                  <a:pt x="6120" y="101520"/>
                </a:lnTo>
                <a:lnTo>
                  <a:pt x="12600" y="63360"/>
                </a:lnTo>
                <a:lnTo>
                  <a:pt x="19080" y="44280"/>
                </a:lnTo>
                <a:lnTo>
                  <a:pt x="31680" y="12600"/>
                </a:lnTo>
                <a:lnTo>
                  <a:pt x="38160" y="6120"/>
                </a:lnTo>
                <a:lnTo>
                  <a:pt x="44280" y="0"/>
                </a:lnTo>
                <a:lnTo>
                  <a:pt x="56880" y="0"/>
                </a:lnTo>
                <a:lnTo>
                  <a:pt x="69840" y="6120"/>
                </a:lnTo>
                <a:lnTo>
                  <a:pt x="69840" y="19080"/>
                </a:lnTo>
                <a:lnTo>
                  <a:pt x="75960" y="31680"/>
                </a:lnTo>
                <a:lnTo>
                  <a:pt x="75960" y="50760"/>
                </a:lnTo>
                <a:lnTo>
                  <a:pt x="75960" y="69840"/>
                </a:lnTo>
                <a:lnTo>
                  <a:pt x="82440" y="114120"/>
                </a:lnTo>
                <a:lnTo>
                  <a:pt x="82440" y="133200"/>
                </a:lnTo>
                <a:lnTo>
                  <a:pt x="88920" y="171360"/>
                </a:lnTo>
                <a:lnTo>
                  <a:pt x="95040" y="183960"/>
                </a:lnTo>
                <a:lnTo>
                  <a:pt x="101520" y="196920"/>
                </a:lnTo>
                <a:lnTo>
                  <a:pt x="101520" y="209520"/>
                </a:lnTo>
                <a:lnTo>
                  <a:pt x="108000" y="215640"/>
                </a:lnTo>
                <a:lnTo>
                  <a:pt x="114120" y="228600"/>
                </a:lnTo>
                <a:lnTo>
                  <a:pt x="120600" y="228600"/>
                </a:lnTo>
                <a:lnTo>
                  <a:pt x="127080" y="234720"/>
                </a:lnTo>
                <a:lnTo>
                  <a:pt x="133200" y="2286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613979" y="4978612"/>
            <a:ext cx="64135" cy="25400"/>
          </a:xfrm>
          <a:custGeom>
            <a:avLst/>
            <a:gdLst/>
            <a:ahLst/>
            <a:cxnLst/>
            <a:rect l="l" t="t" r="r" b="b"/>
            <a:pathLst>
              <a:path w="64134" h="25400">
                <a:moveTo>
                  <a:pt x="0" y="25200"/>
                </a:moveTo>
                <a:lnTo>
                  <a:pt x="6480" y="19080"/>
                </a:lnTo>
                <a:lnTo>
                  <a:pt x="0" y="25200"/>
                </a:lnTo>
                <a:lnTo>
                  <a:pt x="12960" y="19080"/>
                </a:lnTo>
                <a:lnTo>
                  <a:pt x="31680" y="12600"/>
                </a:lnTo>
                <a:lnTo>
                  <a:pt x="44640" y="6480"/>
                </a:lnTo>
                <a:lnTo>
                  <a:pt x="6372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721980" y="4788172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4" h="12700">
                <a:moveTo>
                  <a:pt x="0" y="12600"/>
                </a:moveTo>
                <a:lnTo>
                  <a:pt x="6480" y="12600"/>
                </a:lnTo>
                <a:lnTo>
                  <a:pt x="0" y="12600"/>
                </a:lnTo>
                <a:lnTo>
                  <a:pt x="12600" y="12600"/>
                </a:lnTo>
                <a:lnTo>
                  <a:pt x="19080" y="12600"/>
                </a:lnTo>
                <a:lnTo>
                  <a:pt x="38160" y="6120"/>
                </a:lnTo>
                <a:lnTo>
                  <a:pt x="44640" y="0"/>
                </a:lnTo>
                <a:lnTo>
                  <a:pt x="6372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753659" y="4813372"/>
            <a:ext cx="57785" cy="76835"/>
          </a:xfrm>
          <a:custGeom>
            <a:avLst/>
            <a:gdLst/>
            <a:ahLst/>
            <a:cxnLst/>
            <a:rect l="l" t="t" r="r" b="b"/>
            <a:pathLst>
              <a:path w="57784" h="76835">
                <a:moveTo>
                  <a:pt x="0" y="0"/>
                </a:moveTo>
                <a:lnTo>
                  <a:pt x="6480" y="44640"/>
                </a:lnTo>
                <a:lnTo>
                  <a:pt x="12960" y="50760"/>
                </a:lnTo>
                <a:lnTo>
                  <a:pt x="25560" y="69840"/>
                </a:lnTo>
                <a:lnTo>
                  <a:pt x="32040" y="69840"/>
                </a:lnTo>
                <a:lnTo>
                  <a:pt x="44640" y="76320"/>
                </a:lnTo>
                <a:lnTo>
                  <a:pt x="50760" y="76320"/>
                </a:lnTo>
                <a:lnTo>
                  <a:pt x="57240" y="763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842579" y="4807252"/>
            <a:ext cx="45085" cy="76200"/>
          </a:xfrm>
          <a:custGeom>
            <a:avLst/>
            <a:gdLst/>
            <a:ahLst/>
            <a:cxnLst/>
            <a:rect l="l" t="t" r="r" b="b"/>
            <a:pathLst>
              <a:path w="45084" h="76200">
                <a:moveTo>
                  <a:pt x="0" y="50760"/>
                </a:moveTo>
                <a:lnTo>
                  <a:pt x="0" y="56880"/>
                </a:lnTo>
                <a:lnTo>
                  <a:pt x="0" y="63360"/>
                </a:lnTo>
                <a:lnTo>
                  <a:pt x="0" y="69840"/>
                </a:lnTo>
                <a:lnTo>
                  <a:pt x="6480" y="69840"/>
                </a:lnTo>
                <a:lnTo>
                  <a:pt x="19080" y="75960"/>
                </a:lnTo>
                <a:lnTo>
                  <a:pt x="25560" y="69840"/>
                </a:lnTo>
                <a:lnTo>
                  <a:pt x="31680" y="69840"/>
                </a:lnTo>
                <a:lnTo>
                  <a:pt x="38160" y="63360"/>
                </a:lnTo>
                <a:lnTo>
                  <a:pt x="44640" y="50760"/>
                </a:lnTo>
                <a:lnTo>
                  <a:pt x="44640" y="44280"/>
                </a:lnTo>
                <a:lnTo>
                  <a:pt x="44640" y="31680"/>
                </a:lnTo>
                <a:lnTo>
                  <a:pt x="38160" y="25200"/>
                </a:lnTo>
                <a:lnTo>
                  <a:pt x="38160" y="19080"/>
                </a:lnTo>
                <a:lnTo>
                  <a:pt x="31680" y="12600"/>
                </a:lnTo>
                <a:lnTo>
                  <a:pt x="2556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887220" y="4769092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0" y="12600"/>
                </a:moveTo>
                <a:lnTo>
                  <a:pt x="6120" y="6120"/>
                </a:lnTo>
                <a:lnTo>
                  <a:pt x="19080" y="6120"/>
                </a:lnTo>
                <a:lnTo>
                  <a:pt x="25200" y="6120"/>
                </a:lnTo>
                <a:lnTo>
                  <a:pt x="31680" y="0"/>
                </a:lnTo>
                <a:lnTo>
                  <a:pt x="44280" y="0"/>
                </a:lnTo>
                <a:lnTo>
                  <a:pt x="57240" y="0"/>
                </a:lnTo>
                <a:lnTo>
                  <a:pt x="63360" y="0"/>
                </a:lnTo>
                <a:lnTo>
                  <a:pt x="69840" y="6120"/>
                </a:lnTo>
                <a:lnTo>
                  <a:pt x="75960" y="12600"/>
                </a:lnTo>
                <a:lnTo>
                  <a:pt x="75960" y="19080"/>
                </a:lnTo>
                <a:lnTo>
                  <a:pt x="75960" y="25200"/>
                </a:lnTo>
                <a:lnTo>
                  <a:pt x="75960" y="88920"/>
                </a:lnTo>
                <a:lnTo>
                  <a:pt x="69840" y="95040"/>
                </a:lnTo>
                <a:lnTo>
                  <a:pt x="69840" y="101520"/>
                </a:lnTo>
                <a:lnTo>
                  <a:pt x="69840" y="95040"/>
                </a:lnTo>
                <a:lnTo>
                  <a:pt x="57240" y="889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0026900" y="4921372"/>
            <a:ext cx="31750" cy="6985"/>
          </a:xfrm>
          <a:custGeom>
            <a:avLst/>
            <a:gdLst/>
            <a:ahLst/>
            <a:cxnLst/>
            <a:rect l="l" t="t" r="r" b="b"/>
            <a:pathLst>
              <a:path w="31750" h="6985">
                <a:moveTo>
                  <a:pt x="0" y="0"/>
                </a:moveTo>
                <a:lnTo>
                  <a:pt x="19080" y="0"/>
                </a:lnTo>
                <a:lnTo>
                  <a:pt x="25200" y="0"/>
                </a:lnTo>
                <a:lnTo>
                  <a:pt x="31680" y="6480"/>
                </a:lnTo>
                <a:lnTo>
                  <a:pt x="25200" y="6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0033020" y="4953052"/>
            <a:ext cx="45085" cy="6985"/>
          </a:xfrm>
          <a:custGeom>
            <a:avLst/>
            <a:gdLst/>
            <a:ahLst/>
            <a:cxnLst/>
            <a:rect l="l" t="t" r="r" b="b"/>
            <a:pathLst>
              <a:path w="45084" h="6985">
                <a:moveTo>
                  <a:pt x="0" y="6480"/>
                </a:moveTo>
                <a:lnTo>
                  <a:pt x="6480" y="6480"/>
                </a:lnTo>
                <a:lnTo>
                  <a:pt x="12960" y="6480"/>
                </a:lnTo>
                <a:lnTo>
                  <a:pt x="25560" y="6480"/>
                </a:lnTo>
                <a:lnTo>
                  <a:pt x="38160" y="0"/>
                </a:lnTo>
                <a:lnTo>
                  <a:pt x="4464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829979" y="4819852"/>
            <a:ext cx="38735" cy="31750"/>
          </a:xfrm>
          <a:custGeom>
            <a:avLst/>
            <a:gdLst/>
            <a:ahLst/>
            <a:cxnLst/>
            <a:rect l="l" t="t" r="r" b="b"/>
            <a:pathLst>
              <a:path w="38734" h="31750">
                <a:moveTo>
                  <a:pt x="38160" y="12600"/>
                </a:moveTo>
                <a:lnTo>
                  <a:pt x="38160" y="0"/>
                </a:lnTo>
                <a:lnTo>
                  <a:pt x="38160" y="12600"/>
                </a:lnTo>
                <a:lnTo>
                  <a:pt x="31680" y="0"/>
                </a:lnTo>
                <a:lnTo>
                  <a:pt x="25560" y="0"/>
                </a:lnTo>
                <a:lnTo>
                  <a:pt x="19080" y="0"/>
                </a:lnTo>
                <a:lnTo>
                  <a:pt x="6480" y="6480"/>
                </a:lnTo>
                <a:lnTo>
                  <a:pt x="0" y="19080"/>
                </a:lnTo>
                <a:lnTo>
                  <a:pt x="0" y="25200"/>
                </a:lnTo>
                <a:lnTo>
                  <a:pt x="6480" y="316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0160100" y="4864132"/>
            <a:ext cx="235585" cy="209550"/>
          </a:xfrm>
          <a:custGeom>
            <a:avLst/>
            <a:gdLst/>
            <a:ahLst/>
            <a:cxnLst/>
            <a:rect l="l" t="t" r="r" b="b"/>
            <a:pathLst>
              <a:path w="235584" h="209550">
                <a:moveTo>
                  <a:pt x="0" y="0"/>
                </a:moveTo>
                <a:lnTo>
                  <a:pt x="0" y="6480"/>
                </a:lnTo>
                <a:lnTo>
                  <a:pt x="6480" y="12960"/>
                </a:lnTo>
                <a:lnTo>
                  <a:pt x="12960" y="19080"/>
                </a:lnTo>
                <a:lnTo>
                  <a:pt x="31680" y="44640"/>
                </a:lnTo>
                <a:lnTo>
                  <a:pt x="63720" y="76320"/>
                </a:lnTo>
                <a:lnTo>
                  <a:pt x="82800" y="88920"/>
                </a:lnTo>
                <a:lnTo>
                  <a:pt x="101520" y="108000"/>
                </a:lnTo>
                <a:lnTo>
                  <a:pt x="120600" y="120960"/>
                </a:lnTo>
                <a:lnTo>
                  <a:pt x="139680" y="133560"/>
                </a:lnTo>
                <a:lnTo>
                  <a:pt x="158760" y="146160"/>
                </a:lnTo>
                <a:lnTo>
                  <a:pt x="196920" y="171720"/>
                </a:lnTo>
                <a:lnTo>
                  <a:pt x="209520" y="177840"/>
                </a:lnTo>
                <a:lnTo>
                  <a:pt x="228600" y="196920"/>
                </a:lnTo>
                <a:lnTo>
                  <a:pt x="235080" y="203400"/>
                </a:lnTo>
                <a:lnTo>
                  <a:pt x="235080" y="209520"/>
                </a:lnTo>
                <a:lnTo>
                  <a:pt x="228600" y="20952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0217340" y="4832452"/>
            <a:ext cx="133350" cy="286385"/>
          </a:xfrm>
          <a:custGeom>
            <a:avLst/>
            <a:gdLst/>
            <a:ahLst/>
            <a:cxnLst/>
            <a:rect l="l" t="t" r="r" b="b"/>
            <a:pathLst>
              <a:path w="133350" h="286385">
                <a:moveTo>
                  <a:pt x="133200" y="0"/>
                </a:moveTo>
                <a:lnTo>
                  <a:pt x="120600" y="12600"/>
                </a:lnTo>
                <a:lnTo>
                  <a:pt x="133200" y="0"/>
                </a:lnTo>
                <a:lnTo>
                  <a:pt x="114120" y="25560"/>
                </a:lnTo>
                <a:lnTo>
                  <a:pt x="101520" y="38160"/>
                </a:lnTo>
                <a:lnTo>
                  <a:pt x="95400" y="57240"/>
                </a:lnTo>
                <a:lnTo>
                  <a:pt x="82440" y="76320"/>
                </a:lnTo>
                <a:lnTo>
                  <a:pt x="63360" y="127080"/>
                </a:lnTo>
                <a:lnTo>
                  <a:pt x="50760" y="152640"/>
                </a:lnTo>
                <a:lnTo>
                  <a:pt x="31680" y="196920"/>
                </a:lnTo>
                <a:lnTo>
                  <a:pt x="25560" y="216000"/>
                </a:lnTo>
                <a:lnTo>
                  <a:pt x="19080" y="235080"/>
                </a:lnTo>
                <a:lnTo>
                  <a:pt x="12600" y="254160"/>
                </a:lnTo>
                <a:lnTo>
                  <a:pt x="6480" y="273240"/>
                </a:lnTo>
                <a:lnTo>
                  <a:pt x="0" y="2858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0557015" y="4962607"/>
            <a:ext cx="88891" cy="6369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0756981" y="4813372"/>
            <a:ext cx="89535" cy="324485"/>
          </a:xfrm>
          <a:custGeom>
            <a:avLst/>
            <a:gdLst/>
            <a:ahLst/>
            <a:cxnLst/>
            <a:rect l="l" t="t" r="r" b="b"/>
            <a:pathLst>
              <a:path w="89534" h="324485">
                <a:moveTo>
                  <a:pt x="44640" y="6480"/>
                </a:moveTo>
                <a:lnTo>
                  <a:pt x="44640" y="0"/>
                </a:lnTo>
                <a:lnTo>
                  <a:pt x="38160" y="0"/>
                </a:lnTo>
                <a:lnTo>
                  <a:pt x="31680" y="0"/>
                </a:lnTo>
                <a:lnTo>
                  <a:pt x="31680" y="6480"/>
                </a:lnTo>
                <a:lnTo>
                  <a:pt x="19080" y="25560"/>
                </a:lnTo>
                <a:lnTo>
                  <a:pt x="12960" y="63720"/>
                </a:lnTo>
                <a:lnTo>
                  <a:pt x="6480" y="114480"/>
                </a:lnTo>
                <a:lnTo>
                  <a:pt x="0" y="146160"/>
                </a:lnTo>
                <a:lnTo>
                  <a:pt x="0" y="171720"/>
                </a:lnTo>
                <a:lnTo>
                  <a:pt x="0" y="196920"/>
                </a:lnTo>
                <a:lnTo>
                  <a:pt x="6480" y="241560"/>
                </a:lnTo>
                <a:lnTo>
                  <a:pt x="19080" y="260280"/>
                </a:lnTo>
                <a:lnTo>
                  <a:pt x="38160" y="292320"/>
                </a:lnTo>
                <a:lnTo>
                  <a:pt x="44640" y="304920"/>
                </a:lnTo>
                <a:lnTo>
                  <a:pt x="57240" y="311400"/>
                </a:lnTo>
                <a:lnTo>
                  <a:pt x="82800" y="324000"/>
                </a:lnTo>
                <a:lnTo>
                  <a:pt x="88920" y="3240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0881016" y="4975566"/>
            <a:ext cx="127051" cy="17133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0982536" y="4772166"/>
            <a:ext cx="272851" cy="17781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1255416" y="5045407"/>
            <a:ext cx="70171" cy="10149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1446216" y="4950006"/>
            <a:ext cx="203011" cy="17781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1652302" y="4807252"/>
            <a:ext cx="178435" cy="361950"/>
          </a:xfrm>
          <a:custGeom>
            <a:avLst/>
            <a:gdLst/>
            <a:ahLst/>
            <a:cxnLst/>
            <a:rect l="l" t="t" r="r" b="b"/>
            <a:pathLst>
              <a:path w="178434" h="361950">
                <a:moveTo>
                  <a:pt x="0" y="0"/>
                </a:moveTo>
                <a:lnTo>
                  <a:pt x="12960" y="0"/>
                </a:lnTo>
                <a:lnTo>
                  <a:pt x="38160" y="0"/>
                </a:lnTo>
                <a:lnTo>
                  <a:pt x="50760" y="12600"/>
                </a:lnTo>
                <a:lnTo>
                  <a:pt x="88920" y="44280"/>
                </a:lnTo>
                <a:lnTo>
                  <a:pt x="101880" y="63360"/>
                </a:lnTo>
                <a:lnTo>
                  <a:pt x="120960" y="88920"/>
                </a:lnTo>
                <a:lnTo>
                  <a:pt x="133560" y="120600"/>
                </a:lnTo>
                <a:lnTo>
                  <a:pt x="152640" y="145800"/>
                </a:lnTo>
                <a:lnTo>
                  <a:pt x="158760" y="177840"/>
                </a:lnTo>
                <a:lnTo>
                  <a:pt x="171720" y="203040"/>
                </a:lnTo>
                <a:lnTo>
                  <a:pt x="177840" y="260280"/>
                </a:lnTo>
                <a:lnTo>
                  <a:pt x="177840" y="285480"/>
                </a:lnTo>
                <a:lnTo>
                  <a:pt x="165240" y="330120"/>
                </a:lnTo>
                <a:lnTo>
                  <a:pt x="152640" y="349200"/>
                </a:lnTo>
                <a:lnTo>
                  <a:pt x="133560" y="3618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9652140" y="5601053"/>
            <a:ext cx="26034" cy="25400"/>
          </a:xfrm>
          <a:custGeom>
            <a:avLst/>
            <a:gdLst/>
            <a:ahLst/>
            <a:cxnLst/>
            <a:rect l="l" t="t" r="r" b="b"/>
            <a:pathLst>
              <a:path w="26034" h="25400">
                <a:moveTo>
                  <a:pt x="0" y="0"/>
                </a:moveTo>
                <a:lnTo>
                  <a:pt x="12600" y="6120"/>
                </a:lnTo>
                <a:lnTo>
                  <a:pt x="12600" y="12600"/>
                </a:lnTo>
                <a:lnTo>
                  <a:pt x="25560" y="2520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9664740" y="5715173"/>
            <a:ext cx="19685" cy="26034"/>
          </a:xfrm>
          <a:custGeom>
            <a:avLst/>
            <a:gdLst/>
            <a:ahLst/>
            <a:cxnLst/>
            <a:rect l="l" t="t" r="r" b="b"/>
            <a:pathLst>
              <a:path w="19684" h="26035">
                <a:moveTo>
                  <a:pt x="6480" y="0"/>
                </a:moveTo>
                <a:lnTo>
                  <a:pt x="0" y="19080"/>
                </a:lnTo>
                <a:lnTo>
                  <a:pt x="0" y="25560"/>
                </a:lnTo>
                <a:lnTo>
                  <a:pt x="6480" y="25560"/>
                </a:lnTo>
                <a:lnTo>
                  <a:pt x="19080" y="2556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9944460" y="5486573"/>
            <a:ext cx="133350" cy="381000"/>
          </a:xfrm>
          <a:custGeom>
            <a:avLst/>
            <a:gdLst/>
            <a:ahLst/>
            <a:cxnLst/>
            <a:rect l="l" t="t" r="r" b="b"/>
            <a:pathLst>
              <a:path w="133350" h="381000">
                <a:moveTo>
                  <a:pt x="95040" y="31680"/>
                </a:moveTo>
                <a:lnTo>
                  <a:pt x="75960" y="6480"/>
                </a:lnTo>
                <a:lnTo>
                  <a:pt x="63360" y="0"/>
                </a:lnTo>
                <a:lnTo>
                  <a:pt x="56880" y="0"/>
                </a:lnTo>
                <a:lnTo>
                  <a:pt x="37800" y="0"/>
                </a:lnTo>
                <a:lnTo>
                  <a:pt x="31680" y="6480"/>
                </a:lnTo>
                <a:lnTo>
                  <a:pt x="18720" y="44280"/>
                </a:lnTo>
                <a:lnTo>
                  <a:pt x="6120" y="108000"/>
                </a:lnTo>
                <a:lnTo>
                  <a:pt x="6120" y="139680"/>
                </a:lnTo>
                <a:lnTo>
                  <a:pt x="0" y="177840"/>
                </a:lnTo>
                <a:lnTo>
                  <a:pt x="0" y="216000"/>
                </a:lnTo>
                <a:lnTo>
                  <a:pt x="6120" y="247680"/>
                </a:lnTo>
                <a:lnTo>
                  <a:pt x="12600" y="272880"/>
                </a:lnTo>
                <a:lnTo>
                  <a:pt x="18720" y="291960"/>
                </a:lnTo>
                <a:lnTo>
                  <a:pt x="31680" y="317520"/>
                </a:lnTo>
                <a:lnTo>
                  <a:pt x="50760" y="330120"/>
                </a:lnTo>
                <a:lnTo>
                  <a:pt x="63360" y="349200"/>
                </a:lnTo>
                <a:lnTo>
                  <a:pt x="95040" y="368280"/>
                </a:lnTo>
                <a:lnTo>
                  <a:pt x="120600" y="380880"/>
                </a:lnTo>
                <a:lnTo>
                  <a:pt x="133200" y="3808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0137974" y="5667488"/>
            <a:ext cx="120571" cy="15261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0277655" y="5445367"/>
            <a:ext cx="120571" cy="1522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0417335" y="5419807"/>
            <a:ext cx="196891" cy="18429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0639456" y="5737328"/>
            <a:ext cx="88891" cy="9537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0814221" y="5689613"/>
            <a:ext cx="235585" cy="114935"/>
          </a:xfrm>
          <a:custGeom>
            <a:avLst/>
            <a:gdLst/>
            <a:ahLst/>
            <a:cxnLst/>
            <a:rect l="l" t="t" r="r" b="b"/>
            <a:pathLst>
              <a:path w="235584" h="114935">
                <a:moveTo>
                  <a:pt x="12600" y="12960"/>
                </a:moveTo>
                <a:lnTo>
                  <a:pt x="19080" y="51120"/>
                </a:lnTo>
                <a:lnTo>
                  <a:pt x="19080" y="63720"/>
                </a:lnTo>
                <a:lnTo>
                  <a:pt x="19080" y="76320"/>
                </a:lnTo>
                <a:lnTo>
                  <a:pt x="12600" y="95400"/>
                </a:lnTo>
                <a:lnTo>
                  <a:pt x="12600" y="101880"/>
                </a:lnTo>
                <a:lnTo>
                  <a:pt x="6480" y="108000"/>
                </a:lnTo>
                <a:lnTo>
                  <a:pt x="6480" y="114480"/>
                </a:lnTo>
                <a:lnTo>
                  <a:pt x="0" y="114480"/>
                </a:lnTo>
                <a:lnTo>
                  <a:pt x="0" y="95400"/>
                </a:lnTo>
                <a:lnTo>
                  <a:pt x="12600" y="69840"/>
                </a:lnTo>
                <a:lnTo>
                  <a:pt x="25560" y="44640"/>
                </a:lnTo>
                <a:lnTo>
                  <a:pt x="31680" y="32040"/>
                </a:lnTo>
                <a:lnTo>
                  <a:pt x="38160" y="19080"/>
                </a:lnTo>
                <a:lnTo>
                  <a:pt x="44640" y="12960"/>
                </a:lnTo>
                <a:lnTo>
                  <a:pt x="50760" y="6480"/>
                </a:lnTo>
                <a:lnTo>
                  <a:pt x="63360" y="6480"/>
                </a:lnTo>
                <a:lnTo>
                  <a:pt x="69840" y="6480"/>
                </a:lnTo>
                <a:lnTo>
                  <a:pt x="76320" y="19080"/>
                </a:lnTo>
                <a:lnTo>
                  <a:pt x="82440" y="25560"/>
                </a:lnTo>
                <a:lnTo>
                  <a:pt x="82440" y="38160"/>
                </a:lnTo>
                <a:lnTo>
                  <a:pt x="88920" y="44640"/>
                </a:lnTo>
                <a:lnTo>
                  <a:pt x="88920" y="57240"/>
                </a:lnTo>
                <a:lnTo>
                  <a:pt x="95400" y="63720"/>
                </a:lnTo>
                <a:lnTo>
                  <a:pt x="101520" y="63720"/>
                </a:lnTo>
                <a:lnTo>
                  <a:pt x="108000" y="51120"/>
                </a:lnTo>
                <a:lnTo>
                  <a:pt x="114480" y="44640"/>
                </a:lnTo>
                <a:lnTo>
                  <a:pt x="120600" y="38160"/>
                </a:lnTo>
                <a:lnTo>
                  <a:pt x="127080" y="25560"/>
                </a:lnTo>
                <a:lnTo>
                  <a:pt x="152280" y="12960"/>
                </a:lnTo>
                <a:lnTo>
                  <a:pt x="171360" y="6480"/>
                </a:lnTo>
                <a:lnTo>
                  <a:pt x="196920" y="0"/>
                </a:lnTo>
                <a:lnTo>
                  <a:pt x="209520" y="0"/>
                </a:lnTo>
                <a:lnTo>
                  <a:pt x="228600" y="12960"/>
                </a:lnTo>
                <a:lnTo>
                  <a:pt x="235080" y="25560"/>
                </a:lnTo>
                <a:lnTo>
                  <a:pt x="235080" y="32040"/>
                </a:lnTo>
                <a:lnTo>
                  <a:pt x="235080" y="63720"/>
                </a:lnTo>
                <a:lnTo>
                  <a:pt x="235080" y="76320"/>
                </a:lnTo>
                <a:lnTo>
                  <a:pt x="228600" y="88920"/>
                </a:lnTo>
                <a:lnTo>
                  <a:pt x="228600" y="95400"/>
                </a:lnTo>
                <a:lnTo>
                  <a:pt x="228600" y="108000"/>
                </a:lnTo>
                <a:lnTo>
                  <a:pt x="228600" y="11448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061902" y="5385053"/>
            <a:ext cx="203200" cy="514984"/>
          </a:xfrm>
          <a:custGeom>
            <a:avLst/>
            <a:gdLst/>
            <a:ahLst/>
            <a:cxnLst/>
            <a:rect l="l" t="t" r="r" b="b"/>
            <a:pathLst>
              <a:path w="203200" h="514985">
                <a:moveTo>
                  <a:pt x="0" y="0"/>
                </a:moveTo>
                <a:lnTo>
                  <a:pt x="19080" y="19080"/>
                </a:lnTo>
                <a:lnTo>
                  <a:pt x="69840" y="69840"/>
                </a:lnTo>
                <a:lnTo>
                  <a:pt x="95400" y="95040"/>
                </a:lnTo>
                <a:lnTo>
                  <a:pt x="146160" y="158760"/>
                </a:lnTo>
                <a:lnTo>
                  <a:pt x="183960" y="222120"/>
                </a:lnTo>
                <a:lnTo>
                  <a:pt x="196920" y="260280"/>
                </a:lnTo>
                <a:lnTo>
                  <a:pt x="203040" y="298440"/>
                </a:lnTo>
                <a:lnTo>
                  <a:pt x="203040" y="330120"/>
                </a:lnTo>
                <a:lnTo>
                  <a:pt x="196920" y="368280"/>
                </a:lnTo>
                <a:lnTo>
                  <a:pt x="190440" y="399960"/>
                </a:lnTo>
                <a:lnTo>
                  <a:pt x="158760" y="457200"/>
                </a:lnTo>
                <a:lnTo>
                  <a:pt x="139680" y="476280"/>
                </a:lnTo>
                <a:lnTo>
                  <a:pt x="95400" y="51444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10979060" y="6493380"/>
            <a:ext cx="1172210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70">
                <a:latin typeface="Trebuchet MS"/>
                <a:cs typeface="Trebuchet MS"/>
              </a:rPr>
              <a:t>Andrew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140" y="4814093"/>
            <a:ext cx="2560955" cy="5003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25">
                <a:latin typeface="Trebuchet MS"/>
                <a:cs typeface="Trebuchet MS"/>
              </a:rPr>
              <a:t>deeplearning.ai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218" y="1135430"/>
            <a:ext cx="3840479" cy="3718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44009" y="3459886"/>
            <a:ext cx="7442200" cy="0"/>
          </a:xfrm>
          <a:custGeom>
            <a:avLst/>
            <a:gdLst/>
            <a:ahLst/>
            <a:cxnLst/>
            <a:rect l="l" t="t" r="r" b="b"/>
            <a:pathLst>
              <a:path w="7442200" h="0">
                <a:moveTo>
                  <a:pt x="0" y="0"/>
                </a:moveTo>
                <a:lnTo>
                  <a:pt x="7442044" y="1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28766" y="3830523"/>
            <a:ext cx="525335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56944">
              <a:lnSpc>
                <a:spcPct val="100000"/>
              </a:lnSpc>
              <a:spcBef>
                <a:spcPts val="100"/>
              </a:spcBef>
            </a:pPr>
            <a:r>
              <a:rPr dirty="0" sz="6000" spc="-90">
                <a:latin typeface="Trebuchet MS"/>
                <a:cs typeface="Trebuchet MS"/>
              </a:rPr>
              <a:t>Why </a:t>
            </a:r>
            <a:r>
              <a:rPr dirty="0" sz="6000" spc="-245">
                <a:latin typeface="Trebuchet MS"/>
                <a:cs typeface="Trebuchet MS"/>
              </a:rPr>
              <a:t>deep  </a:t>
            </a:r>
            <a:r>
              <a:rPr dirty="0" sz="6000" spc="-330">
                <a:latin typeface="Trebuchet MS"/>
                <a:cs typeface="Trebuchet MS"/>
              </a:rPr>
              <a:t>r</a:t>
            </a:r>
            <a:r>
              <a:rPr dirty="0" sz="6000" spc="-290">
                <a:latin typeface="Trebuchet MS"/>
                <a:cs typeface="Trebuchet MS"/>
              </a:rPr>
              <a:t>e</a:t>
            </a:r>
            <a:r>
              <a:rPr dirty="0" sz="6000" spc="-260">
                <a:latin typeface="Trebuchet MS"/>
                <a:cs typeface="Trebuchet MS"/>
              </a:rPr>
              <a:t>p</a:t>
            </a:r>
            <a:r>
              <a:rPr dirty="0" sz="6000" spc="-270">
                <a:latin typeface="Trebuchet MS"/>
                <a:cs typeface="Trebuchet MS"/>
              </a:rPr>
              <a:t>r</a:t>
            </a:r>
            <a:r>
              <a:rPr dirty="0" sz="6000" spc="-290">
                <a:latin typeface="Trebuchet MS"/>
                <a:cs typeface="Trebuchet MS"/>
              </a:rPr>
              <a:t>e</a:t>
            </a:r>
            <a:r>
              <a:rPr dirty="0" sz="6000" spc="-85">
                <a:latin typeface="Trebuchet MS"/>
                <a:cs typeface="Trebuchet MS"/>
              </a:rPr>
              <a:t>s</a:t>
            </a:r>
            <a:r>
              <a:rPr dirty="0" sz="6000" spc="-290">
                <a:latin typeface="Trebuchet MS"/>
                <a:cs typeface="Trebuchet MS"/>
              </a:rPr>
              <a:t>e</a:t>
            </a:r>
            <a:r>
              <a:rPr dirty="0" sz="6000" spc="-190">
                <a:latin typeface="Trebuchet MS"/>
                <a:cs typeface="Trebuchet MS"/>
              </a:rPr>
              <a:t>n</a:t>
            </a:r>
            <a:r>
              <a:rPr dirty="0" sz="6000" spc="-440">
                <a:latin typeface="Trebuchet MS"/>
                <a:cs typeface="Trebuchet MS"/>
              </a:rPr>
              <a:t>t</a:t>
            </a:r>
            <a:r>
              <a:rPr dirty="0" sz="6000" spc="-335">
                <a:latin typeface="Trebuchet MS"/>
                <a:cs typeface="Trebuchet MS"/>
              </a:rPr>
              <a:t>a</a:t>
            </a:r>
            <a:r>
              <a:rPr dirty="0" sz="6000" spc="-370">
                <a:latin typeface="Trebuchet MS"/>
                <a:cs typeface="Trebuchet MS"/>
              </a:rPr>
              <a:t>t</a:t>
            </a:r>
            <a:r>
              <a:rPr dirty="0" sz="6000" spc="-340">
                <a:latin typeface="Trebuchet MS"/>
                <a:cs typeface="Trebuchet MS"/>
              </a:rPr>
              <a:t>i</a:t>
            </a:r>
            <a:r>
              <a:rPr dirty="0" sz="6000" spc="-65">
                <a:latin typeface="Trebuchet MS"/>
                <a:cs typeface="Trebuchet MS"/>
              </a:rPr>
              <a:t>o</a:t>
            </a:r>
            <a:r>
              <a:rPr dirty="0" sz="6000" spc="-125">
                <a:latin typeface="Trebuchet MS"/>
                <a:cs typeface="Trebuchet MS"/>
              </a:rPr>
              <a:t>n</a:t>
            </a:r>
            <a:r>
              <a:rPr dirty="0" sz="6000" spc="-90">
                <a:latin typeface="Trebuchet MS"/>
                <a:cs typeface="Trebuchet MS"/>
              </a:rPr>
              <a:t>s</a:t>
            </a:r>
            <a:r>
              <a:rPr dirty="0" sz="6000" spc="575">
                <a:latin typeface="Trebuchet MS"/>
                <a:cs typeface="Trebuchet MS"/>
              </a:rPr>
              <a:t>?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6985634" marR="5080" indent="-493395">
              <a:lnSpc>
                <a:spcPts val="7900"/>
              </a:lnSpc>
              <a:spcBef>
                <a:spcPts val="380"/>
              </a:spcBef>
            </a:pPr>
            <a:r>
              <a:rPr dirty="0" spc="-250"/>
              <a:t>Deep</a:t>
            </a:r>
            <a:r>
              <a:rPr dirty="0" spc="-580"/>
              <a:t> </a:t>
            </a:r>
            <a:r>
              <a:rPr dirty="0" spc="-300"/>
              <a:t>Neural  </a:t>
            </a:r>
            <a:r>
              <a:rPr dirty="0" spc="-275"/>
              <a:t>Networks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2019-09-21T12:31:09Z</dcterms:created>
  <dcterms:modified xsi:type="dcterms:W3CDTF">2019-09-21T12:31:09Z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2019-09-21T00:00:00Z</vt:filetime>
  </property>
</Properties>
</file>