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7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510"/>
    <a:srgbClr val="333F50"/>
    <a:srgbClr val="E85318"/>
    <a:srgbClr val="EA6129"/>
    <a:srgbClr val="23242F"/>
    <a:srgbClr val="9E4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4F7E-4A05-427B-A879-80D98711C5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B0A7-9521-41A9-9EBC-B5CE185A8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896" y="-457200"/>
            <a:ext cx="12317896" cy="914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742556" y="1018771"/>
            <a:ext cx="13205791" cy="75135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67115" y="794285"/>
            <a:ext cx="6840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.VnHelvetInsH" panose="020B7200000000000000" pitchFamily="34" charset="0"/>
              </a:rPr>
              <a:t>SMART MIRROR</a:t>
            </a:r>
            <a:endParaRPr lang="en-US" sz="7200" dirty="0">
              <a:solidFill>
                <a:schemeClr val="accent3">
                  <a:lumMod val="60000"/>
                  <a:lumOff val="40000"/>
                </a:schemeClr>
              </a:solidFill>
              <a:latin typeface=".VnHelvetInsH" panose="020B7200000000000000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6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>
        <p14:vortex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34594" y="594145"/>
            <a:ext cx="6247246" cy="3019912"/>
          </a:xfrm>
          <a:prstGeom prst="rect">
            <a:avLst/>
          </a:prstGeom>
          <a:solidFill>
            <a:srgbClr val="F075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4594" y="3757907"/>
            <a:ext cx="6247246" cy="298174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94649" y="1319841"/>
            <a:ext cx="36445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CLOCK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DATE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NEWS</a:t>
            </a:r>
          </a:p>
          <a:p>
            <a:pPr marL="285750" indent="-285750">
              <a:buFontTx/>
              <a:buChar char="-"/>
            </a:pPr>
            <a:r>
              <a:rPr lang="en-US" sz="2000" noProof="1">
                <a:solidFill>
                  <a:schemeClr val="bg1"/>
                </a:solidFill>
                <a:latin typeface="iCiel Panton Light" panose="00000400000000000000" pitchFamily="50" charset="0"/>
              </a:rPr>
              <a:t>WEATHER </a:t>
            </a: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FORECAST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ALARM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,..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94649" y="858176"/>
            <a:ext cx="3644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BASIC APPLICATIONS</a:t>
            </a:r>
            <a:endParaRPr lang="vi-VN" sz="2400" b="1" noProof="1">
              <a:solidFill>
                <a:schemeClr val="bg1"/>
              </a:solidFill>
              <a:latin typeface="iCiel Panton Light" panose="00000400000000000000" pitchFamily="5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94649" y="4546765"/>
            <a:ext cx="36445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MUSIC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GOOGLE ASSISTANT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TOUCHSCREEN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API EXTENSION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COMPUTER VISION</a:t>
            </a:r>
          </a:p>
          <a:p>
            <a:pPr marL="285750" indent="-285750">
              <a:buFontTx/>
              <a:buChar char="-"/>
            </a:pPr>
            <a:r>
              <a:rPr lang="en-US" sz="2000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,..</a:t>
            </a:r>
            <a:endParaRPr lang="vi-VN" sz="2000" noProof="1">
              <a:solidFill>
                <a:schemeClr val="bg1"/>
              </a:solidFill>
              <a:latin typeface="iCiel Panton Light" panose="000004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94649" y="4059914"/>
            <a:ext cx="438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  <a:latin typeface="iCiel Panton Light" panose="00000400000000000000" pitchFamily="50" charset="0"/>
              </a:rPr>
              <a:t>ADVANCED APPLICATIONS</a:t>
            </a:r>
            <a:endParaRPr lang="vi-VN" sz="2400" b="1" noProof="1">
              <a:solidFill>
                <a:schemeClr val="bg1"/>
              </a:solidFill>
              <a:latin typeface="iCiel Panton Light" panose="00000400000000000000" pitchFamily="50" charset="0"/>
            </a:endParaRPr>
          </a:p>
        </p:txBody>
      </p:sp>
      <p:pic>
        <p:nvPicPr>
          <p:cNvPr id="1026" name="Picture 2" descr="http://www.wpfix.co/wp-content/uploads/2015/07/seo-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A2D049"/>
              </a:clrFrom>
              <a:clrTo>
                <a:srgbClr val="A2D04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289" y="4389431"/>
            <a:ext cx="1842430" cy="184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tatic01.nyt.com/images/2010/01/27/business/media/27adcoPicB/popup-v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308" y1="36826" x2="48769" y2="41140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89" y="1413754"/>
            <a:ext cx="1382821" cy="13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mart mirr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" y="592745"/>
            <a:ext cx="5243916" cy="614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704045" y="7970"/>
            <a:ext cx="4841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noProof="1" smtClean="0">
                <a:solidFill>
                  <a:srgbClr val="333F50"/>
                </a:solidFill>
                <a:latin typeface=".VnHelvetInsH" panose="020B7200000000000000" pitchFamily="34" charset="0"/>
              </a:rPr>
              <a:t>PURPOSE</a:t>
            </a:r>
            <a:endParaRPr lang="vi-VN" sz="3200" b="1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3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M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2" y="599849"/>
            <a:ext cx="10598501" cy="572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7016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raspberry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172" y="2318856"/>
            <a:ext cx="5369898" cy="536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ea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0" y="-242916"/>
            <a:ext cx="4148666" cy="41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3287" y="186603"/>
            <a:ext cx="4841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noProof="1" smtClean="0">
                <a:solidFill>
                  <a:srgbClr val="333F50"/>
                </a:solidFill>
                <a:latin typeface=".VnHelvetInsH" panose="020B7200000000000000" pitchFamily="34" charset="0"/>
              </a:rPr>
              <a:t>HARDWARE</a:t>
            </a:r>
            <a:endParaRPr lang="vi-VN" sz="3200" b="1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  <p:pic>
        <p:nvPicPr>
          <p:cNvPr id="3074" name="Picture 2" descr="https://magicmirror.builders/img/explo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87" y="3149611"/>
            <a:ext cx="6083424" cy="37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amera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56" y="178541"/>
            <a:ext cx="2971070" cy="297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5252"/>
              </p:ext>
            </p:extLst>
          </p:nvPr>
        </p:nvGraphicFramePr>
        <p:xfrm>
          <a:off x="720761" y="957431"/>
          <a:ext cx="10716495" cy="475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165"/>
                <a:gridCol w="3572165"/>
                <a:gridCol w="3572165"/>
              </a:tblGrid>
              <a:tr h="59461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SMART</a:t>
                      </a:r>
                      <a:r>
                        <a:rPr lang="en-US" sz="2400" baseline="0" smtClean="0"/>
                        <a:t> MIRROR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COMPUTER VISION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API EXTENTION</a:t>
                      </a:r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SMART</a:t>
                      </a:r>
                      <a:r>
                        <a:rPr lang="en-US" sz="2400" baseline="0" smtClean="0"/>
                        <a:t> MIRROR PACKAGE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PYTHON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APACHE</a:t>
                      </a:r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NODEJS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OPENCV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MARIA DB</a:t>
                      </a:r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GIT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MACHINE</a:t>
                      </a:r>
                      <a:r>
                        <a:rPr lang="en-US" sz="2400" baseline="0" smtClean="0"/>
                        <a:t> LEARNING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GOOGLE</a:t>
                      </a:r>
                      <a:r>
                        <a:rPr lang="en-US" sz="2400" baseline="0" smtClean="0"/>
                        <a:t> ASSISTANT</a:t>
                      </a:r>
                      <a:endParaRPr lang="en-US" sz="2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THIRD PACKAGES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594617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93287" y="186603"/>
            <a:ext cx="4841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noProof="1" smtClean="0">
                <a:solidFill>
                  <a:srgbClr val="333F50"/>
                </a:solidFill>
                <a:latin typeface=".VnHelvetInsH" panose="020B7200000000000000" pitchFamily="34" charset="0"/>
              </a:rPr>
              <a:t>SOFTWARE</a:t>
            </a:r>
            <a:endParaRPr lang="vi-VN" sz="3200" b="1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94570" y="5570853"/>
            <a:ext cx="4841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noProof="1" smtClean="0">
                <a:solidFill>
                  <a:srgbClr val="333F50"/>
                </a:solidFill>
                <a:latin typeface=".VnHelvetInsH" panose="020B7200000000000000" pitchFamily="34" charset="0"/>
              </a:rPr>
              <a:t>Nguyen Luong Duy Khanh</a:t>
            </a:r>
            <a:endParaRPr lang="vi-VN" sz="2400" b="1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07740" y="6098818"/>
            <a:ext cx="2615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noProof="1">
                <a:solidFill>
                  <a:srgbClr val="333F50"/>
                </a:solidFill>
                <a:latin typeface="iCiel Panton Light" panose="00000400000000000000" pitchFamily="50" charset="0"/>
              </a:rPr>
              <a:t>16520584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70100" y="5570851"/>
            <a:ext cx="4841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noProof="1" smtClean="0">
                <a:solidFill>
                  <a:srgbClr val="333F50"/>
                </a:solidFill>
                <a:latin typeface=".VnHelvetInsH" panose="020B7200000000000000" pitchFamily="34" charset="0"/>
              </a:rPr>
              <a:t>Tong Anh Quan</a:t>
            </a:r>
            <a:endParaRPr lang="vi-VN" sz="2400" b="1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83270" y="6098818"/>
            <a:ext cx="2615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noProof="1" smtClean="0">
                <a:solidFill>
                  <a:srgbClr val="333F50"/>
                </a:solidFill>
                <a:latin typeface="iCiel Panton Light" panose="00000400000000000000" pitchFamily="50" charset="0"/>
              </a:rPr>
              <a:t>16520985</a:t>
            </a:r>
            <a:endParaRPr lang="vi-VN" sz="1600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  <p:pic>
        <p:nvPicPr>
          <p:cNvPr id="4100" name="Picture 4" descr="https://avatars0.githubusercontent.com/u/34430566?s=46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03" y="1016155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9" y="1016154"/>
            <a:ext cx="4714001" cy="43815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93287" y="186603"/>
            <a:ext cx="4841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noProof="1" smtClean="0">
                <a:solidFill>
                  <a:srgbClr val="333F50"/>
                </a:solidFill>
                <a:latin typeface=".VnHelvetInsH" panose="020B7200000000000000" pitchFamily="34" charset="0"/>
              </a:rPr>
              <a:t>THE TEAM</a:t>
            </a:r>
            <a:endParaRPr lang="vi-VN" sz="3200" b="1" noProof="1">
              <a:solidFill>
                <a:srgbClr val="333F50"/>
              </a:solidFill>
              <a:latin typeface="iCiel Panton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80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/>
      <p:bldP spid="3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.pexels.com/photos/6579/pexels-photo.jpe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" y="-1267968"/>
            <a:ext cx="12188952" cy="812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46442" y="1905506"/>
            <a:ext cx="48419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noProof="1" smtClean="0">
                <a:solidFill>
                  <a:schemeClr val="bg1"/>
                </a:solidFill>
                <a:latin typeface=".VnHelvetInsH" panose="020B7200000000000000" pitchFamily="34" charset="0"/>
              </a:rPr>
              <a:t>THANK YOU!</a:t>
            </a:r>
            <a:endParaRPr lang="vi-VN" sz="9600" b="1" noProof="1">
              <a:solidFill>
                <a:schemeClr val="bg1"/>
              </a:solidFill>
              <a:latin typeface="iCiel Panton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C4wM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ywiUXVpY2tQb3NpdGlvbiI6MSwiQWJzb2x1dGVQb3NpdGlvbiI6MjQw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I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YtMDctMDdUMDA6MDA6MDArMDc6MDAiLCJFbmREYXRlIjoiMjAxNi0wNy0wN1QwMDowMDowMCswNzowMCIsIkZvcm1hdCI6InciLCJUeXBlIjoxLCJBdXRvRGF0ZVJhbmdlIjp0cnVlLCJXb3JraW5nRGF5cyI6MzEsIlRvZGF5TWFya2VyVGV4dCI6IlRvZGF5IiwiQXV0b1NjYWxlVHlwZSI6dHJ1ZX0sIk1pbGVzdG9uZXMiOltdLCJUYXNrcyI6W10sIk1zUHJvamVjdEl0ZW1zVHJlZSI6eyIkaWQiOiIxMjMiLCJSb290Ijp7IkltcG9ydElkIjpudWxsLCJJc0ltcG9ydGVkIjpmYWxzZSwiQ2hpbGRyZW4iOltdfX0sIk1ldGFkYXRhIjp7IiRpZCI6IjEyNCJ9LCJTZXR0aW5ncyI6eyIkaWQiOiIxMjUiLCJJbXBhT3B0aW9ucyI6eyIkaWQiOiIxMjY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X0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.VnHelvetInsH</vt:lpstr>
      <vt:lpstr>Arial</vt:lpstr>
      <vt:lpstr>Calibri</vt:lpstr>
      <vt:lpstr>Calibri Light</vt:lpstr>
      <vt:lpstr>iCiel Panton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Lam</dc:creator>
  <cp:lastModifiedBy>Qân Xiu</cp:lastModifiedBy>
  <cp:revision>46</cp:revision>
  <dcterms:created xsi:type="dcterms:W3CDTF">2016-07-07T05:11:27Z</dcterms:created>
  <dcterms:modified xsi:type="dcterms:W3CDTF">2019-09-03T02:21:15Z</dcterms:modified>
</cp:coreProperties>
</file>