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9" r:id="rId4"/>
    <p:sldId id="260" r:id="rId5"/>
    <p:sldId id="26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Chxfaof4Gfp0vASAnA3wZUh8o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f44bc5c7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11f44bc5c7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f44bc5c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1f44bc5c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f44bc5c7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1f44bc5c7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g11f44bc5c7f_0_65"/>
          <p:cNvGrpSpPr/>
          <p:nvPr/>
        </p:nvGrpSpPr>
        <p:grpSpPr>
          <a:xfrm>
            <a:off x="4296414" y="891762"/>
            <a:ext cx="4302090" cy="3542156"/>
            <a:chOff x="3668574" y="2140419"/>
            <a:chExt cx="4302090" cy="3542156"/>
          </a:xfrm>
        </p:grpSpPr>
        <p:cxnSp>
          <p:nvCxnSpPr>
            <p:cNvPr id="471" name="Google Shape;471;g11f44bc5c7f_0_65"/>
            <p:cNvCxnSpPr/>
            <p:nvPr/>
          </p:nvCxnSpPr>
          <p:spPr>
            <a:xfrm rot="10800000" flipH="1">
              <a:off x="4454461" y="3243350"/>
              <a:ext cx="1204800" cy="19308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2" name="Google Shape;472;g11f44bc5c7f_0_65"/>
            <p:cNvSpPr/>
            <p:nvPr/>
          </p:nvSpPr>
          <p:spPr>
            <a:xfrm>
              <a:off x="7430964" y="3270431"/>
              <a:ext cx="53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q3</a:t>
              </a:r>
              <a:endParaRPr/>
            </a:p>
          </p:txBody>
        </p:sp>
        <p:grpSp>
          <p:nvGrpSpPr>
            <p:cNvPr id="473" name="Google Shape;473;g11f44bc5c7f_0_65"/>
            <p:cNvGrpSpPr/>
            <p:nvPr/>
          </p:nvGrpSpPr>
          <p:grpSpPr>
            <a:xfrm rot="-5158575">
              <a:off x="4606271" y="4971404"/>
              <a:ext cx="198523" cy="145800"/>
              <a:chOff x="6718935" y="4800600"/>
              <a:chExt cx="222885" cy="194310"/>
            </a:xfrm>
          </p:grpSpPr>
          <p:sp>
            <p:nvSpPr>
              <p:cNvPr id="474" name="Google Shape;474;g11f44bc5c7f_0_65"/>
              <p:cNvSpPr/>
              <p:nvPr/>
            </p:nvSpPr>
            <p:spPr>
              <a:xfrm>
                <a:off x="6718935" y="4800600"/>
                <a:ext cx="171121" cy="194310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94310" extrusionOk="0">
                    <a:moveTo>
                      <a:pt x="0" y="194310"/>
                    </a:moveTo>
                    <a:cubicBezTo>
                      <a:pt x="15875" y="193675"/>
                      <a:pt x="31772" y="193462"/>
                      <a:pt x="47625" y="192405"/>
                    </a:cubicBezTo>
                    <a:cubicBezTo>
                      <a:pt x="55341" y="191891"/>
                      <a:pt x="68434" y="186739"/>
                      <a:pt x="74295" y="184785"/>
                    </a:cubicBezTo>
                    <a:lnTo>
                      <a:pt x="80010" y="182880"/>
                    </a:lnTo>
                    <a:cubicBezTo>
                      <a:pt x="89491" y="179720"/>
                      <a:pt x="93462" y="178953"/>
                      <a:pt x="102870" y="169545"/>
                    </a:cubicBezTo>
                    <a:cubicBezTo>
                      <a:pt x="104775" y="167640"/>
                      <a:pt x="106343" y="165324"/>
                      <a:pt x="108585" y="163830"/>
                    </a:cubicBezTo>
                    <a:cubicBezTo>
                      <a:pt x="110256" y="162716"/>
                      <a:pt x="112454" y="162716"/>
                      <a:pt x="114300" y="161925"/>
                    </a:cubicBezTo>
                    <a:cubicBezTo>
                      <a:pt x="116910" y="160806"/>
                      <a:pt x="119557" y="159690"/>
                      <a:pt x="121920" y="158115"/>
                    </a:cubicBezTo>
                    <a:cubicBezTo>
                      <a:pt x="135856" y="148824"/>
                      <a:pt x="130798" y="149452"/>
                      <a:pt x="142875" y="133350"/>
                    </a:cubicBezTo>
                    <a:cubicBezTo>
                      <a:pt x="144780" y="130810"/>
                      <a:pt x="146873" y="128401"/>
                      <a:pt x="148590" y="125730"/>
                    </a:cubicBezTo>
                    <a:cubicBezTo>
                      <a:pt x="152594" y="119501"/>
                      <a:pt x="160020" y="106680"/>
                      <a:pt x="160020" y="106680"/>
                    </a:cubicBezTo>
                    <a:cubicBezTo>
                      <a:pt x="161733" y="99830"/>
                      <a:pt x="162621" y="96790"/>
                      <a:pt x="163830" y="89535"/>
                    </a:cubicBezTo>
                    <a:cubicBezTo>
                      <a:pt x="164568" y="85106"/>
                      <a:pt x="165100" y="80645"/>
                      <a:pt x="165735" y="76200"/>
                    </a:cubicBezTo>
                    <a:cubicBezTo>
                      <a:pt x="165100" y="55245"/>
                      <a:pt x="164993" y="34267"/>
                      <a:pt x="163830" y="13335"/>
                    </a:cubicBezTo>
                    <a:cubicBezTo>
                      <a:pt x="163719" y="11330"/>
                      <a:pt x="162716" y="9466"/>
                      <a:pt x="161925" y="7620"/>
                    </a:cubicBezTo>
                    <a:cubicBezTo>
                      <a:pt x="160806" y="5010"/>
                      <a:pt x="158115" y="0"/>
                      <a:pt x="158115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g11f44bc5c7f_0_65"/>
              <p:cNvSpPr/>
              <p:nvPr/>
            </p:nvSpPr>
            <p:spPr>
              <a:xfrm>
                <a:off x="6833235" y="4802505"/>
                <a:ext cx="108585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60960" extrusionOk="0">
                    <a:moveTo>
                      <a:pt x="0" y="60960"/>
                    </a:moveTo>
                    <a:cubicBezTo>
                      <a:pt x="1905" y="57785"/>
                      <a:pt x="3305" y="54246"/>
                      <a:pt x="5715" y="51435"/>
                    </a:cubicBezTo>
                    <a:cubicBezTo>
                      <a:pt x="7205" y="49697"/>
                      <a:pt x="9567" y="48956"/>
                      <a:pt x="11430" y="47625"/>
                    </a:cubicBezTo>
                    <a:cubicBezTo>
                      <a:pt x="14014" y="45780"/>
                      <a:pt x="16510" y="43815"/>
                      <a:pt x="19050" y="41910"/>
                    </a:cubicBezTo>
                    <a:cubicBezTo>
                      <a:pt x="20320" y="39370"/>
                      <a:pt x="21451" y="36756"/>
                      <a:pt x="22860" y="34290"/>
                    </a:cubicBezTo>
                    <a:cubicBezTo>
                      <a:pt x="23996" y="32302"/>
                      <a:pt x="25646" y="30623"/>
                      <a:pt x="26670" y="28575"/>
                    </a:cubicBezTo>
                    <a:cubicBezTo>
                      <a:pt x="28199" y="25516"/>
                      <a:pt x="28469" y="21816"/>
                      <a:pt x="30480" y="19050"/>
                    </a:cubicBezTo>
                    <a:cubicBezTo>
                      <a:pt x="33649" y="14692"/>
                      <a:pt x="38100" y="11430"/>
                      <a:pt x="41910" y="7620"/>
                    </a:cubicBezTo>
                    <a:lnTo>
                      <a:pt x="49530" y="0"/>
                    </a:lnTo>
                    <a:cubicBezTo>
                      <a:pt x="55409" y="3919"/>
                      <a:pt x="56071" y="3821"/>
                      <a:pt x="60960" y="9525"/>
                    </a:cubicBezTo>
                    <a:cubicBezTo>
                      <a:pt x="63026" y="11936"/>
                      <a:pt x="64430" y="14900"/>
                      <a:pt x="66675" y="17145"/>
                    </a:cubicBezTo>
                    <a:cubicBezTo>
                      <a:pt x="68920" y="19390"/>
                      <a:pt x="72050" y="20615"/>
                      <a:pt x="74295" y="22860"/>
                    </a:cubicBezTo>
                    <a:cubicBezTo>
                      <a:pt x="75914" y="24479"/>
                      <a:pt x="76317" y="27145"/>
                      <a:pt x="78105" y="28575"/>
                    </a:cubicBezTo>
                    <a:cubicBezTo>
                      <a:pt x="79673" y="29829"/>
                      <a:pt x="82024" y="29582"/>
                      <a:pt x="83820" y="30480"/>
                    </a:cubicBezTo>
                    <a:cubicBezTo>
                      <a:pt x="90915" y="34027"/>
                      <a:pt x="88930" y="34739"/>
                      <a:pt x="95250" y="40005"/>
                    </a:cubicBezTo>
                    <a:cubicBezTo>
                      <a:pt x="97009" y="41471"/>
                      <a:pt x="98977" y="42679"/>
                      <a:pt x="100965" y="43815"/>
                    </a:cubicBezTo>
                    <a:cubicBezTo>
                      <a:pt x="103431" y="45224"/>
                      <a:pt x="108585" y="47625"/>
                      <a:pt x="108585" y="47625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g11f44bc5c7f_0_65"/>
            <p:cNvGrpSpPr/>
            <p:nvPr/>
          </p:nvGrpSpPr>
          <p:grpSpPr>
            <a:xfrm>
              <a:off x="4020410" y="5479906"/>
              <a:ext cx="1040700" cy="141002"/>
              <a:chOff x="5339814" y="5762882"/>
              <a:chExt cx="1040700" cy="141002"/>
            </a:xfrm>
          </p:grpSpPr>
          <p:cxnSp>
            <p:nvCxnSpPr>
              <p:cNvPr id="477" name="Google Shape;477;g11f44bc5c7f_0_65"/>
              <p:cNvCxnSpPr/>
              <p:nvPr/>
            </p:nvCxnSpPr>
            <p:spPr>
              <a:xfrm>
                <a:off x="5339814" y="5762882"/>
                <a:ext cx="1040700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g11f44bc5c7f_0_65"/>
              <p:cNvCxnSpPr/>
              <p:nvPr/>
            </p:nvCxnSpPr>
            <p:spPr>
              <a:xfrm flipH="1">
                <a:off x="5339958" y="5762882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g11f44bc5c7f_0_65"/>
              <p:cNvCxnSpPr/>
              <p:nvPr/>
            </p:nvCxnSpPr>
            <p:spPr>
              <a:xfrm flipH="1">
                <a:off x="5464365" y="5765369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0" name="Google Shape;480;g11f44bc5c7f_0_65"/>
              <p:cNvCxnSpPr/>
              <p:nvPr/>
            </p:nvCxnSpPr>
            <p:spPr>
              <a:xfrm flipH="1">
                <a:off x="5586335" y="5762882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" name="Google Shape;481;g11f44bc5c7f_0_65"/>
              <p:cNvCxnSpPr/>
              <p:nvPr/>
            </p:nvCxnSpPr>
            <p:spPr>
              <a:xfrm flipH="1">
                <a:off x="5710742" y="5766484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2" name="Google Shape;482;g11f44bc5c7f_0_65"/>
              <p:cNvCxnSpPr/>
              <p:nvPr/>
            </p:nvCxnSpPr>
            <p:spPr>
              <a:xfrm flipH="1">
                <a:off x="5832551" y="5762882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g11f44bc5c7f_0_65"/>
              <p:cNvCxnSpPr/>
              <p:nvPr/>
            </p:nvCxnSpPr>
            <p:spPr>
              <a:xfrm flipH="1">
                <a:off x="5959668" y="5762882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g11f44bc5c7f_0_65"/>
              <p:cNvCxnSpPr/>
              <p:nvPr/>
            </p:nvCxnSpPr>
            <p:spPr>
              <a:xfrm flipH="1">
                <a:off x="6086785" y="5762882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g11f44bc5c7f_0_65"/>
              <p:cNvCxnSpPr/>
              <p:nvPr/>
            </p:nvCxnSpPr>
            <p:spPr>
              <a:xfrm flipH="1">
                <a:off x="6213902" y="5762882"/>
                <a:ext cx="85200" cy="137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86" name="Google Shape;486;g11f44bc5c7f_0_65"/>
            <p:cNvSpPr/>
            <p:nvPr/>
          </p:nvSpPr>
          <p:spPr>
            <a:xfrm>
              <a:off x="4289710" y="5154189"/>
              <a:ext cx="373800" cy="322200"/>
            </a:xfrm>
            <a:prstGeom prst="triangle">
              <a:avLst>
                <a:gd name="adj" fmla="val 50000"/>
              </a:avLst>
            </a:prstGeom>
            <a:noFill/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11f44bc5c7f_0_65"/>
            <p:cNvSpPr/>
            <p:nvPr/>
          </p:nvSpPr>
          <p:spPr>
            <a:xfrm>
              <a:off x="4429799" y="5127411"/>
              <a:ext cx="93600" cy="936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g11f44bc5c7f_0_65"/>
            <p:cNvSpPr/>
            <p:nvPr/>
          </p:nvSpPr>
          <p:spPr>
            <a:xfrm>
              <a:off x="5612382" y="3192766"/>
              <a:ext cx="93600" cy="936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9" name="Google Shape;489;g11f44bc5c7f_0_65"/>
            <p:cNvCxnSpPr/>
            <p:nvPr/>
          </p:nvCxnSpPr>
          <p:spPr>
            <a:xfrm rot="10800000" flipH="1">
              <a:off x="5683782" y="2863903"/>
              <a:ext cx="1410300" cy="3756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90" name="Google Shape;490;g11f44bc5c7f_0_65"/>
            <p:cNvGrpSpPr/>
            <p:nvPr/>
          </p:nvGrpSpPr>
          <p:grpSpPr>
            <a:xfrm rot="4435154">
              <a:off x="7046254" y="2773598"/>
              <a:ext cx="238807" cy="137164"/>
              <a:chOff x="5629681" y="3945613"/>
              <a:chExt cx="238800" cy="137160"/>
            </a:xfrm>
          </p:grpSpPr>
          <p:cxnSp>
            <p:nvCxnSpPr>
              <p:cNvPr id="491" name="Google Shape;491;g11f44bc5c7f_0_65"/>
              <p:cNvCxnSpPr/>
              <p:nvPr/>
            </p:nvCxnSpPr>
            <p:spPr>
              <a:xfrm>
                <a:off x="5629681" y="4082773"/>
                <a:ext cx="238800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2" name="Google Shape;492;g11f44bc5c7f_0_65"/>
              <p:cNvCxnSpPr/>
              <p:nvPr/>
            </p:nvCxnSpPr>
            <p:spPr>
              <a:xfrm>
                <a:off x="5629681" y="3945613"/>
                <a:ext cx="238800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93" name="Google Shape;493;g11f44bc5c7f_0_65"/>
            <p:cNvCxnSpPr/>
            <p:nvPr/>
          </p:nvCxnSpPr>
          <p:spPr>
            <a:xfrm>
              <a:off x="7015054" y="2286857"/>
              <a:ext cx="501300" cy="18756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94" name="Google Shape;494;g11f44bc5c7f_0_65"/>
            <p:cNvGrpSpPr/>
            <p:nvPr/>
          </p:nvGrpSpPr>
          <p:grpSpPr>
            <a:xfrm rot="6836877">
              <a:off x="7370679" y="4090830"/>
              <a:ext cx="369957" cy="424862"/>
              <a:chOff x="6438747" y="2754256"/>
              <a:chExt cx="369963" cy="437604"/>
            </a:xfrm>
          </p:grpSpPr>
          <p:cxnSp>
            <p:nvCxnSpPr>
              <p:cNvPr id="495" name="Google Shape;495;g11f44bc5c7f_0_65"/>
              <p:cNvCxnSpPr/>
              <p:nvPr/>
            </p:nvCxnSpPr>
            <p:spPr>
              <a:xfrm>
                <a:off x="6439139" y="2957801"/>
                <a:ext cx="144600" cy="180000"/>
              </a:xfrm>
              <a:prstGeom prst="straightConnector1">
                <a:avLst/>
              </a:prstGeom>
              <a:noFill/>
              <a:ln w="349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6" name="Google Shape;496;g11f44bc5c7f_0_65"/>
              <p:cNvCxnSpPr/>
              <p:nvPr/>
            </p:nvCxnSpPr>
            <p:spPr>
              <a:xfrm rot="-4381523">
                <a:off x="6592912" y="2978126"/>
                <a:ext cx="197295" cy="184767"/>
              </a:xfrm>
              <a:prstGeom prst="straightConnector1">
                <a:avLst/>
              </a:prstGeom>
              <a:noFill/>
              <a:ln w="349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g11f44bc5c7f_0_65"/>
              <p:cNvCxnSpPr/>
              <p:nvPr/>
            </p:nvCxnSpPr>
            <p:spPr>
              <a:xfrm rot="-10394786" flipH="1">
                <a:off x="6451769" y="2761554"/>
                <a:ext cx="137756" cy="228104"/>
              </a:xfrm>
              <a:prstGeom prst="straightConnector1">
                <a:avLst/>
              </a:prstGeom>
              <a:noFill/>
              <a:ln w="349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98" name="Google Shape;498;g11f44bc5c7f_0_65"/>
            <p:cNvGrpSpPr/>
            <p:nvPr/>
          </p:nvGrpSpPr>
          <p:grpSpPr>
            <a:xfrm>
              <a:off x="3828235" y="4663295"/>
              <a:ext cx="1670379" cy="1019280"/>
              <a:chOff x="5898910" y="5181615"/>
              <a:chExt cx="1670379" cy="1019280"/>
            </a:xfrm>
          </p:grpSpPr>
          <p:cxnSp>
            <p:nvCxnSpPr>
              <p:cNvPr id="499" name="Google Shape;499;g11f44bc5c7f_0_65"/>
              <p:cNvCxnSpPr/>
              <p:nvPr/>
            </p:nvCxnSpPr>
            <p:spPr>
              <a:xfrm rot="10800000">
                <a:off x="6166543" y="5181615"/>
                <a:ext cx="377700" cy="5007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500" name="Google Shape;500;g11f44bc5c7f_0_65"/>
              <p:cNvGrpSpPr/>
              <p:nvPr/>
            </p:nvGrpSpPr>
            <p:grpSpPr>
              <a:xfrm>
                <a:off x="5898910" y="5309031"/>
                <a:ext cx="1670379" cy="891864"/>
                <a:chOff x="6467620" y="5207088"/>
                <a:chExt cx="1670379" cy="891864"/>
              </a:xfrm>
            </p:grpSpPr>
            <p:cxnSp>
              <p:nvCxnSpPr>
                <p:cNvPr id="501" name="Google Shape;501;g11f44bc5c7f_0_65"/>
                <p:cNvCxnSpPr/>
                <p:nvPr/>
              </p:nvCxnSpPr>
              <p:spPr>
                <a:xfrm rot="10800000" flipH="1">
                  <a:off x="7112952" y="5575861"/>
                  <a:ext cx="954300" cy="9600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502" name="Google Shape;502;g11f44bc5c7f_0_65"/>
                <p:cNvSpPr/>
                <p:nvPr/>
              </p:nvSpPr>
              <p:spPr>
                <a:xfrm>
                  <a:off x="6467620" y="5207088"/>
                  <a:ext cx="4965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sz="1400" b="0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Z0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g11f44bc5c7f_0_65"/>
                <p:cNvSpPr/>
                <p:nvPr/>
              </p:nvSpPr>
              <p:spPr>
                <a:xfrm>
                  <a:off x="7598299" y="5575752"/>
                  <a:ext cx="5397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sz="1400" b="0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X0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g11f44bc5c7f_0_65"/>
                <p:cNvSpPr/>
                <p:nvPr/>
              </p:nvSpPr>
              <p:spPr>
                <a:xfrm rot="10800000" flipH="1">
                  <a:off x="7070895" y="5537699"/>
                  <a:ext cx="85200" cy="852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ctr" rotWithShape="0">
                    <a:srgbClr val="000000">
                      <a:alpha val="6275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5" name="Google Shape;505;g11f44bc5c7f_0_65"/>
            <p:cNvGrpSpPr/>
            <p:nvPr/>
          </p:nvGrpSpPr>
          <p:grpSpPr>
            <a:xfrm>
              <a:off x="4099413" y="4667601"/>
              <a:ext cx="420841" cy="533327"/>
              <a:chOff x="6166544" y="5191515"/>
              <a:chExt cx="420841" cy="533327"/>
            </a:xfrm>
          </p:grpSpPr>
          <p:cxnSp>
            <p:nvCxnSpPr>
              <p:cNvPr id="506" name="Google Shape;506;g11f44bc5c7f_0_65"/>
              <p:cNvCxnSpPr/>
              <p:nvPr/>
            </p:nvCxnSpPr>
            <p:spPr>
              <a:xfrm rot="10800000">
                <a:off x="6166544" y="5191515"/>
                <a:ext cx="377700" cy="4908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07" name="Google Shape;507;g11f44bc5c7f_0_65"/>
              <p:cNvSpPr/>
              <p:nvPr/>
            </p:nvSpPr>
            <p:spPr>
              <a:xfrm rot="10800000" flipH="1">
                <a:off x="6502185" y="5639642"/>
                <a:ext cx="85200" cy="85200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ctr" rotWithShape="0">
                  <a:srgbClr val="000000">
                    <a:alpha val="627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8" name="Google Shape;508;g11f44bc5c7f_0_65"/>
            <p:cNvSpPr/>
            <p:nvPr/>
          </p:nvSpPr>
          <p:spPr>
            <a:xfrm rot="10800000" flipH="1">
              <a:off x="5616788" y="3201041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g11f44bc5c7f_0_65"/>
            <p:cNvSpPr/>
            <p:nvPr/>
          </p:nvSpPr>
          <p:spPr>
            <a:xfrm rot="10800000" flipH="1">
              <a:off x="7125321" y="2793823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g11f44bc5c7f_0_65"/>
            <p:cNvSpPr/>
            <p:nvPr/>
          </p:nvSpPr>
          <p:spPr>
            <a:xfrm rot="10800000" flipH="1">
              <a:off x="7472914" y="4122917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11f44bc5c7f_0_65"/>
            <p:cNvSpPr/>
            <p:nvPr/>
          </p:nvSpPr>
          <p:spPr>
            <a:xfrm>
              <a:off x="4647521" y="4851111"/>
              <a:ext cx="53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q1</a:t>
              </a:r>
              <a:endParaRPr/>
            </a:p>
          </p:txBody>
        </p:sp>
        <p:grpSp>
          <p:nvGrpSpPr>
            <p:cNvPr id="512" name="Google Shape;512;g11f44bc5c7f_0_65"/>
            <p:cNvGrpSpPr/>
            <p:nvPr/>
          </p:nvGrpSpPr>
          <p:grpSpPr>
            <a:xfrm rot="811242">
              <a:off x="5750530" y="3135163"/>
              <a:ext cx="206569" cy="176225"/>
              <a:chOff x="7173404" y="3588314"/>
              <a:chExt cx="206566" cy="176222"/>
            </a:xfrm>
          </p:grpSpPr>
          <p:sp>
            <p:nvSpPr>
              <p:cNvPr id="513" name="Google Shape;513;g11f44bc5c7f_0_65"/>
              <p:cNvSpPr/>
              <p:nvPr/>
            </p:nvSpPr>
            <p:spPr>
              <a:xfrm rot="-6029149">
                <a:off x="7182668" y="3603582"/>
                <a:ext cx="152538" cy="145685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94310" extrusionOk="0">
                    <a:moveTo>
                      <a:pt x="0" y="194310"/>
                    </a:moveTo>
                    <a:cubicBezTo>
                      <a:pt x="15875" y="193675"/>
                      <a:pt x="31772" y="193462"/>
                      <a:pt x="47625" y="192405"/>
                    </a:cubicBezTo>
                    <a:cubicBezTo>
                      <a:pt x="55341" y="191891"/>
                      <a:pt x="68434" y="186739"/>
                      <a:pt x="74295" y="184785"/>
                    </a:cubicBezTo>
                    <a:lnTo>
                      <a:pt x="80010" y="182880"/>
                    </a:lnTo>
                    <a:cubicBezTo>
                      <a:pt x="89491" y="179720"/>
                      <a:pt x="93462" y="178953"/>
                      <a:pt x="102870" y="169545"/>
                    </a:cubicBezTo>
                    <a:cubicBezTo>
                      <a:pt x="104775" y="167640"/>
                      <a:pt x="106343" y="165324"/>
                      <a:pt x="108585" y="163830"/>
                    </a:cubicBezTo>
                    <a:cubicBezTo>
                      <a:pt x="110256" y="162716"/>
                      <a:pt x="112454" y="162716"/>
                      <a:pt x="114300" y="161925"/>
                    </a:cubicBezTo>
                    <a:cubicBezTo>
                      <a:pt x="116910" y="160806"/>
                      <a:pt x="119557" y="159690"/>
                      <a:pt x="121920" y="158115"/>
                    </a:cubicBezTo>
                    <a:cubicBezTo>
                      <a:pt x="135856" y="148824"/>
                      <a:pt x="130798" y="149452"/>
                      <a:pt x="142875" y="133350"/>
                    </a:cubicBezTo>
                    <a:cubicBezTo>
                      <a:pt x="144780" y="130810"/>
                      <a:pt x="146873" y="128401"/>
                      <a:pt x="148590" y="125730"/>
                    </a:cubicBezTo>
                    <a:cubicBezTo>
                      <a:pt x="152594" y="119501"/>
                      <a:pt x="160020" y="106680"/>
                      <a:pt x="160020" y="106680"/>
                    </a:cubicBezTo>
                    <a:cubicBezTo>
                      <a:pt x="161733" y="99830"/>
                      <a:pt x="162621" y="96790"/>
                      <a:pt x="163830" y="89535"/>
                    </a:cubicBezTo>
                    <a:cubicBezTo>
                      <a:pt x="164568" y="85106"/>
                      <a:pt x="165100" y="80645"/>
                      <a:pt x="165735" y="76200"/>
                    </a:cubicBezTo>
                    <a:cubicBezTo>
                      <a:pt x="165100" y="55245"/>
                      <a:pt x="164993" y="34267"/>
                      <a:pt x="163830" y="13335"/>
                    </a:cubicBezTo>
                    <a:cubicBezTo>
                      <a:pt x="163719" y="11330"/>
                      <a:pt x="162716" y="9466"/>
                      <a:pt x="161925" y="7620"/>
                    </a:cubicBezTo>
                    <a:cubicBezTo>
                      <a:pt x="160806" y="5010"/>
                      <a:pt x="158115" y="0"/>
                      <a:pt x="158115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g11f44bc5c7f_0_65"/>
              <p:cNvSpPr/>
              <p:nvPr/>
            </p:nvSpPr>
            <p:spPr>
              <a:xfrm>
                <a:off x="7280910" y="3672840"/>
                <a:ext cx="99060" cy="64770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64770" extrusionOk="0">
                    <a:moveTo>
                      <a:pt x="0" y="30480"/>
                    </a:moveTo>
                    <a:cubicBezTo>
                      <a:pt x="3175" y="33655"/>
                      <a:pt x="6568" y="36626"/>
                      <a:pt x="9525" y="40005"/>
                    </a:cubicBezTo>
                    <a:cubicBezTo>
                      <a:pt x="11033" y="41728"/>
                      <a:pt x="11716" y="44101"/>
                      <a:pt x="13335" y="45720"/>
                    </a:cubicBezTo>
                    <a:cubicBezTo>
                      <a:pt x="17911" y="50296"/>
                      <a:pt x="19342" y="49111"/>
                      <a:pt x="24765" y="51435"/>
                    </a:cubicBezTo>
                    <a:cubicBezTo>
                      <a:pt x="27375" y="52554"/>
                      <a:pt x="29790" y="54092"/>
                      <a:pt x="32385" y="55245"/>
                    </a:cubicBezTo>
                    <a:cubicBezTo>
                      <a:pt x="45607" y="61121"/>
                      <a:pt x="37623" y="57388"/>
                      <a:pt x="49530" y="60960"/>
                    </a:cubicBezTo>
                    <a:cubicBezTo>
                      <a:pt x="53377" y="62114"/>
                      <a:pt x="60960" y="64770"/>
                      <a:pt x="60960" y="64770"/>
                    </a:cubicBezTo>
                    <a:cubicBezTo>
                      <a:pt x="62865" y="64135"/>
                      <a:pt x="65132" y="64151"/>
                      <a:pt x="66675" y="62865"/>
                    </a:cubicBezTo>
                    <a:cubicBezTo>
                      <a:pt x="69114" y="60832"/>
                      <a:pt x="70815" y="58002"/>
                      <a:pt x="72390" y="55245"/>
                    </a:cubicBezTo>
                    <a:cubicBezTo>
                      <a:pt x="73386" y="53502"/>
                      <a:pt x="73590" y="51410"/>
                      <a:pt x="74295" y="49530"/>
                    </a:cubicBezTo>
                    <a:cubicBezTo>
                      <a:pt x="75496" y="46328"/>
                      <a:pt x="76444" y="42994"/>
                      <a:pt x="78105" y="40005"/>
                    </a:cubicBezTo>
                    <a:cubicBezTo>
                      <a:pt x="79647" y="37230"/>
                      <a:pt x="81915" y="34925"/>
                      <a:pt x="83820" y="32385"/>
                    </a:cubicBezTo>
                    <a:cubicBezTo>
                      <a:pt x="84455" y="29845"/>
                      <a:pt x="84694" y="27171"/>
                      <a:pt x="85725" y="24765"/>
                    </a:cubicBezTo>
                    <a:cubicBezTo>
                      <a:pt x="86627" y="22661"/>
                      <a:pt x="88439" y="21060"/>
                      <a:pt x="89535" y="19050"/>
                    </a:cubicBezTo>
                    <a:lnTo>
                      <a:pt x="99060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5" name="Google Shape;515;g11f44bc5c7f_0_65"/>
            <p:cNvSpPr/>
            <p:nvPr/>
          </p:nvSpPr>
          <p:spPr>
            <a:xfrm>
              <a:off x="5740288" y="3222741"/>
              <a:ext cx="53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q2</a:t>
              </a:r>
              <a:endParaRPr/>
            </a:p>
          </p:txBody>
        </p:sp>
        <p:cxnSp>
          <p:nvCxnSpPr>
            <p:cNvPr id="516" name="Google Shape;516;g11f44bc5c7f_0_65"/>
            <p:cNvCxnSpPr/>
            <p:nvPr/>
          </p:nvCxnSpPr>
          <p:spPr>
            <a:xfrm flipH="1">
              <a:off x="6928092" y="2251760"/>
              <a:ext cx="174000" cy="56400"/>
            </a:xfrm>
            <a:prstGeom prst="straightConnector1">
              <a:avLst/>
            </a:prstGeom>
            <a:noFill/>
            <a:ln w="698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7" name="Google Shape;517;g11f44bc5c7f_0_65"/>
            <p:cNvSpPr txBox="1"/>
            <p:nvPr/>
          </p:nvSpPr>
          <p:spPr>
            <a:xfrm>
              <a:off x="3668574" y="5096342"/>
              <a:ext cx="1142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O1</a:t>
              </a:r>
              <a:r>
                <a:rPr lang="vi-VN" sz="1400" b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≡ O0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g11f44bc5c7f_0_65"/>
            <p:cNvSpPr txBox="1"/>
            <p:nvPr/>
          </p:nvSpPr>
          <p:spPr>
            <a:xfrm>
              <a:off x="5579339" y="3364974"/>
              <a:ext cx="1142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O2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g11f44bc5c7f_0_65"/>
            <p:cNvSpPr txBox="1"/>
            <p:nvPr/>
          </p:nvSpPr>
          <p:spPr>
            <a:xfrm>
              <a:off x="7162796" y="2402982"/>
              <a:ext cx="41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O3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0" name="Google Shape;520;g11f44bc5c7f_0_65"/>
            <p:cNvCxnSpPr/>
            <p:nvPr/>
          </p:nvCxnSpPr>
          <p:spPr>
            <a:xfrm rot="10800000">
              <a:off x="4536600" y="4029623"/>
              <a:ext cx="606900" cy="39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1" name="Google Shape;521;g11f44bc5c7f_0_65"/>
            <p:cNvCxnSpPr/>
            <p:nvPr/>
          </p:nvCxnSpPr>
          <p:spPr>
            <a:xfrm rot="10800000">
              <a:off x="6389026" y="2446382"/>
              <a:ext cx="225600" cy="55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2" name="Google Shape;522;g11f44bc5c7f_0_65"/>
            <p:cNvCxnSpPr/>
            <p:nvPr/>
          </p:nvCxnSpPr>
          <p:spPr>
            <a:xfrm flipH="1">
              <a:off x="6967951" y="3722295"/>
              <a:ext cx="457500" cy="21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23" name="Google Shape;523;g11f44bc5c7f_0_65"/>
            <p:cNvSpPr txBox="1"/>
            <p:nvPr/>
          </p:nvSpPr>
          <p:spPr>
            <a:xfrm>
              <a:off x="3779026" y="3891513"/>
              <a:ext cx="8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Khâu 1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g11f44bc5c7f_0_65"/>
            <p:cNvSpPr txBox="1"/>
            <p:nvPr/>
          </p:nvSpPr>
          <p:spPr>
            <a:xfrm>
              <a:off x="5850820" y="2140419"/>
              <a:ext cx="807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Khâu 2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g11f44bc5c7f_0_65"/>
            <p:cNvSpPr txBox="1"/>
            <p:nvPr/>
          </p:nvSpPr>
          <p:spPr>
            <a:xfrm>
              <a:off x="6210096" y="3779680"/>
              <a:ext cx="84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Khâu 3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6" name="Google Shape;526;g11f44bc5c7f_0_65"/>
            <p:cNvCxnSpPr/>
            <p:nvPr/>
          </p:nvCxnSpPr>
          <p:spPr>
            <a:xfrm>
              <a:off x="7346577" y="2817158"/>
              <a:ext cx="354300" cy="1242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7" name="Google Shape;527;g11f44bc5c7f_0_65"/>
            <p:cNvCxnSpPr/>
            <p:nvPr/>
          </p:nvCxnSpPr>
          <p:spPr>
            <a:xfrm rot="10800000" flipH="1">
              <a:off x="4372895" y="3211121"/>
              <a:ext cx="1120800" cy="1801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28" name="Google Shape;528;g11f44bc5c7f_0_65"/>
            <p:cNvSpPr/>
            <p:nvPr/>
          </p:nvSpPr>
          <p:spPr>
            <a:xfrm>
              <a:off x="4683729" y="3613433"/>
              <a:ext cx="496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</a:t>
              </a:r>
              <a:endPara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9" name="Google Shape;529;g11f44bc5c7f_0_65"/>
            <p:cNvCxnSpPr/>
            <p:nvPr/>
          </p:nvCxnSpPr>
          <p:spPr>
            <a:xfrm rot="10800000" flipH="1">
              <a:off x="5635923" y="2735319"/>
              <a:ext cx="1434300" cy="375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0" name="Google Shape;530;g11f44bc5c7f_0_65"/>
            <p:cNvSpPr/>
            <p:nvPr/>
          </p:nvSpPr>
          <p:spPr>
            <a:xfrm>
              <a:off x="6010015" y="2662086"/>
              <a:ext cx="496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</a:t>
              </a:r>
              <a:endPara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g11f44bc5c7f_0_65"/>
          <p:cNvSpPr txBox="1"/>
          <p:nvPr/>
        </p:nvSpPr>
        <p:spPr>
          <a:xfrm>
            <a:off x="7799944" y="2697511"/>
            <a:ext cx="31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2727" y="30480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bài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"/>
          <p:cNvGrpSpPr/>
          <p:nvPr/>
        </p:nvGrpSpPr>
        <p:grpSpPr>
          <a:xfrm>
            <a:off x="4296414" y="891762"/>
            <a:ext cx="4200177" cy="3542176"/>
            <a:chOff x="3668574" y="2140419"/>
            <a:chExt cx="4200178" cy="3542176"/>
          </a:xfrm>
        </p:grpSpPr>
        <p:cxnSp>
          <p:nvCxnSpPr>
            <p:cNvPr id="217" name="Google Shape;217;p3"/>
            <p:cNvCxnSpPr/>
            <p:nvPr/>
          </p:nvCxnSpPr>
          <p:spPr>
            <a:xfrm rot="10800000" flipH="1">
              <a:off x="4454461" y="3243350"/>
              <a:ext cx="1204800" cy="19308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" name="Google Shape;218;p3"/>
            <p:cNvSpPr/>
            <p:nvPr/>
          </p:nvSpPr>
          <p:spPr>
            <a:xfrm>
              <a:off x="7329052" y="3031444"/>
              <a:ext cx="53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q3</a:t>
              </a: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 rot="-5158575">
              <a:off x="4606271" y="4971404"/>
              <a:ext cx="198523" cy="145800"/>
              <a:chOff x="6718935" y="4800600"/>
              <a:chExt cx="222885" cy="194310"/>
            </a:xfrm>
          </p:grpSpPr>
          <p:sp>
            <p:nvSpPr>
              <p:cNvPr id="220" name="Google Shape;220;p3"/>
              <p:cNvSpPr/>
              <p:nvPr/>
            </p:nvSpPr>
            <p:spPr>
              <a:xfrm>
                <a:off x="6718935" y="4800600"/>
                <a:ext cx="171102" cy="194310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94310" extrusionOk="0">
                    <a:moveTo>
                      <a:pt x="0" y="194310"/>
                    </a:moveTo>
                    <a:cubicBezTo>
                      <a:pt x="15875" y="193675"/>
                      <a:pt x="31772" y="193462"/>
                      <a:pt x="47625" y="192405"/>
                    </a:cubicBezTo>
                    <a:cubicBezTo>
                      <a:pt x="55341" y="191891"/>
                      <a:pt x="68434" y="186739"/>
                      <a:pt x="74295" y="184785"/>
                    </a:cubicBezTo>
                    <a:lnTo>
                      <a:pt x="80010" y="182880"/>
                    </a:lnTo>
                    <a:cubicBezTo>
                      <a:pt x="89491" y="179720"/>
                      <a:pt x="93462" y="178953"/>
                      <a:pt x="102870" y="169545"/>
                    </a:cubicBezTo>
                    <a:cubicBezTo>
                      <a:pt x="104775" y="167640"/>
                      <a:pt x="106343" y="165324"/>
                      <a:pt x="108585" y="163830"/>
                    </a:cubicBezTo>
                    <a:cubicBezTo>
                      <a:pt x="110256" y="162716"/>
                      <a:pt x="112454" y="162716"/>
                      <a:pt x="114300" y="161925"/>
                    </a:cubicBezTo>
                    <a:cubicBezTo>
                      <a:pt x="116910" y="160806"/>
                      <a:pt x="119557" y="159690"/>
                      <a:pt x="121920" y="158115"/>
                    </a:cubicBezTo>
                    <a:cubicBezTo>
                      <a:pt x="135856" y="148824"/>
                      <a:pt x="130798" y="149452"/>
                      <a:pt x="142875" y="133350"/>
                    </a:cubicBezTo>
                    <a:cubicBezTo>
                      <a:pt x="144780" y="130810"/>
                      <a:pt x="146873" y="128401"/>
                      <a:pt x="148590" y="125730"/>
                    </a:cubicBezTo>
                    <a:cubicBezTo>
                      <a:pt x="152594" y="119501"/>
                      <a:pt x="160020" y="106680"/>
                      <a:pt x="160020" y="106680"/>
                    </a:cubicBezTo>
                    <a:cubicBezTo>
                      <a:pt x="161733" y="99830"/>
                      <a:pt x="162621" y="96790"/>
                      <a:pt x="163830" y="89535"/>
                    </a:cubicBezTo>
                    <a:cubicBezTo>
                      <a:pt x="164568" y="85106"/>
                      <a:pt x="165100" y="80645"/>
                      <a:pt x="165735" y="76200"/>
                    </a:cubicBezTo>
                    <a:cubicBezTo>
                      <a:pt x="165100" y="55245"/>
                      <a:pt x="164993" y="34267"/>
                      <a:pt x="163830" y="13335"/>
                    </a:cubicBezTo>
                    <a:cubicBezTo>
                      <a:pt x="163719" y="11330"/>
                      <a:pt x="162716" y="9466"/>
                      <a:pt x="161925" y="7620"/>
                    </a:cubicBezTo>
                    <a:cubicBezTo>
                      <a:pt x="160806" y="5010"/>
                      <a:pt x="158115" y="0"/>
                      <a:pt x="158115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833235" y="4802505"/>
                <a:ext cx="108585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60960" extrusionOk="0">
                    <a:moveTo>
                      <a:pt x="0" y="60960"/>
                    </a:moveTo>
                    <a:cubicBezTo>
                      <a:pt x="1905" y="57785"/>
                      <a:pt x="3305" y="54246"/>
                      <a:pt x="5715" y="51435"/>
                    </a:cubicBezTo>
                    <a:cubicBezTo>
                      <a:pt x="7205" y="49697"/>
                      <a:pt x="9567" y="48956"/>
                      <a:pt x="11430" y="47625"/>
                    </a:cubicBezTo>
                    <a:cubicBezTo>
                      <a:pt x="14014" y="45780"/>
                      <a:pt x="16510" y="43815"/>
                      <a:pt x="19050" y="41910"/>
                    </a:cubicBezTo>
                    <a:cubicBezTo>
                      <a:pt x="20320" y="39370"/>
                      <a:pt x="21451" y="36756"/>
                      <a:pt x="22860" y="34290"/>
                    </a:cubicBezTo>
                    <a:cubicBezTo>
                      <a:pt x="23996" y="32302"/>
                      <a:pt x="25646" y="30623"/>
                      <a:pt x="26670" y="28575"/>
                    </a:cubicBezTo>
                    <a:cubicBezTo>
                      <a:pt x="28199" y="25516"/>
                      <a:pt x="28469" y="21816"/>
                      <a:pt x="30480" y="19050"/>
                    </a:cubicBezTo>
                    <a:cubicBezTo>
                      <a:pt x="33649" y="14692"/>
                      <a:pt x="38100" y="11430"/>
                      <a:pt x="41910" y="7620"/>
                    </a:cubicBezTo>
                    <a:lnTo>
                      <a:pt x="49530" y="0"/>
                    </a:lnTo>
                    <a:cubicBezTo>
                      <a:pt x="55409" y="3919"/>
                      <a:pt x="56071" y="3821"/>
                      <a:pt x="60960" y="9525"/>
                    </a:cubicBezTo>
                    <a:cubicBezTo>
                      <a:pt x="63026" y="11936"/>
                      <a:pt x="64430" y="14900"/>
                      <a:pt x="66675" y="17145"/>
                    </a:cubicBezTo>
                    <a:cubicBezTo>
                      <a:pt x="68920" y="19390"/>
                      <a:pt x="72050" y="20615"/>
                      <a:pt x="74295" y="22860"/>
                    </a:cubicBezTo>
                    <a:cubicBezTo>
                      <a:pt x="75914" y="24479"/>
                      <a:pt x="76317" y="27145"/>
                      <a:pt x="78105" y="28575"/>
                    </a:cubicBezTo>
                    <a:cubicBezTo>
                      <a:pt x="79673" y="29829"/>
                      <a:pt x="82024" y="29582"/>
                      <a:pt x="83820" y="30480"/>
                    </a:cubicBezTo>
                    <a:cubicBezTo>
                      <a:pt x="90915" y="34027"/>
                      <a:pt x="88930" y="34739"/>
                      <a:pt x="95250" y="40005"/>
                    </a:cubicBezTo>
                    <a:cubicBezTo>
                      <a:pt x="97009" y="41471"/>
                      <a:pt x="98977" y="42679"/>
                      <a:pt x="100965" y="43815"/>
                    </a:cubicBezTo>
                    <a:cubicBezTo>
                      <a:pt x="103431" y="45224"/>
                      <a:pt x="108585" y="47625"/>
                      <a:pt x="108585" y="47625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3"/>
            <p:cNvGrpSpPr/>
            <p:nvPr/>
          </p:nvGrpSpPr>
          <p:grpSpPr>
            <a:xfrm>
              <a:off x="4020410" y="5479906"/>
              <a:ext cx="1040829" cy="141085"/>
              <a:chOff x="5339814" y="5762882"/>
              <a:chExt cx="1040829" cy="141085"/>
            </a:xfrm>
          </p:grpSpPr>
          <p:cxnSp>
            <p:nvCxnSpPr>
              <p:cNvPr id="223" name="Google Shape;223;p3"/>
              <p:cNvCxnSpPr/>
              <p:nvPr/>
            </p:nvCxnSpPr>
            <p:spPr>
              <a:xfrm>
                <a:off x="5339814" y="5762882"/>
                <a:ext cx="1040829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 flipH="1">
                <a:off x="5339814" y="5762882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 flipH="1">
                <a:off x="5464221" y="5765369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 flipH="1">
                <a:off x="5586191" y="5762882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 flipH="1">
                <a:off x="5710598" y="5766484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 flipH="1">
                <a:off x="5832407" y="5762882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 flipH="1">
                <a:off x="5959524" y="5762882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 flipH="1">
                <a:off x="6086641" y="5762882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 flipH="1">
                <a:off x="6213758" y="5762882"/>
                <a:ext cx="85344" cy="13748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32" name="Google Shape;232;p3"/>
            <p:cNvSpPr/>
            <p:nvPr/>
          </p:nvSpPr>
          <p:spPr>
            <a:xfrm>
              <a:off x="4289710" y="5154189"/>
              <a:ext cx="373800" cy="322200"/>
            </a:xfrm>
            <a:prstGeom prst="triangle">
              <a:avLst>
                <a:gd name="adj" fmla="val 50000"/>
              </a:avLst>
            </a:prstGeom>
            <a:noFill/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429799" y="5127411"/>
              <a:ext cx="93600" cy="936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612382" y="3192766"/>
              <a:ext cx="93600" cy="936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3"/>
            <p:cNvCxnSpPr/>
            <p:nvPr/>
          </p:nvCxnSpPr>
          <p:spPr>
            <a:xfrm rot="10800000" flipH="1">
              <a:off x="5683782" y="2863903"/>
              <a:ext cx="1410300" cy="3756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36" name="Google Shape;236;p3"/>
            <p:cNvGrpSpPr/>
            <p:nvPr/>
          </p:nvGrpSpPr>
          <p:grpSpPr>
            <a:xfrm rot="4435154">
              <a:off x="7046269" y="2773579"/>
              <a:ext cx="238767" cy="137164"/>
              <a:chOff x="5629681" y="3945613"/>
              <a:chExt cx="238760" cy="137160"/>
            </a:xfrm>
          </p:grpSpPr>
          <p:cxnSp>
            <p:nvCxnSpPr>
              <p:cNvPr id="237" name="Google Shape;237;p3"/>
              <p:cNvCxnSpPr/>
              <p:nvPr/>
            </p:nvCxnSpPr>
            <p:spPr>
              <a:xfrm>
                <a:off x="5629681" y="4082773"/>
                <a:ext cx="238760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p3"/>
              <p:cNvCxnSpPr/>
              <p:nvPr/>
            </p:nvCxnSpPr>
            <p:spPr>
              <a:xfrm>
                <a:off x="5629681" y="3945613"/>
                <a:ext cx="238760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39" name="Google Shape;239;p3"/>
            <p:cNvCxnSpPr/>
            <p:nvPr/>
          </p:nvCxnSpPr>
          <p:spPr>
            <a:xfrm>
              <a:off x="7015054" y="2286857"/>
              <a:ext cx="501300" cy="18756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40" name="Google Shape;240;p3"/>
            <p:cNvGrpSpPr/>
            <p:nvPr/>
          </p:nvGrpSpPr>
          <p:grpSpPr>
            <a:xfrm rot="6836877">
              <a:off x="7370551" y="4090894"/>
              <a:ext cx="370053" cy="424767"/>
              <a:chOff x="6438747" y="2754373"/>
              <a:chExt cx="370059" cy="437506"/>
            </a:xfrm>
          </p:grpSpPr>
          <p:cxnSp>
            <p:nvCxnSpPr>
              <p:cNvPr id="241" name="Google Shape;241;p3"/>
              <p:cNvCxnSpPr/>
              <p:nvPr/>
            </p:nvCxnSpPr>
            <p:spPr>
              <a:xfrm>
                <a:off x="6439139" y="2957801"/>
                <a:ext cx="144511" cy="180058"/>
              </a:xfrm>
              <a:prstGeom prst="straightConnector1">
                <a:avLst/>
              </a:prstGeom>
              <a:noFill/>
              <a:ln w="349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3"/>
              <p:cNvCxnSpPr/>
              <p:nvPr/>
            </p:nvCxnSpPr>
            <p:spPr>
              <a:xfrm rot="-4380089">
                <a:off x="6592939" y="2978122"/>
                <a:ext cx="197338" cy="184777"/>
              </a:xfrm>
              <a:prstGeom prst="straightConnector1">
                <a:avLst/>
              </a:prstGeom>
              <a:noFill/>
              <a:ln w="349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3"/>
              <p:cNvCxnSpPr/>
              <p:nvPr/>
            </p:nvCxnSpPr>
            <p:spPr>
              <a:xfrm rot="-10393273" flipH="1">
                <a:off x="6451721" y="2761699"/>
                <a:ext cx="137640" cy="227977"/>
              </a:xfrm>
              <a:prstGeom prst="straightConnector1">
                <a:avLst/>
              </a:prstGeom>
              <a:noFill/>
              <a:ln w="349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244;p3"/>
            <p:cNvGrpSpPr/>
            <p:nvPr/>
          </p:nvGrpSpPr>
          <p:grpSpPr>
            <a:xfrm>
              <a:off x="3828235" y="4663174"/>
              <a:ext cx="1670259" cy="1019421"/>
              <a:chOff x="5898910" y="5181494"/>
              <a:chExt cx="1670259" cy="1019421"/>
            </a:xfrm>
          </p:grpSpPr>
          <p:cxnSp>
            <p:nvCxnSpPr>
              <p:cNvPr id="245" name="Google Shape;245;p3"/>
              <p:cNvCxnSpPr/>
              <p:nvPr/>
            </p:nvCxnSpPr>
            <p:spPr>
              <a:xfrm rot="10800000">
                <a:off x="6166610" y="5181494"/>
                <a:ext cx="377633" cy="500821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246" name="Google Shape;246;p3"/>
              <p:cNvGrpSpPr/>
              <p:nvPr/>
            </p:nvGrpSpPr>
            <p:grpSpPr>
              <a:xfrm>
                <a:off x="5898910" y="5309031"/>
                <a:ext cx="1670259" cy="891884"/>
                <a:chOff x="6467620" y="5207088"/>
                <a:chExt cx="1670259" cy="891884"/>
              </a:xfrm>
            </p:grpSpPr>
            <p:cxnSp>
              <p:nvCxnSpPr>
                <p:cNvPr id="247" name="Google Shape;247;p3"/>
                <p:cNvCxnSpPr/>
                <p:nvPr/>
              </p:nvCxnSpPr>
              <p:spPr>
                <a:xfrm rot="10800000" flipH="1">
                  <a:off x="7112952" y="5575752"/>
                  <a:ext cx="954367" cy="9709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48" name="Google Shape;248;p3"/>
                <p:cNvSpPr/>
                <p:nvPr/>
              </p:nvSpPr>
              <p:spPr>
                <a:xfrm>
                  <a:off x="6467620" y="5207088"/>
                  <a:ext cx="49651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sz="1400" b="0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Z0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3"/>
                <p:cNvSpPr/>
                <p:nvPr/>
              </p:nvSpPr>
              <p:spPr>
                <a:xfrm>
                  <a:off x="7598299" y="5575752"/>
                  <a:ext cx="53958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sz="1400" b="0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X0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3"/>
                <p:cNvSpPr/>
                <p:nvPr/>
              </p:nvSpPr>
              <p:spPr>
                <a:xfrm rot="10800000" flipH="1">
                  <a:off x="7070895" y="5537842"/>
                  <a:ext cx="85057" cy="85057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ctr" rotWithShape="0">
                    <a:srgbClr val="000000">
                      <a:alpha val="6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1" name="Google Shape;251;p3"/>
            <p:cNvGrpSpPr/>
            <p:nvPr/>
          </p:nvGrpSpPr>
          <p:grpSpPr>
            <a:xfrm>
              <a:off x="4099424" y="4667477"/>
              <a:ext cx="420687" cy="533451"/>
              <a:chOff x="6166555" y="5191391"/>
              <a:chExt cx="420687" cy="533451"/>
            </a:xfrm>
          </p:grpSpPr>
          <p:cxnSp>
            <p:nvCxnSpPr>
              <p:cNvPr id="252" name="Google Shape;252;p3"/>
              <p:cNvCxnSpPr/>
              <p:nvPr/>
            </p:nvCxnSpPr>
            <p:spPr>
              <a:xfrm rot="10800000">
                <a:off x="6166555" y="5191391"/>
                <a:ext cx="377689" cy="490924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53" name="Google Shape;253;p3"/>
              <p:cNvSpPr/>
              <p:nvPr/>
            </p:nvSpPr>
            <p:spPr>
              <a:xfrm rot="10800000" flipH="1">
                <a:off x="6502185" y="5639785"/>
                <a:ext cx="85057" cy="8505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ctr" rotWithShape="0">
                  <a:srgbClr val="000000">
                    <a:alpha val="6274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3"/>
            <p:cNvSpPr/>
            <p:nvPr/>
          </p:nvSpPr>
          <p:spPr>
            <a:xfrm rot="10800000" flipH="1">
              <a:off x="5616788" y="3201041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 rot="10800000" flipH="1">
              <a:off x="7125321" y="2793823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 rot="10800000" flipH="1">
              <a:off x="7472914" y="4122917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47521" y="4851111"/>
              <a:ext cx="53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q1</a:t>
              </a:r>
              <a:endParaRPr/>
            </a:p>
          </p:txBody>
        </p:sp>
        <p:grpSp>
          <p:nvGrpSpPr>
            <p:cNvPr id="258" name="Google Shape;258;p3"/>
            <p:cNvGrpSpPr/>
            <p:nvPr/>
          </p:nvGrpSpPr>
          <p:grpSpPr>
            <a:xfrm rot="811242">
              <a:off x="5750696" y="3135115"/>
              <a:ext cx="206408" cy="176292"/>
              <a:chOff x="7173565" y="3588246"/>
              <a:chExt cx="206405" cy="176289"/>
            </a:xfrm>
          </p:grpSpPr>
          <p:sp>
            <p:nvSpPr>
              <p:cNvPr id="259" name="Google Shape;259;p3"/>
              <p:cNvSpPr/>
              <p:nvPr/>
            </p:nvSpPr>
            <p:spPr>
              <a:xfrm rot="-6026019">
                <a:off x="7182858" y="3603490"/>
                <a:ext cx="152405" cy="145802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94310" extrusionOk="0">
                    <a:moveTo>
                      <a:pt x="0" y="194310"/>
                    </a:moveTo>
                    <a:cubicBezTo>
                      <a:pt x="15875" y="193675"/>
                      <a:pt x="31772" y="193462"/>
                      <a:pt x="47625" y="192405"/>
                    </a:cubicBezTo>
                    <a:cubicBezTo>
                      <a:pt x="55341" y="191891"/>
                      <a:pt x="68434" y="186739"/>
                      <a:pt x="74295" y="184785"/>
                    </a:cubicBezTo>
                    <a:lnTo>
                      <a:pt x="80010" y="182880"/>
                    </a:lnTo>
                    <a:cubicBezTo>
                      <a:pt x="89491" y="179720"/>
                      <a:pt x="93462" y="178953"/>
                      <a:pt x="102870" y="169545"/>
                    </a:cubicBezTo>
                    <a:cubicBezTo>
                      <a:pt x="104775" y="167640"/>
                      <a:pt x="106343" y="165324"/>
                      <a:pt x="108585" y="163830"/>
                    </a:cubicBezTo>
                    <a:cubicBezTo>
                      <a:pt x="110256" y="162716"/>
                      <a:pt x="112454" y="162716"/>
                      <a:pt x="114300" y="161925"/>
                    </a:cubicBezTo>
                    <a:cubicBezTo>
                      <a:pt x="116910" y="160806"/>
                      <a:pt x="119557" y="159690"/>
                      <a:pt x="121920" y="158115"/>
                    </a:cubicBezTo>
                    <a:cubicBezTo>
                      <a:pt x="135856" y="148824"/>
                      <a:pt x="130798" y="149452"/>
                      <a:pt x="142875" y="133350"/>
                    </a:cubicBezTo>
                    <a:cubicBezTo>
                      <a:pt x="144780" y="130810"/>
                      <a:pt x="146873" y="128401"/>
                      <a:pt x="148590" y="125730"/>
                    </a:cubicBezTo>
                    <a:cubicBezTo>
                      <a:pt x="152594" y="119501"/>
                      <a:pt x="160020" y="106680"/>
                      <a:pt x="160020" y="106680"/>
                    </a:cubicBezTo>
                    <a:cubicBezTo>
                      <a:pt x="161733" y="99830"/>
                      <a:pt x="162621" y="96790"/>
                      <a:pt x="163830" y="89535"/>
                    </a:cubicBezTo>
                    <a:cubicBezTo>
                      <a:pt x="164568" y="85106"/>
                      <a:pt x="165100" y="80645"/>
                      <a:pt x="165735" y="76200"/>
                    </a:cubicBezTo>
                    <a:cubicBezTo>
                      <a:pt x="165100" y="55245"/>
                      <a:pt x="164993" y="34267"/>
                      <a:pt x="163830" y="13335"/>
                    </a:cubicBezTo>
                    <a:cubicBezTo>
                      <a:pt x="163719" y="11330"/>
                      <a:pt x="162716" y="9466"/>
                      <a:pt x="161925" y="7620"/>
                    </a:cubicBezTo>
                    <a:cubicBezTo>
                      <a:pt x="160806" y="5010"/>
                      <a:pt x="158115" y="0"/>
                      <a:pt x="158115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7280910" y="3672840"/>
                <a:ext cx="99060" cy="64770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64770" extrusionOk="0">
                    <a:moveTo>
                      <a:pt x="0" y="30480"/>
                    </a:moveTo>
                    <a:cubicBezTo>
                      <a:pt x="3175" y="33655"/>
                      <a:pt x="6568" y="36626"/>
                      <a:pt x="9525" y="40005"/>
                    </a:cubicBezTo>
                    <a:cubicBezTo>
                      <a:pt x="11033" y="41728"/>
                      <a:pt x="11716" y="44101"/>
                      <a:pt x="13335" y="45720"/>
                    </a:cubicBezTo>
                    <a:cubicBezTo>
                      <a:pt x="17911" y="50296"/>
                      <a:pt x="19342" y="49111"/>
                      <a:pt x="24765" y="51435"/>
                    </a:cubicBezTo>
                    <a:cubicBezTo>
                      <a:pt x="27375" y="52554"/>
                      <a:pt x="29790" y="54092"/>
                      <a:pt x="32385" y="55245"/>
                    </a:cubicBezTo>
                    <a:cubicBezTo>
                      <a:pt x="45607" y="61121"/>
                      <a:pt x="37623" y="57388"/>
                      <a:pt x="49530" y="60960"/>
                    </a:cubicBezTo>
                    <a:cubicBezTo>
                      <a:pt x="53377" y="62114"/>
                      <a:pt x="60960" y="64770"/>
                      <a:pt x="60960" y="64770"/>
                    </a:cubicBezTo>
                    <a:cubicBezTo>
                      <a:pt x="62865" y="64135"/>
                      <a:pt x="65132" y="64151"/>
                      <a:pt x="66675" y="62865"/>
                    </a:cubicBezTo>
                    <a:cubicBezTo>
                      <a:pt x="69114" y="60832"/>
                      <a:pt x="70815" y="58002"/>
                      <a:pt x="72390" y="55245"/>
                    </a:cubicBezTo>
                    <a:cubicBezTo>
                      <a:pt x="73386" y="53502"/>
                      <a:pt x="73590" y="51410"/>
                      <a:pt x="74295" y="49530"/>
                    </a:cubicBezTo>
                    <a:cubicBezTo>
                      <a:pt x="75496" y="46328"/>
                      <a:pt x="76444" y="42994"/>
                      <a:pt x="78105" y="40005"/>
                    </a:cubicBezTo>
                    <a:cubicBezTo>
                      <a:pt x="79647" y="37230"/>
                      <a:pt x="81915" y="34925"/>
                      <a:pt x="83820" y="32385"/>
                    </a:cubicBezTo>
                    <a:cubicBezTo>
                      <a:pt x="84455" y="29845"/>
                      <a:pt x="84694" y="27171"/>
                      <a:pt x="85725" y="24765"/>
                    </a:cubicBezTo>
                    <a:cubicBezTo>
                      <a:pt x="86627" y="22661"/>
                      <a:pt x="88439" y="21060"/>
                      <a:pt x="89535" y="19050"/>
                    </a:cubicBezTo>
                    <a:lnTo>
                      <a:pt x="99060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3"/>
            <p:cNvSpPr/>
            <p:nvPr/>
          </p:nvSpPr>
          <p:spPr>
            <a:xfrm>
              <a:off x="5740288" y="3222741"/>
              <a:ext cx="53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q2</a:t>
              </a:r>
              <a:endParaRPr/>
            </a:p>
          </p:txBody>
        </p:sp>
        <p:cxnSp>
          <p:nvCxnSpPr>
            <p:cNvPr id="262" name="Google Shape;262;p3"/>
            <p:cNvCxnSpPr/>
            <p:nvPr/>
          </p:nvCxnSpPr>
          <p:spPr>
            <a:xfrm flipH="1">
              <a:off x="6928092" y="2251760"/>
              <a:ext cx="174000" cy="56400"/>
            </a:xfrm>
            <a:prstGeom prst="straightConnector1">
              <a:avLst/>
            </a:prstGeom>
            <a:noFill/>
            <a:ln w="698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3" name="Google Shape;263;p3"/>
            <p:cNvSpPr txBox="1"/>
            <p:nvPr/>
          </p:nvSpPr>
          <p:spPr>
            <a:xfrm>
              <a:off x="3668574" y="5096342"/>
              <a:ext cx="11427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O1</a:t>
              </a:r>
              <a:r>
                <a:rPr lang="vi-VN" sz="1400" b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≡ O0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 txBox="1"/>
            <p:nvPr/>
          </p:nvSpPr>
          <p:spPr>
            <a:xfrm>
              <a:off x="5579339" y="3364974"/>
              <a:ext cx="11427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O2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 txBox="1"/>
            <p:nvPr/>
          </p:nvSpPr>
          <p:spPr>
            <a:xfrm>
              <a:off x="7162796" y="2402982"/>
              <a:ext cx="4158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O3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" name="Google Shape;266;p3"/>
            <p:cNvCxnSpPr/>
            <p:nvPr/>
          </p:nvCxnSpPr>
          <p:spPr>
            <a:xfrm rot="10800000">
              <a:off x="4536600" y="4029623"/>
              <a:ext cx="606900" cy="39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7" name="Google Shape;267;p3"/>
            <p:cNvCxnSpPr/>
            <p:nvPr/>
          </p:nvCxnSpPr>
          <p:spPr>
            <a:xfrm rot="10800000">
              <a:off x="6389026" y="2446382"/>
              <a:ext cx="225600" cy="55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8" name="Google Shape;268;p3"/>
            <p:cNvCxnSpPr/>
            <p:nvPr/>
          </p:nvCxnSpPr>
          <p:spPr>
            <a:xfrm flipH="1">
              <a:off x="6967951" y="3722295"/>
              <a:ext cx="457500" cy="21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69" name="Google Shape;269;p3"/>
            <p:cNvSpPr txBox="1"/>
            <p:nvPr/>
          </p:nvSpPr>
          <p:spPr>
            <a:xfrm>
              <a:off x="3779026" y="3891513"/>
              <a:ext cx="8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Khâu 1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 txBox="1"/>
            <p:nvPr/>
          </p:nvSpPr>
          <p:spPr>
            <a:xfrm>
              <a:off x="5850820" y="2140419"/>
              <a:ext cx="807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Khâu 2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 txBox="1"/>
            <p:nvPr/>
          </p:nvSpPr>
          <p:spPr>
            <a:xfrm>
              <a:off x="6210096" y="3779680"/>
              <a:ext cx="84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Khâu 3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2" name="Google Shape;272;p3"/>
            <p:cNvCxnSpPr/>
            <p:nvPr/>
          </p:nvCxnSpPr>
          <p:spPr>
            <a:xfrm>
              <a:off x="7346577" y="2817158"/>
              <a:ext cx="354300" cy="1242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3" name="Google Shape;273;p3"/>
            <p:cNvCxnSpPr/>
            <p:nvPr/>
          </p:nvCxnSpPr>
          <p:spPr>
            <a:xfrm rot="10800000" flipH="1">
              <a:off x="4372895" y="3211121"/>
              <a:ext cx="1120800" cy="1801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74" name="Google Shape;274;p3"/>
            <p:cNvSpPr/>
            <p:nvPr/>
          </p:nvSpPr>
          <p:spPr>
            <a:xfrm>
              <a:off x="4683729" y="3613433"/>
              <a:ext cx="496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</a:t>
              </a:r>
              <a:endPara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5" name="Google Shape;275;p3"/>
            <p:cNvCxnSpPr/>
            <p:nvPr/>
          </p:nvCxnSpPr>
          <p:spPr>
            <a:xfrm rot="10800000" flipH="1">
              <a:off x="5635923" y="2735319"/>
              <a:ext cx="1434300" cy="375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76" name="Google Shape;276;p3"/>
            <p:cNvSpPr/>
            <p:nvPr/>
          </p:nvSpPr>
          <p:spPr>
            <a:xfrm>
              <a:off x="6010015" y="2662086"/>
              <a:ext cx="496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400" b="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</a:t>
              </a:r>
              <a:endParaRPr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"/>
          <p:cNvSpPr txBox="1"/>
          <p:nvPr/>
        </p:nvSpPr>
        <p:spPr>
          <a:xfrm>
            <a:off x="7799944" y="2697511"/>
            <a:ext cx="3101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8" name="Google Shape;278;p3"/>
          <p:cNvCxnSpPr/>
          <p:nvPr/>
        </p:nvCxnSpPr>
        <p:spPr>
          <a:xfrm rot="10800000">
            <a:off x="4539578" y="3165344"/>
            <a:ext cx="537300" cy="7302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3"/>
          <p:cNvCxnSpPr/>
          <p:nvPr/>
        </p:nvCxnSpPr>
        <p:spPr>
          <a:xfrm>
            <a:off x="5076872" y="3903960"/>
            <a:ext cx="1323000" cy="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3"/>
          <p:cNvSpPr/>
          <p:nvPr/>
        </p:nvSpPr>
        <p:spPr>
          <a:xfrm>
            <a:off x="6316579" y="381321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4083179" y="3005293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3"/>
          <p:cNvCxnSpPr/>
          <p:nvPr/>
        </p:nvCxnSpPr>
        <p:spPr>
          <a:xfrm rot="10800000">
            <a:off x="5076869" y="3109561"/>
            <a:ext cx="0" cy="7944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3"/>
          <p:cNvSpPr/>
          <p:nvPr/>
        </p:nvSpPr>
        <p:spPr>
          <a:xfrm>
            <a:off x="4622879" y="3005293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"/>
          <p:cNvCxnSpPr/>
          <p:nvPr/>
        </p:nvCxnSpPr>
        <p:spPr>
          <a:xfrm rot="10800000" flipH="1">
            <a:off x="6253150" y="1305075"/>
            <a:ext cx="527700" cy="7356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3"/>
          <p:cNvCxnSpPr/>
          <p:nvPr/>
        </p:nvCxnSpPr>
        <p:spPr>
          <a:xfrm rot="10800000">
            <a:off x="5607075" y="1443975"/>
            <a:ext cx="709500" cy="5967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3"/>
          <p:cNvCxnSpPr/>
          <p:nvPr/>
        </p:nvCxnSpPr>
        <p:spPr>
          <a:xfrm rot="10800000">
            <a:off x="5927778" y="1499469"/>
            <a:ext cx="388800" cy="5385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3"/>
          <p:cNvCxnSpPr/>
          <p:nvPr/>
        </p:nvCxnSpPr>
        <p:spPr>
          <a:xfrm rot="10800000" flipH="1">
            <a:off x="7799962" y="1429817"/>
            <a:ext cx="668400" cy="1662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3"/>
          <p:cNvCxnSpPr/>
          <p:nvPr/>
        </p:nvCxnSpPr>
        <p:spPr>
          <a:xfrm>
            <a:off x="7799950" y="1596025"/>
            <a:ext cx="194400" cy="6813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3"/>
          <p:cNvCxnSpPr/>
          <p:nvPr/>
        </p:nvCxnSpPr>
        <p:spPr>
          <a:xfrm rot="10800000" flipH="1">
            <a:off x="7780588" y="930025"/>
            <a:ext cx="233100" cy="6660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3"/>
          <p:cNvCxnSpPr/>
          <p:nvPr/>
        </p:nvCxnSpPr>
        <p:spPr>
          <a:xfrm rot="10800000" flipH="1">
            <a:off x="8129487" y="2777117"/>
            <a:ext cx="668400" cy="1662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1" name="Google Shape;291;p3"/>
          <p:cNvCxnSpPr/>
          <p:nvPr/>
        </p:nvCxnSpPr>
        <p:spPr>
          <a:xfrm>
            <a:off x="8129475" y="2943325"/>
            <a:ext cx="194400" cy="6813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2" name="Google Shape;292;p3"/>
          <p:cNvCxnSpPr/>
          <p:nvPr/>
        </p:nvCxnSpPr>
        <p:spPr>
          <a:xfrm rot="10800000" flipH="1">
            <a:off x="8110113" y="2277325"/>
            <a:ext cx="233100" cy="6660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3"/>
          <p:cNvSpPr/>
          <p:nvPr/>
        </p:nvSpPr>
        <p:spPr>
          <a:xfrm>
            <a:off x="6316579" y="107281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"/>
          <p:cNvSpPr/>
          <p:nvPr/>
        </p:nvSpPr>
        <p:spPr>
          <a:xfrm>
            <a:off x="8343229" y="125131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"/>
          <p:cNvSpPr/>
          <p:nvPr/>
        </p:nvSpPr>
        <p:spPr>
          <a:xfrm>
            <a:off x="8706179" y="2697493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5162579" y="130506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"/>
          <p:cNvSpPr/>
          <p:nvPr/>
        </p:nvSpPr>
        <p:spPr>
          <a:xfrm>
            <a:off x="7685179" y="652643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"/>
          <p:cNvSpPr/>
          <p:nvPr/>
        </p:nvSpPr>
        <p:spPr>
          <a:xfrm>
            <a:off x="8193829" y="209731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5826154" y="125131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7474004" y="209731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7956829" y="3642343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2727" y="304800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đã gắn hệ toạ độ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g11f44bc5c7f_0_0"/>
          <p:cNvCxnSpPr/>
          <p:nvPr/>
        </p:nvCxnSpPr>
        <p:spPr>
          <a:xfrm rot="6260976" flipH="1">
            <a:off x="2191413" y="2235692"/>
            <a:ext cx="1410196" cy="37596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g11f44bc5c7f_0_0"/>
          <p:cNvSpPr txBox="1"/>
          <p:nvPr/>
        </p:nvSpPr>
        <p:spPr>
          <a:xfrm rot="-3725" flipH="1">
            <a:off x="3080580" y="1470396"/>
            <a:ext cx="55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308" name="Google Shape;308;g11f44bc5c7f_0_0"/>
          <p:cNvCxnSpPr/>
          <p:nvPr/>
        </p:nvCxnSpPr>
        <p:spPr>
          <a:xfrm rot="10800000">
            <a:off x="2902426" y="3054293"/>
            <a:ext cx="0" cy="21342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09" name="Google Shape;309;g11f44bc5c7f_0_0"/>
          <p:cNvGrpSpPr/>
          <p:nvPr/>
        </p:nvGrpSpPr>
        <p:grpSpPr>
          <a:xfrm>
            <a:off x="2468375" y="5494249"/>
            <a:ext cx="1040700" cy="141002"/>
            <a:chOff x="5339814" y="5762882"/>
            <a:chExt cx="1040700" cy="141002"/>
          </a:xfrm>
        </p:grpSpPr>
        <p:cxnSp>
          <p:nvCxnSpPr>
            <p:cNvPr id="310" name="Google Shape;310;g11f44bc5c7f_0_0"/>
            <p:cNvCxnSpPr/>
            <p:nvPr/>
          </p:nvCxnSpPr>
          <p:spPr>
            <a:xfrm>
              <a:off x="5339814" y="5762882"/>
              <a:ext cx="10407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311;g11f44bc5c7f_0_0"/>
            <p:cNvCxnSpPr/>
            <p:nvPr/>
          </p:nvCxnSpPr>
          <p:spPr>
            <a:xfrm flipH="1">
              <a:off x="533995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312;g11f44bc5c7f_0_0"/>
            <p:cNvCxnSpPr/>
            <p:nvPr/>
          </p:nvCxnSpPr>
          <p:spPr>
            <a:xfrm flipH="1">
              <a:off x="5464365" y="5765369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313;g11f44bc5c7f_0_0"/>
            <p:cNvCxnSpPr/>
            <p:nvPr/>
          </p:nvCxnSpPr>
          <p:spPr>
            <a:xfrm flipH="1">
              <a:off x="558633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g11f44bc5c7f_0_0"/>
            <p:cNvCxnSpPr/>
            <p:nvPr/>
          </p:nvCxnSpPr>
          <p:spPr>
            <a:xfrm flipH="1">
              <a:off x="5710742" y="5766484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g11f44bc5c7f_0_0"/>
            <p:cNvCxnSpPr/>
            <p:nvPr/>
          </p:nvCxnSpPr>
          <p:spPr>
            <a:xfrm flipH="1">
              <a:off x="5832551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" name="Google Shape;316;g11f44bc5c7f_0_0"/>
            <p:cNvCxnSpPr/>
            <p:nvPr/>
          </p:nvCxnSpPr>
          <p:spPr>
            <a:xfrm flipH="1">
              <a:off x="595966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g11f44bc5c7f_0_0"/>
            <p:cNvCxnSpPr/>
            <p:nvPr/>
          </p:nvCxnSpPr>
          <p:spPr>
            <a:xfrm flipH="1">
              <a:off x="608678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g11f44bc5c7f_0_0"/>
            <p:cNvCxnSpPr/>
            <p:nvPr/>
          </p:nvCxnSpPr>
          <p:spPr>
            <a:xfrm flipH="1">
              <a:off x="6213902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9" name="Google Shape;319;g11f44bc5c7f_0_0"/>
          <p:cNvSpPr/>
          <p:nvPr/>
        </p:nvSpPr>
        <p:spPr>
          <a:xfrm>
            <a:off x="2737675" y="5168532"/>
            <a:ext cx="373800" cy="322200"/>
          </a:xfrm>
          <a:prstGeom prst="triangle">
            <a:avLst>
              <a:gd name="adj" fmla="val 50000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1f44bc5c7f_0_0"/>
          <p:cNvSpPr/>
          <p:nvPr/>
        </p:nvSpPr>
        <p:spPr>
          <a:xfrm>
            <a:off x="2877764" y="5141754"/>
            <a:ext cx="93600" cy="93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1f44bc5c7f_0_0"/>
          <p:cNvSpPr/>
          <p:nvPr/>
        </p:nvSpPr>
        <p:spPr>
          <a:xfrm rot="-4528329">
            <a:off x="2851091" y="3130915"/>
            <a:ext cx="93283" cy="93283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g11f44bc5c7f_0_0"/>
          <p:cNvGrpSpPr/>
          <p:nvPr/>
        </p:nvGrpSpPr>
        <p:grpSpPr>
          <a:xfrm rot="-103820">
            <a:off x="2767873" y="1550849"/>
            <a:ext cx="238837" cy="137181"/>
            <a:chOff x="5629681" y="3945613"/>
            <a:chExt cx="238800" cy="137160"/>
          </a:xfrm>
        </p:grpSpPr>
        <p:cxnSp>
          <p:nvCxnSpPr>
            <p:cNvPr id="323" name="Google Shape;323;g11f44bc5c7f_0_0"/>
            <p:cNvCxnSpPr/>
            <p:nvPr/>
          </p:nvCxnSpPr>
          <p:spPr>
            <a:xfrm>
              <a:off x="5629681" y="408277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g11f44bc5c7f_0_0"/>
            <p:cNvCxnSpPr/>
            <p:nvPr/>
          </p:nvCxnSpPr>
          <p:spPr>
            <a:xfrm>
              <a:off x="5629681" y="394561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25" name="Google Shape;325;g11f44bc5c7f_0_0"/>
          <p:cNvCxnSpPr/>
          <p:nvPr/>
        </p:nvCxnSpPr>
        <p:spPr>
          <a:xfrm rot="-4539365">
            <a:off x="1864613" y="677678"/>
            <a:ext cx="501328" cy="187587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g11f44bc5c7f_0_0"/>
          <p:cNvCxnSpPr/>
          <p:nvPr/>
        </p:nvCxnSpPr>
        <p:spPr>
          <a:xfrm rot="6395450">
            <a:off x="6247273" y="3696295"/>
            <a:ext cx="501164" cy="187569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27" name="Google Shape;327;g11f44bc5c7f_0_0"/>
          <p:cNvGrpSpPr/>
          <p:nvPr/>
        </p:nvGrpSpPr>
        <p:grpSpPr>
          <a:xfrm rot="2298006">
            <a:off x="3047246" y="1389596"/>
            <a:ext cx="369975" cy="424837"/>
            <a:chOff x="6438747" y="2754256"/>
            <a:chExt cx="369963" cy="437604"/>
          </a:xfrm>
        </p:grpSpPr>
        <p:cxnSp>
          <p:nvCxnSpPr>
            <p:cNvPr id="328" name="Google Shape;328;g11f44bc5c7f_0_0"/>
            <p:cNvCxnSpPr/>
            <p:nvPr/>
          </p:nvCxnSpPr>
          <p:spPr>
            <a:xfrm>
              <a:off x="6439139" y="2957801"/>
              <a:ext cx="144600" cy="1800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g11f44bc5c7f_0_0"/>
            <p:cNvCxnSpPr/>
            <p:nvPr/>
          </p:nvCxnSpPr>
          <p:spPr>
            <a:xfrm rot="-4381523">
              <a:off x="6592912" y="2978126"/>
              <a:ext cx="197295" cy="184767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g11f44bc5c7f_0_0"/>
            <p:cNvCxnSpPr/>
            <p:nvPr/>
          </p:nvCxnSpPr>
          <p:spPr>
            <a:xfrm rot="-10394786" flipH="1">
              <a:off x="6451769" y="2761554"/>
              <a:ext cx="137756" cy="228104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1" name="Google Shape;331;g11f44bc5c7f_0_0"/>
          <p:cNvSpPr/>
          <p:nvPr/>
        </p:nvSpPr>
        <p:spPr>
          <a:xfrm rot="10800000" flipH="1">
            <a:off x="2879475" y="5135665"/>
            <a:ext cx="85200" cy="8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1f44bc5c7f_0_0"/>
          <p:cNvSpPr/>
          <p:nvPr/>
        </p:nvSpPr>
        <p:spPr>
          <a:xfrm rot="10800000" flipH="1">
            <a:off x="2883019" y="5130071"/>
            <a:ext cx="85200" cy="8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1f44bc5c7f_0_0"/>
          <p:cNvSpPr/>
          <p:nvPr/>
        </p:nvSpPr>
        <p:spPr>
          <a:xfrm rot="6239254" flipH="1">
            <a:off x="2858512" y="3135192"/>
            <a:ext cx="85639" cy="8563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1f44bc5c7f_0_0"/>
          <p:cNvSpPr/>
          <p:nvPr/>
        </p:nvSpPr>
        <p:spPr>
          <a:xfrm rot="6239254" flipH="1">
            <a:off x="3045250" y="1564126"/>
            <a:ext cx="85639" cy="8563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g11f44bc5c7f_0_0"/>
          <p:cNvCxnSpPr/>
          <p:nvPr/>
        </p:nvCxnSpPr>
        <p:spPr>
          <a:xfrm rot="-4537705" flipH="1">
            <a:off x="1050881" y="1595987"/>
            <a:ext cx="174047" cy="56608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6" name="Google Shape;336;g11f44bc5c7f_0_0"/>
          <p:cNvCxnSpPr/>
          <p:nvPr/>
        </p:nvCxnSpPr>
        <p:spPr>
          <a:xfrm rot="6390052" flipH="1">
            <a:off x="7387804" y="4634886"/>
            <a:ext cx="174278" cy="56378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7" name="Google Shape;337;g11f44bc5c7f_0_0"/>
          <p:cNvSpPr txBox="1"/>
          <p:nvPr/>
        </p:nvSpPr>
        <p:spPr>
          <a:xfrm>
            <a:off x="2116539" y="5110685"/>
            <a:ext cx="11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  <a:r>
              <a:rPr lang="vi-VN" sz="1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O0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g11f44bc5c7f_0_0"/>
          <p:cNvCxnSpPr/>
          <p:nvPr/>
        </p:nvCxnSpPr>
        <p:spPr>
          <a:xfrm rot="10800000">
            <a:off x="7072713" y="3114743"/>
            <a:ext cx="0" cy="20409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39" name="Google Shape;339;g11f44bc5c7f_0_0"/>
          <p:cNvGrpSpPr/>
          <p:nvPr/>
        </p:nvGrpSpPr>
        <p:grpSpPr>
          <a:xfrm>
            <a:off x="6638663" y="5461399"/>
            <a:ext cx="1040700" cy="141002"/>
            <a:chOff x="5339814" y="5762882"/>
            <a:chExt cx="1040700" cy="141002"/>
          </a:xfrm>
        </p:grpSpPr>
        <p:cxnSp>
          <p:nvCxnSpPr>
            <p:cNvPr id="340" name="Google Shape;340;g11f44bc5c7f_0_0"/>
            <p:cNvCxnSpPr/>
            <p:nvPr/>
          </p:nvCxnSpPr>
          <p:spPr>
            <a:xfrm>
              <a:off x="5339814" y="5762882"/>
              <a:ext cx="10407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g11f44bc5c7f_0_0"/>
            <p:cNvCxnSpPr/>
            <p:nvPr/>
          </p:nvCxnSpPr>
          <p:spPr>
            <a:xfrm flipH="1">
              <a:off x="533995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g11f44bc5c7f_0_0"/>
            <p:cNvCxnSpPr/>
            <p:nvPr/>
          </p:nvCxnSpPr>
          <p:spPr>
            <a:xfrm flipH="1">
              <a:off x="5464365" y="5765369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g11f44bc5c7f_0_0"/>
            <p:cNvCxnSpPr/>
            <p:nvPr/>
          </p:nvCxnSpPr>
          <p:spPr>
            <a:xfrm flipH="1">
              <a:off x="558633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4" name="Google Shape;344;g11f44bc5c7f_0_0"/>
            <p:cNvCxnSpPr/>
            <p:nvPr/>
          </p:nvCxnSpPr>
          <p:spPr>
            <a:xfrm flipH="1">
              <a:off x="5710742" y="5766484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5" name="Google Shape;345;g11f44bc5c7f_0_0"/>
            <p:cNvCxnSpPr/>
            <p:nvPr/>
          </p:nvCxnSpPr>
          <p:spPr>
            <a:xfrm flipH="1">
              <a:off x="5832551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6" name="Google Shape;346;g11f44bc5c7f_0_0"/>
            <p:cNvCxnSpPr/>
            <p:nvPr/>
          </p:nvCxnSpPr>
          <p:spPr>
            <a:xfrm flipH="1">
              <a:off x="595966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7" name="Google Shape;347;g11f44bc5c7f_0_0"/>
            <p:cNvCxnSpPr/>
            <p:nvPr/>
          </p:nvCxnSpPr>
          <p:spPr>
            <a:xfrm flipH="1">
              <a:off x="608678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8" name="Google Shape;348;g11f44bc5c7f_0_0"/>
            <p:cNvCxnSpPr/>
            <p:nvPr/>
          </p:nvCxnSpPr>
          <p:spPr>
            <a:xfrm flipH="1">
              <a:off x="6213902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9" name="Google Shape;349;g11f44bc5c7f_0_0"/>
          <p:cNvSpPr/>
          <p:nvPr/>
        </p:nvSpPr>
        <p:spPr>
          <a:xfrm>
            <a:off x="6907963" y="5135682"/>
            <a:ext cx="373800" cy="322200"/>
          </a:xfrm>
          <a:prstGeom prst="triangle">
            <a:avLst>
              <a:gd name="adj" fmla="val 50000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11f44bc5c7f_0_0"/>
          <p:cNvSpPr/>
          <p:nvPr/>
        </p:nvSpPr>
        <p:spPr>
          <a:xfrm>
            <a:off x="7048052" y="5108904"/>
            <a:ext cx="93600" cy="93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1f44bc5c7f_0_0"/>
          <p:cNvSpPr/>
          <p:nvPr/>
        </p:nvSpPr>
        <p:spPr>
          <a:xfrm rot="6391432">
            <a:off x="6894463" y="3043329"/>
            <a:ext cx="93877" cy="9387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g11f44bc5c7f_0_0"/>
          <p:cNvCxnSpPr/>
          <p:nvPr/>
        </p:nvCxnSpPr>
        <p:spPr>
          <a:xfrm flipH="1">
            <a:off x="6920032" y="3100739"/>
            <a:ext cx="7752" cy="146325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53" name="Google Shape;353;g11f44bc5c7f_0_0"/>
          <p:cNvGrpSpPr/>
          <p:nvPr/>
        </p:nvGrpSpPr>
        <p:grpSpPr>
          <a:xfrm rot="-10771470">
            <a:off x="6773006" y="4578539"/>
            <a:ext cx="238832" cy="137178"/>
            <a:chOff x="5629681" y="3945613"/>
            <a:chExt cx="238800" cy="137160"/>
          </a:xfrm>
        </p:grpSpPr>
        <p:cxnSp>
          <p:nvCxnSpPr>
            <p:cNvPr id="354" name="Google Shape;354;g11f44bc5c7f_0_0"/>
            <p:cNvCxnSpPr/>
            <p:nvPr/>
          </p:nvCxnSpPr>
          <p:spPr>
            <a:xfrm>
              <a:off x="5629681" y="408277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5" name="Google Shape;355;g11f44bc5c7f_0_0"/>
            <p:cNvCxnSpPr/>
            <p:nvPr/>
          </p:nvCxnSpPr>
          <p:spPr>
            <a:xfrm>
              <a:off x="5629681" y="394561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56" name="Google Shape;356;g11f44bc5c7f_0_0"/>
          <p:cNvGrpSpPr/>
          <p:nvPr/>
        </p:nvGrpSpPr>
        <p:grpSpPr>
          <a:xfrm rot="-8369590">
            <a:off x="5195955" y="4391512"/>
            <a:ext cx="369998" cy="424891"/>
            <a:chOff x="6438747" y="2754256"/>
            <a:chExt cx="369963" cy="437604"/>
          </a:xfrm>
        </p:grpSpPr>
        <p:cxnSp>
          <p:nvCxnSpPr>
            <p:cNvPr id="357" name="Google Shape;357;g11f44bc5c7f_0_0"/>
            <p:cNvCxnSpPr/>
            <p:nvPr/>
          </p:nvCxnSpPr>
          <p:spPr>
            <a:xfrm>
              <a:off x="6439139" y="2957801"/>
              <a:ext cx="144600" cy="1800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8" name="Google Shape;358;g11f44bc5c7f_0_0"/>
            <p:cNvCxnSpPr/>
            <p:nvPr/>
          </p:nvCxnSpPr>
          <p:spPr>
            <a:xfrm rot="-4381523">
              <a:off x="6592912" y="2978126"/>
              <a:ext cx="197295" cy="184767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9" name="Google Shape;359;g11f44bc5c7f_0_0"/>
            <p:cNvCxnSpPr/>
            <p:nvPr/>
          </p:nvCxnSpPr>
          <p:spPr>
            <a:xfrm rot="-10394786" flipH="1">
              <a:off x="6451769" y="2761554"/>
              <a:ext cx="137756" cy="228104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0" name="Google Shape;360;g11f44bc5c7f_0_0"/>
          <p:cNvSpPr/>
          <p:nvPr/>
        </p:nvSpPr>
        <p:spPr>
          <a:xfrm rot="10800000" flipH="1">
            <a:off x="7049763" y="5102815"/>
            <a:ext cx="85200" cy="8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1f44bc5c7f_0_0"/>
          <p:cNvSpPr/>
          <p:nvPr/>
        </p:nvSpPr>
        <p:spPr>
          <a:xfrm rot="10800000" flipH="1">
            <a:off x="7053307" y="5097221"/>
            <a:ext cx="85200" cy="8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1f44bc5c7f_0_0"/>
          <p:cNvSpPr/>
          <p:nvPr/>
        </p:nvSpPr>
        <p:spPr>
          <a:xfrm rot="-4416628" flipH="1">
            <a:off x="6895169" y="3046474"/>
            <a:ext cx="85056" cy="85056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1f44bc5c7f_0_0"/>
          <p:cNvSpPr/>
          <p:nvPr/>
        </p:nvSpPr>
        <p:spPr>
          <a:xfrm rot="10800000" flipH="1">
            <a:off x="7030136" y="3031491"/>
            <a:ext cx="85200" cy="8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11f44bc5c7f_0_0"/>
          <p:cNvSpPr/>
          <p:nvPr/>
        </p:nvSpPr>
        <p:spPr>
          <a:xfrm rot="-4416628" flipH="1">
            <a:off x="5482555" y="4562911"/>
            <a:ext cx="85056" cy="85056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1f44bc5c7f_0_0"/>
          <p:cNvSpPr txBox="1"/>
          <p:nvPr/>
        </p:nvSpPr>
        <p:spPr>
          <a:xfrm>
            <a:off x="6286827" y="5077835"/>
            <a:ext cx="11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  <a:r>
              <a:rPr lang="vi-VN" sz="1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O0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1f44bc5c7f_0_0"/>
          <p:cNvSpPr txBox="1"/>
          <p:nvPr/>
        </p:nvSpPr>
        <p:spPr>
          <a:xfrm rot="2708">
            <a:off x="6772450" y="2800603"/>
            <a:ext cx="11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O2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1f44bc5c7f_0_0"/>
          <p:cNvSpPr txBox="1"/>
          <p:nvPr/>
        </p:nvSpPr>
        <p:spPr>
          <a:xfrm>
            <a:off x="6469105" y="4743368"/>
            <a:ext cx="41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11f44bc5c7f_0_0"/>
          <p:cNvSpPr txBox="1"/>
          <p:nvPr/>
        </p:nvSpPr>
        <p:spPr>
          <a:xfrm rot="-1605">
            <a:off x="3036174" y="3023644"/>
            <a:ext cx="64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O2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11f44bc5c7f_0_0"/>
          <p:cNvSpPr txBox="1"/>
          <p:nvPr/>
        </p:nvSpPr>
        <p:spPr>
          <a:xfrm rot="-2482">
            <a:off x="2679533" y="1237004"/>
            <a:ext cx="41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727" y="30480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 kỳ dị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g11f44bc5c7f_0_367"/>
          <p:cNvCxnSpPr/>
          <p:nvPr/>
        </p:nvCxnSpPr>
        <p:spPr>
          <a:xfrm rot="-7274857" flipH="1">
            <a:off x="2136127" y="2906862"/>
            <a:ext cx="1204655" cy="1930773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75" name="Google Shape;375;g11f44bc5c7f_0_367"/>
          <p:cNvGrpSpPr/>
          <p:nvPr/>
        </p:nvGrpSpPr>
        <p:grpSpPr>
          <a:xfrm>
            <a:off x="1172075" y="4213437"/>
            <a:ext cx="1040700" cy="141002"/>
            <a:chOff x="5339814" y="5762882"/>
            <a:chExt cx="1040700" cy="141002"/>
          </a:xfrm>
        </p:grpSpPr>
        <p:cxnSp>
          <p:nvCxnSpPr>
            <p:cNvPr id="376" name="Google Shape;376;g11f44bc5c7f_0_367"/>
            <p:cNvCxnSpPr/>
            <p:nvPr/>
          </p:nvCxnSpPr>
          <p:spPr>
            <a:xfrm>
              <a:off x="5339814" y="5762882"/>
              <a:ext cx="10407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7" name="Google Shape;377;g11f44bc5c7f_0_367"/>
            <p:cNvCxnSpPr/>
            <p:nvPr/>
          </p:nvCxnSpPr>
          <p:spPr>
            <a:xfrm flipH="1">
              <a:off x="533995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g11f44bc5c7f_0_367"/>
            <p:cNvCxnSpPr/>
            <p:nvPr/>
          </p:nvCxnSpPr>
          <p:spPr>
            <a:xfrm flipH="1">
              <a:off x="5464365" y="5765369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g11f44bc5c7f_0_367"/>
            <p:cNvCxnSpPr/>
            <p:nvPr/>
          </p:nvCxnSpPr>
          <p:spPr>
            <a:xfrm flipH="1">
              <a:off x="558633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0" name="Google Shape;380;g11f44bc5c7f_0_367"/>
            <p:cNvCxnSpPr/>
            <p:nvPr/>
          </p:nvCxnSpPr>
          <p:spPr>
            <a:xfrm flipH="1">
              <a:off x="5710742" y="5766484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Google Shape;381;g11f44bc5c7f_0_367"/>
            <p:cNvCxnSpPr/>
            <p:nvPr/>
          </p:nvCxnSpPr>
          <p:spPr>
            <a:xfrm flipH="1">
              <a:off x="5832551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2" name="Google Shape;382;g11f44bc5c7f_0_367"/>
            <p:cNvCxnSpPr/>
            <p:nvPr/>
          </p:nvCxnSpPr>
          <p:spPr>
            <a:xfrm flipH="1">
              <a:off x="595966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3" name="Google Shape;383;g11f44bc5c7f_0_367"/>
            <p:cNvCxnSpPr/>
            <p:nvPr/>
          </p:nvCxnSpPr>
          <p:spPr>
            <a:xfrm flipH="1">
              <a:off x="608678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384;g11f44bc5c7f_0_367"/>
            <p:cNvCxnSpPr/>
            <p:nvPr/>
          </p:nvCxnSpPr>
          <p:spPr>
            <a:xfrm flipH="1">
              <a:off x="6213902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5" name="Google Shape;385;g11f44bc5c7f_0_367"/>
          <p:cNvSpPr/>
          <p:nvPr/>
        </p:nvSpPr>
        <p:spPr>
          <a:xfrm>
            <a:off x="1441375" y="3887720"/>
            <a:ext cx="373800" cy="322200"/>
          </a:xfrm>
          <a:prstGeom prst="triangle">
            <a:avLst>
              <a:gd name="adj" fmla="val 50000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1f44bc5c7f_0_367"/>
          <p:cNvSpPr/>
          <p:nvPr/>
        </p:nvSpPr>
        <p:spPr>
          <a:xfrm>
            <a:off x="1581464" y="3860942"/>
            <a:ext cx="93600" cy="93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1f44bc5c7f_0_367"/>
          <p:cNvSpPr/>
          <p:nvPr/>
        </p:nvSpPr>
        <p:spPr>
          <a:xfrm rot="3525184">
            <a:off x="3832718" y="3837745"/>
            <a:ext cx="93691" cy="9369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g11f44bc5c7f_0_367"/>
          <p:cNvCxnSpPr/>
          <p:nvPr/>
        </p:nvCxnSpPr>
        <p:spPr>
          <a:xfrm rot="6328903" flipH="1">
            <a:off x="3185220" y="2943625"/>
            <a:ext cx="1410478" cy="37513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9" name="Google Shape;389;g11f44bc5c7f_0_367"/>
          <p:cNvGrpSpPr/>
          <p:nvPr/>
        </p:nvGrpSpPr>
        <p:grpSpPr>
          <a:xfrm rot="-35408">
            <a:off x="3776564" y="2258309"/>
            <a:ext cx="238813" cy="137167"/>
            <a:chOff x="5629681" y="3945613"/>
            <a:chExt cx="238800" cy="137160"/>
          </a:xfrm>
        </p:grpSpPr>
        <p:cxnSp>
          <p:nvCxnSpPr>
            <p:cNvPr id="390" name="Google Shape;390;g11f44bc5c7f_0_367"/>
            <p:cNvCxnSpPr/>
            <p:nvPr/>
          </p:nvCxnSpPr>
          <p:spPr>
            <a:xfrm>
              <a:off x="5629681" y="408277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1" name="Google Shape;391;g11f44bc5c7f_0_367"/>
            <p:cNvCxnSpPr/>
            <p:nvPr/>
          </p:nvCxnSpPr>
          <p:spPr>
            <a:xfrm>
              <a:off x="5629681" y="394561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92" name="Google Shape;392;g11f44bc5c7f_0_367"/>
          <p:cNvCxnSpPr/>
          <p:nvPr/>
        </p:nvCxnSpPr>
        <p:spPr>
          <a:xfrm rot="-4469544">
            <a:off x="4040491" y="1394621"/>
            <a:ext cx="501559" cy="18756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g11f44bc5c7f_0_367"/>
          <p:cNvCxnSpPr/>
          <p:nvPr/>
        </p:nvCxnSpPr>
        <p:spPr>
          <a:xfrm rot="10800000">
            <a:off x="1247533" y="3396825"/>
            <a:ext cx="377700" cy="5007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g11f44bc5c7f_0_367"/>
          <p:cNvCxnSpPr/>
          <p:nvPr/>
        </p:nvCxnSpPr>
        <p:spPr>
          <a:xfrm>
            <a:off x="1625232" y="3875390"/>
            <a:ext cx="985800" cy="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5" name="Google Shape;395;g11f44bc5c7f_0_367"/>
          <p:cNvSpPr/>
          <p:nvPr/>
        </p:nvSpPr>
        <p:spPr>
          <a:xfrm>
            <a:off x="1011375" y="3524254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11f44bc5c7f_0_367"/>
          <p:cNvSpPr/>
          <p:nvPr/>
        </p:nvSpPr>
        <p:spPr>
          <a:xfrm>
            <a:off x="2218017" y="3887718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1f44bc5c7f_0_367"/>
          <p:cNvSpPr/>
          <p:nvPr/>
        </p:nvSpPr>
        <p:spPr>
          <a:xfrm rot="10800000" flipH="1">
            <a:off x="1614650" y="3854865"/>
            <a:ext cx="85200" cy="8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g11f44bc5c7f_0_367"/>
          <p:cNvGrpSpPr/>
          <p:nvPr/>
        </p:nvGrpSpPr>
        <p:grpSpPr>
          <a:xfrm>
            <a:off x="1251078" y="3401132"/>
            <a:ext cx="420841" cy="533327"/>
            <a:chOff x="6166544" y="5191515"/>
            <a:chExt cx="420841" cy="533327"/>
          </a:xfrm>
        </p:grpSpPr>
        <p:cxnSp>
          <p:nvCxnSpPr>
            <p:cNvPr id="399" name="Google Shape;399;g11f44bc5c7f_0_367"/>
            <p:cNvCxnSpPr/>
            <p:nvPr/>
          </p:nvCxnSpPr>
          <p:spPr>
            <a:xfrm rot="10800000">
              <a:off x="6166544" y="5191515"/>
              <a:ext cx="377700" cy="490800"/>
            </a:xfrm>
            <a:prstGeom prst="straightConnector1">
              <a:avLst/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00" name="Google Shape;400;g11f44bc5c7f_0_367"/>
            <p:cNvSpPr/>
            <p:nvPr/>
          </p:nvSpPr>
          <p:spPr>
            <a:xfrm rot="10800000" flipH="1">
              <a:off x="6502185" y="5639642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g11f44bc5c7f_0_367"/>
          <p:cNvSpPr/>
          <p:nvPr/>
        </p:nvSpPr>
        <p:spPr>
          <a:xfrm rot="-7270281" flipH="1">
            <a:off x="3833584" y="3844297"/>
            <a:ext cx="85201" cy="8520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1f44bc5c7f_0_367"/>
          <p:cNvSpPr/>
          <p:nvPr/>
        </p:nvSpPr>
        <p:spPr>
          <a:xfrm rot="6341792" flipH="1">
            <a:off x="3848334" y="2280146"/>
            <a:ext cx="85384" cy="8538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1f44bc5c7f_0_367"/>
          <p:cNvSpPr/>
          <p:nvPr/>
        </p:nvSpPr>
        <p:spPr>
          <a:xfrm rot="6345070" flipH="1">
            <a:off x="5260728" y="2291065"/>
            <a:ext cx="85095" cy="85095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g11f44bc5c7f_0_367"/>
          <p:cNvCxnSpPr/>
          <p:nvPr/>
        </p:nvCxnSpPr>
        <p:spPr>
          <a:xfrm rot="-4470139" flipH="1">
            <a:off x="3226781" y="2293418"/>
            <a:ext cx="174027" cy="56255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05" name="Google Shape;405;g11f44bc5c7f_0_367"/>
          <p:cNvGrpSpPr/>
          <p:nvPr/>
        </p:nvGrpSpPr>
        <p:grpSpPr>
          <a:xfrm rot="2377902">
            <a:off x="5260690" y="2119982"/>
            <a:ext cx="369934" cy="424890"/>
            <a:chOff x="6438747" y="2754256"/>
            <a:chExt cx="369963" cy="437604"/>
          </a:xfrm>
        </p:grpSpPr>
        <p:cxnSp>
          <p:nvCxnSpPr>
            <p:cNvPr id="406" name="Google Shape;406;g11f44bc5c7f_0_367"/>
            <p:cNvCxnSpPr/>
            <p:nvPr/>
          </p:nvCxnSpPr>
          <p:spPr>
            <a:xfrm>
              <a:off x="6439139" y="2957801"/>
              <a:ext cx="144600" cy="1800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7" name="Google Shape;407;g11f44bc5c7f_0_367"/>
            <p:cNvCxnSpPr/>
            <p:nvPr/>
          </p:nvCxnSpPr>
          <p:spPr>
            <a:xfrm rot="-4381523">
              <a:off x="6592912" y="2978126"/>
              <a:ext cx="197295" cy="184767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8" name="Google Shape;408;g11f44bc5c7f_0_367"/>
            <p:cNvCxnSpPr/>
            <p:nvPr/>
          </p:nvCxnSpPr>
          <p:spPr>
            <a:xfrm rot="-10394786" flipH="1">
              <a:off x="6451769" y="2761554"/>
              <a:ext cx="137756" cy="228104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9" name="Google Shape;409;g11f44bc5c7f_0_367"/>
          <p:cNvSpPr txBox="1"/>
          <p:nvPr/>
        </p:nvSpPr>
        <p:spPr>
          <a:xfrm>
            <a:off x="845189" y="3816285"/>
            <a:ext cx="11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  <a:r>
              <a:rPr lang="vi-VN" sz="1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O0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1f44bc5c7f_0_367"/>
          <p:cNvSpPr txBox="1"/>
          <p:nvPr/>
        </p:nvSpPr>
        <p:spPr>
          <a:xfrm rot="-1855">
            <a:off x="3720072" y="3995593"/>
            <a:ext cx="55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O2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1f44bc5c7f_0_367"/>
          <p:cNvSpPr txBox="1"/>
          <p:nvPr/>
        </p:nvSpPr>
        <p:spPr>
          <a:xfrm>
            <a:off x="5148325" y="2516790"/>
            <a:ext cx="30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12" name="Google Shape;412;g11f44bc5c7f_0_367"/>
          <p:cNvSpPr/>
          <p:nvPr/>
        </p:nvSpPr>
        <p:spPr>
          <a:xfrm>
            <a:off x="1146700" y="3004562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g11f44bc5c7f_0_367"/>
          <p:cNvCxnSpPr/>
          <p:nvPr/>
        </p:nvCxnSpPr>
        <p:spPr>
          <a:xfrm rot="10800000">
            <a:off x="1641381" y="3089799"/>
            <a:ext cx="0" cy="7944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4" name="Google Shape;414;g11f44bc5c7f_0_367"/>
          <p:cNvCxnSpPr/>
          <p:nvPr/>
        </p:nvCxnSpPr>
        <p:spPr>
          <a:xfrm>
            <a:off x="1581475" y="3617750"/>
            <a:ext cx="2256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15" name="Google Shape;415;g11f44bc5c7f_0_367"/>
          <p:cNvSpPr/>
          <p:nvPr/>
        </p:nvSpPr>
        <p:spPr>
          <a:xfrm>
            <a:off x="2490194" y="3225401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g11f44bc5c7f_0_367"/>
          <p:cNvCxnSpPr/>
          <p:nvPr/>
        </p:nvCxnSpPr>
        <p:spPr>
          <a:xfrm rot="10800000">
            <a:off x="4069775" y="2397550"/>
            <a:ext cx="0" cy="1467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17" name="Google Shape;417;g11f44bc5c7f_0_367"/>
          <p:cNvSpPr/>
          <p:nvPr/>
        </p:nvSpPr>
        <p:spPr>
          <a:xfrm>
            <a:off x="4069769" y="3004551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vi-VN">
                <a:solidFill>
                  <a:schemeClr val="dk1"/>
                </a:solidFill>
              </a:rPr>
              <a:t>2</a:t>
            </a: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g11f44bc5c7f_0_367"/>
          <p:cNvCxnSpPr/>
          <p:nvPr/>
        </p:nvCxnSpPr>
        <p:spPr>
          <a:xfrm>
            <a:off x="3876200" y="2050825"/>
            <a:ext cx="1377300" cy="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19" name="Google Shape;419;g11f44bc5c7f_0_367"/>
          <p:cNvSpPr/>
          <p:nvPr/>
        </p:nvSpPr>
        <p:spPr>
          <a:xfrm>
            <a:off x="4316594" y="1631601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q3</a:t>
            </a: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g11f44bc5c7f_0_367"/>
          <p:cNvCxnSpPr/>
          <p:nvPr/>
        </p:nvCxnSpPr>
        <p:spPr>
          <a:xfrm rot="10800000">
            <a:off x="7118330" y="2976611"/>
            <a:ext cx="0" cy="22017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21" name="Google Shape;421;g11f44bc5c7f_0_367"/>
          <p:cNvGrpSpPr/>
          <p:nvPr/>
        </p:nvGrpSpPr>
        <p:grpSpPr>
          <a:xfrm>
            <a:off x="6673975" y="5507524"/>
            <a:ext cx="1040700" cy="141002"/>
            <a:chOff x="5339814" y="5762882"/>
            <a:chExt cx="1040700" cy="141002"/>
          </a:xfrm>
        </p:grpSpPr>
        <p:cxnSp>
          <p:nvCxnSpPr>
            <p:cNvPr id="422" name="Google Shape;422;g11f44bc5c7f_0_367"/>
            <p:cNvCxnSpPr/>
            <p:nvPr/>
          </p:nvCxnSpPr>
          <p:spPr>
            <a:xfrm>
              <a:off x="5339814" y="5762882"/>
              <a:ext cx="10407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3" name="Google Shape;423;g11f44bc5c7f_0_367"/>
            <p:cNvCxnSpPr/>
            <p:nvPr/>
          </p:nvCxnSpPr>
          <p:spPr>
            <a:xfrm flipH="1">
              <a:off x="533995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4" name="Google Shape;424;g11f44bc5c7f_0_367"/>
            <p:cNvCxnSpPr/>
            <p:nvPr/>
          </p:nvCxnSpPr>
          <p:spPr>
            <a:xfrm flipH="1">
              <a:off x="5464365" y="5765369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g11f44bc5c7f_0_367"/>
            <p:cNvCxnSpPr/>
            <p:nvPr/>
          </p:nvCxnSpPr>
          <p:spPr>
            <a:xfrm flipH="1">
              <a:off x="558633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6" name="Google Shape;426;g11f44bc5c7f_0_367"/>
            <p:cNvCxnSpPr/>
            <p:nvPr/>
          </p:nvCxnSpPr>
          <p:spPr>
            <a:xfrm flipH="1">
              <a:off x="5710742" y="5766484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7" name="Google Shape;427;g11f44bc5c7f_0_367"/>
            <p:cNvCxnSpPr/>
            <p:nvPr/>
          </p:nvCxnSpPr>
          <p:spPr>
            <a:xfrm flipH="1">
              <a:off x="5832551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8" name="Google Shape;428;g11f44bc5c7f_0_367"/>
            <p:cNvCxnSpPr/>
            <p:nvPr/>
          </p:nvCxnSpPr>
          <p:spPr>
            <a:xfrm flipH="1">
              <a:off x="5959668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9" name="Google Shape;429;g11f44bc5c7f_0_367"/>
            <p:cNvCxnSpPr/>
            <p:nvPr/>
          </p:nvCxnSpPr>
          <p:spPr>
            <a:xfrm flipH="1">
              <a:off x="6086785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0" name="Google Shape;430;g11f44bc5c7f_0_367"/>
            <p:cNvCxnSpPr/>
            <p:nvPr/>
          </p:nvCxnSpPr>
          <p:spPr>
            <a:xfrm flipH="1">
              <a:off x="6213902" y="5762882"/>
              <a:ext cx="85200" cy="13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1" name="Google Shape;431;g11f44bc5c7f_0_367"/>
          <p:cNvSpPr/>
          <p:nvPr/>
        </p:nvSpPr>
        <p:spPr>
          <a:xfrm>
            <a:off x="6943275" y="5181807"/>
            <a:ext cx="373800" cy="322200"/>
          </a:xfrm>
          <a:prstGeom prst="triangle">
            <a:avLst>
              <a:gd name="adj" fmla="val 50000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1f44bc5c7f_0_367"/>
          <p:cNvSpPr/>
          <p:nvPr/>
        </p:nvSpPr>
        <p:spPr>
          <a:xfrm>
            <a:off x="7083364" y="5155029"/>
            <a:ext cx="93600" cy="93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11f44bc5c7f_0_367"/>
          <p:cNvSpPr/>
          <p:nvPr/>
        </p:nvSpPr>
        <p:spPr>
          <a:xfrm rot="3525184">
            <a:off x="7100418" y="2935308"/>
            <a:ext cx="93691" cy="9369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g11f44bc5c7f_0_367"/>
          <p:cNvCxnSpPr/>
          <p:nvPr/>
        </p:nvCxnSpPr>
        <p:spPr>
          <a:xfrm rot="6328903" flipH="1">
            <a:off x="6435108" y="2139312"/>
            <a:ext cx="1410478" cy="37513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35" name="Google Shape;435;g11f44bc5c7f_0_367"/>
          <p:cNvGrpSpPr/>
          <p:nvPr/>
        </p:nvGrpSpPr>
        <p:grpSpPr>
          <a:xfrm rot="-35408">
            <a:off x="7026451" y="1453997"/>
            <a:ext cx="238813" cy="137167"/>
            <a:chOff x="5629681" y="3945613"/>
            <a:chExt cx="238800" cy="137160"/>
          </a:xfrm>
        </p:grpSpPr>
        <p:cxnSp>
          <p:nvCxnSpPr>
            <p:cNvPr id="436" name="Google Shape;436;g11f44bc5c7f_0_367"/>
            <p:cNvCxnSpPr/>
            <p:nvPr/>
          </p:nvCxnSpPr>
          <p:spPr>
            <a:xfrm>
              <a:off x="5629681" y="408277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7" name="Google Shape;437;g11f44bc5c7f_0_367"/>
            <p:cNvCxnSpPr/>
            <p:nvPr/>
          </p:nvCxnSpPr>
          <p:spPr>
            <a:xfrm>
              <a:off x="5629681" y="3945613"/>
              <a:ext cx="23880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38" name="Google Shape;438;g11f44bc5c7f_0_367"/>
          <p:cNvCxnSpPr/>
          <p:nvPr/>
        </p:nvCxnSpPr>
        <p:spPr>
          <a:xfrm rot="-4469544">
            <a:off x="7290379" y="590309"/>
            <a:ext cx="501559" cy="18756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9" name="Google Shape;439;g11f44bc5c7f_0_367"/>
          <p:cNvCxnSpPr/>
          <p:nvPr/>
        </p:nvCxnSpPr>
        <p:spPr>
          <a:xfrm rot="10800000">
            <a:off x="6749433" y="4690913"/>
            <a:ext cx="377700" cy="5007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0" name="Google Shape;440;g11f44bc5c7f_0_367"/>
          <p:cNvCxnSpPr/>
          <p:nvPr/>
        </p:nvCxnSpPr>
        <p:spPr>
          <a:xfrm>
            <a:off x="7127132" y="5169477"/>
            <a:ext cx="985800" cy="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1" name="Google Shape;441;g11f44bc5c7f_0_367"/>
          <p:cNvSpPr/>
          <p:nvPr/>
        </p:nvSpPr>
        <p:spPr>
          <a:xfrm>
            <a:off x="6513275" y="4818342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1f44bc5c7f_0_367"/>
          <p:cNvSpPr/>
          <p:nvPr/>
        </p:nvSpPr>
        <p:spPr>
          <a:xfrm>
            <a:off x="7719917" y="5181806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1f44bc5c7f_0_367"/>
          <p:cNvSpPr/>
          <p:nvPr/>
        </p:nvSpPr>
        <p:spPr>
          <a:xfrm rot="10800000" flipH="1">
            <a:off x="7116550" y="5148953"/>
            <a:ext cx="85200" cy="8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g11f44bc5c7f_0_367"/>
          <p:cNvGrpSpPr/>
          <p:nvPr/>
        </p:nvGrpSpPr>
        <p:grpSpPr>
          <a:xfrm>
            <a:off x="6752978" y="4695219"/>
            <a:ext cx="420841" cy="533327"/>
            <a:chOff x="6166544" y="5191515"/>
            <a:chExt cx="420841" cy="533327"/>
          </a:xfrm>
        </p:grpSpPr>
        <p:cxnSp>
          <p:nvCxnSpPr>
            <p:cNvPr id="445" name="Google Shape;445;g11f44bc5c7f_0_367"/>
            <p:cNvCxnSpPr/>
            <p:nvPr/>
          </p:nvCxnSpPr>
          <p:spPr>
            <a:xfrm rot="10800000">
              <a:off x="6166544" y="5191515"/>
              <a:ext cx="377700" cy="490800"/>
            </a:xfrm>
            <a:prstGeom prst="straightConnector1">
              <a:avLst/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46" name="Google Shape;446;g11f44bc5c7f_0_367"/>
            <p:cNvSpPr/>
            <p:nvPr/>
          </p:nvSpPr>
          <p:spPr>
            <a:xfrm rot="10800000" flipH="1">
              <a:off x="6502185" y="5639642"/>
              <a:ext cx="85200" cy="85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g11f44bc5c7f_0_367"/>
          <p:cNvSpPr/>
          <p:nvPr/>
        </p:nvSpPr>
        <p:spPr>
          <a:xfrm rot="-7270281" flipH="1">
            <a:off x="7101284" y="2941860"/>
            <a:ext cx="85201" cy="8520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11f44bc5c7f_0_367"/>
          <p:cNvSpPr/>
          <p:nvPr/>
        </p:nvSpPr>
        <p:spPr>
          <a:xfrm rot="6341792" flipH="1">
            <a:off x="7098222" y="1475834"/>
            <a:ext cx="85384" cy="8538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11f44bc5c7f_0_367"/>
          <p:cNvSpPr/>
          <p:nvPr/>
        </p:nvSpPr>
        <p:spPr>
          <a:xfrm rot="6345070" flipH="1">
            <a:off x="8510616" y="1486753"/>
            <a:ext cx="85095" cy="85095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g11f44bc5c7f_0_367"/>
          <p:cNvCxnSpPr/>
          <p:nvPr/>
        </p:nvCxnSpPr>
        <p:spPr>
          <a:xfrm rot="-4470139" flipH="1">
            <a:off x="6476669" y="1489106"/>
            <a:ext cx="174027" cy="56255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1" name="Google Shape;451;g11f44bc5c7f_0_367"/>
          <p:cNvGrpSpPr/>
          <p:nvPr/>
        </p:nvGrpSpPr>
        <p:grpSpPr>
          <a:xfrm rot="2377902">
            <a:off x="8510577" y="1315669"/>
            <a:ext cx="369934" cy="424890"/>
            <a:chOff x="6438747" y="2754256"/>
            <a:chExt cx="369963" cy="437604"/>
          </a:xfrm>
        </p:grpSpPr>
        <p:cxnSp>
          <p:nvCxnSpPr>
            <p:cNvPr id="452" name="Google Shape;452;g11f44bc5c7f_0_367"/>
            <p:cNvCxnSpPr/>
            <p:nvPr/>
          </p:nvCxnSpPr>
          <p:spPr>
            <a:xfrm>
              <a:off x="6439139" y="2957801"/>
              <a:ext cx="144600" cy="1800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Google Shape;453;g11f44bc5c7f_0_367"/>
            <p:cNvCxnSpPr/>
            <p:nvPr/>
          </p:nvCxnSpPr>
          <p:spPr>
            <a:xfrm rot="-4381523">
              <a:off x="6592912" y="2978126"/>
              <a:ext cx="197295" cy="184767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4" name="Google Shape;454;g11f44bc5c7f_0_367"/>
            <p:cNvCxnSpPr/>
            <p:nvPr/>
          </p:nvCxnSpPr>
          <p:spPr>
            <a:xfrm rot="-10394786" flipH="1">
              <a:off x="6451769" y="2761554"/>
              <a:ext cx="137756" cy="228104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5" name="Google Shape;455;g11f44bc5c7f_0_367"/>
          <p:cNvSpPr txBox="1"/>
          <p:nvPr/>
        </p:nvSpPr>
        <p:spPr>
          <a:xfrm>
            <a:off x="6347089" y="5110373"/>
            <a:ext cx="114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  <a:r>
              <a:rPr lang="vi-VN" sz="1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O0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1f44bc5c7f_0_367"/>
          <p:cNvSpPr txBox="1"/>
          <p:nvPr/>
        </p:nvSpPr>
        <p:spPr>
          <a:xfrm rot="-1855">
            <a:off x="7116547" y="3048181"/>
            <a:ext cx="55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O2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11f44bc5c7f_0_367"/>
          <p:cNvSpPr txBox="1"/>
          <p:nvPr/>
        </p:nvSpPr>
        <p:spPr>
          <a:xfrm>
            <a:off x="8398213" y="1712477"/>
            <a:ext cx="30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58" name="Google Shape;458;g11f44bc5c7f_0_367"/>
          <p:cNvSpPr/>
          <p:nvPr/>
        </p:nvSpPr>
        <p:spPr>
          <a:xfrm>
            <a:off x="6648600" y="4298650"/>
            <a:ext cx="53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g11f44bc5c7f_0_367"/>
          <p:cNvCxnSpPr/>
          <p:nvPr/>
        </p:nvCxnSpPr>
        <p:spPr>
          <a:xfrm rot="10800000">
            <a:off x="7143282" y="4383886"/>
            <a:ext cx="0" cy="794400"/>
          </a:xfrm>
          <a:prstGeom prst="straightConnector1">
            <a:avLst/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0" name="Google Shape;460;g11f44bc5c7f_0_367"/>
          <p:cNvCxnSpPr/>
          <p:nvPr/>
        </p:nvCxnSpPr>
        <p:spPr>
          <a:xfrm rot="10800000">
            <a:off x="7319685" y="3184856"/>
            <a:ext cx="0" cy="186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61" name="Google Shape;461;g11f44bc5c7f_0_367"/>
          <p:cNvSpPr/>
          <p:nvPr/>
        </p:nvSpPr>
        <p:spPr>
          <a:xfrm>
            <a:off x="7319669" y="3823851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g11f44bc5c7f_0_367"/>
          <p:cNvCxnSpPr/>
          <p:nvPr/>
        </p:nvCxnSpPr>
        <p:spPr>
          <a:xfrm rot="10800000">
            <a:off x="7319663" y="1593238"/>
            <a:ext cx="0" cy="1467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63" name="Google Shape;463;g11f44bc5c7f_0_367"/>
          <p:cNvSpPr/>
          <p:nvPr/>
        </p:nvSpPr>
        <p:spPr>
          <a:xfrm>
            <a:off x="7319669" y="2057089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vi-VN">
                <a:solidFill>
                  <a:schemeClr val="dk1"/>
                </a:solidFill>
              </a:rPr>
              <a:t>2</a:t>
            </a: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g11f44bc5c7f_0_367"/>
          <p:cNvCxnSpPr/>
          <p:nvPr/>
        </p:nvCxnSpPr>
        <p:spPr>
          <a:xfrm>
            <a:off x="7126088" y="1246513"/>
            <a:ext cx="1377300" cy="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5" name="Google Shape;465;g11f44bc5c7f_0_367"/>
          <p:cNvSpPr/>
          <p:nvPr/>
        </p:nvSpPr>
        <p:spPr>
          <a:xfrm>
            <a:off x="7566482" y="827289"/>
            <a:ext cx="49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</a:rPr>
              <a:t>q3</a:t>
            </a: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727" y="304800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toạ độ điểm thao tác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692727" y="304800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3D tay máy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Tân Dương</dc:creator>
  <cp:lastModifiedBy>Mai Nguyễn</cp:lastModifiedBy>
  <cp:revision>2</cp:revision>
  <dcterms:created xsi:type="dcterms:W3CDTF">2021-06-23T04:31:15Z</dcterms:created>
  <dcterms:modified xsi:type="dcterms:W3CDTF">2022-06-07T03:57:22Z</dcterms:modified>
</cp:coreProperties>
</file>