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3" r:id="rId2"/>
  </p:sldMasterIdLst>
  <p:notesMasterIdLst>
    <p:notesMasterId r:id="rId13"/>
  </p:notesMasterIdLst>
  <p:sldIdLst>
    <p:sldId id="256" r:id="rId3"/>
    <p:sldId id="259" r:id="rId4"/>
    <p:sldId id="296" r:id="rId5"/>
    <p:sldId id="292" r:id="rId6"/>
    <p:sldId id="290" r:id="rId7"/>
    <p:sldId id="291" r:id="rId8"/>
    <p:sldId id="293" r:id="rId9"/>
    <p:sldId id="294" r:id="rId10"/>
    <p:sldId id="295" r:id="rId11"/>
    <p:sldId id="289"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Dosis" panose="020B0604020202020204" charset="0"/>
      <p:regular r:id="rId18"/>
    </p:embeddedFont>
    <p:embeddedFont>
      <p:font typeface="Muli" panose="020B0604020202020204" charset="0"/>
      <p:regular r:id="rId19"/>
    </p:embeddedFont>
    <p:embeddedFont>
      <p:font typeface="Open Sans" panose="020B060402020202020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908E"/>
    <a:srgbClr val="EE6E3E"/>
    <a:srgbClr val="F06332"/>
    <a:srgbClr val="EF6534"/>
    <a:srgbClr val="FFC7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freegoogleslidestemplates.co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592698da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592698da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592698da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592698da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592698dac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592698da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592698da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592698da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592698dac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592698da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g16dc4b7341_0_8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7" name="Google Shape;1217;g16dc4b7341_0_8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You can safely remove this slide. This slide design was provided by Free Google Slides Templates – You can download more templates, shapes and elements for PowerPoint from </a:t>
            </a:r>
            <a:r>
              <a:rPr lang="en-GB" sz="1200" b="0" i="0" u="sng" strike="noStrike" cap="none">
                <a:solidFill>
                  <a:schemeClr val="hlink"/>
                </a:solidFill>
                <a:latin typeface="Calibri" panose="020F0502020204030204"/>
                <a:ea typeface="Calibri" panose="020F0502020204030204"/>
                <a:cs typeface="Calibri" panose="020F0502020204030204"/>
                <a:sym typeface="Calibri" panose="020F0502020204030204"/>
                <a:hlinkClick r:id="rId3"/>
              </a:rPr>
              <a:t>http://freegoogleslidestemplates.com</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18" name="Google Shape;1218;g16dc4b7341_0_8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rgbClr val="000000"/>
                </a:solidFill>
                <a:latin typeface="Calibri" panose="020F0502020204030204"/>
                <a:ea typeface="Calibri" panose="020F0502020204030204"/>
                <a:cs typeface="Calibri" panose="020F0502020204030204"/>
                <a:sym typeface="Calibri" panose="020F0502020204030204"/>
              </a:rPr>
              <a:t>10</a:t>
            </a:fld>
            <a:endParaRPr sz="1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no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91"/>
        <p:cNvGrpSpPr/>
        <p:nvPr/>
      </p:nvGrpSpPr>
      <p:grpSpPr>
        <a:xfrm>
          <a:off x="0" y="0"/>
          <a:ext cx="0" cy="0"/>
          <a:chOff x="0" y="0"/>
          <a:chExt cx="0" cy="0"/>
        </a:xfrm>
      </p:grpSpPr>
      <p:sp>
        <p:nvSpPr>
          <p:cNvPr id="92" name="Google Shape;92;p11"/>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
        <p:nvSpPr>
          <p:cNvPr id="93" name="Google Shape;93;p11"/>
          <p:cNvSpPr txBox="1">
            <a:spLocks noGrp="1"/>
          </p:cNvSpPr>
          <p:nvPr>
            <p:ph type="body" idx="1"/>
          </p:nvPr>
        </p:nvSpPr>
        <p:spPr>
          <a:xfrm>
            <a:off x="370475" y="1348400"/>
            <a:ext cx="38913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Muli"/>
              <a:buChar char="●"/>
              <a:defRPr>
                <a:latin typeface="Muli"/>
                <a:ea typeface="Muli"/>
                <a:cs typeface="Muli"/>
                <a:sym typeface="Muli"/>
              </a:defRPr>
            </a:lvl1pPr>
            <a:lvl2pPr marL="914400" lvl="1" indent="-317500" rtl="0">
              <a:spcBef>
                <a:spcPts val="1600"/>
              </a:spcBef>
              <a:spcAft>
                <a:spcPts val="0"/>
              </a:spcAft>
              <a:buSzPts val="1400"/>
              <a:buFont typeface="Muli"/>
              <a:buChar char="○"/>
              <a:defRPr>
                <a:latin typeface="Muli"/>
                <a:ea typeface="Muli"/>
                <a:cs typeface="Muli"/>
                <a:sym typeface="Muli"/>
              </a:defRPr>
            </a:lvl2pPr>
            <a:lvl3pPr marL="1371600" lvl="2" indent="-317500" rtl="0">
              <a:spcBef>
                <a:spcPts val="1600"/>
              </a:spcBef>
              <a:spcAft>
                <a:spcPts val="0"/>
              </a:spcAft>
              <a:buSzPts val="1400"/>
              <a:buFont typeface="Muli"/>
              <a:buChar char="■"/>
              <a:defRPr>
                <a:latin typeface="Muli"/>
                <a:ea typeface="Muli"/>
                <a:cs typeface="Muli"/>
                <a:sym typeface="Muli"/>
              </a:defRPr>
            </a:lvl3pPr>
            <a:lvl4pPr marL="1828800" lvl="3" indent="-317500" rtl="0">
              <a:spcBef>
                <a:spcPts val="1600"/>
              </a:spcBef>
              <a:spcAft>
                <a:spcPts val="0"/>
              </a:spcAft>
              <a:buSzPts val="1400"/>
              <a:buFont typeface="Muli"/>
              <a:buChar char="●"/>
              <a:defRPr>
                <a:latin typeface="Muli"/>
                <a:ea typeface="Muli"/>
                <a:cs typeface="Muli"/>
                <a:sym typeface="Muli"/>
              </a:defRPr>
            </a:lvl4pPr>
            <a:lvl5pPr marL="2286000" lvl="4" indent="-317500" rtl="0">
              <a:spcBef>
                <a:spcPts val="1600"/>
              </a:spcBef>
              <a:spcAft>
                <a:spcPts val="0"/>
              </a:spcAft>
              <a:buSzPts val="1400"/>
              <a:buFont typeface="Muli"/>
              <a:buChar char="○"/>
              <a:defRPr>
                <a:latin typeface="Muli"/>
                <a:ea typeface="Muli"/>
                <a:cs typeface="Muli"/>
                <a:sym typeface="Muli"/>
              </a:defRPr>
            </a:lvl5pPr>
            <a:lvl6pPr marL="2743200" lvl="5" indent="-317500" rtl="0">
              <a:spcBef>
                <a:spcPts val="1600"/>
              </a:spcBef>
              <a:spcAft>
                <a:spcPts val="0"/>
              </a:spcAft>
              <a:buSzPts val="1400"/>
              <a:buFont typeface="Muli"/>
              <a:buChar char="■"/>
              <a:defRPr>
                <a:latin typeface="Muli"/>
                <a:ea typeface="Muli"/>
                <a:cs typeface="Muli"/>
                <a:sym typeface="Muli"/>
              </a:defRPr>
            </a:lvl6pPr>
            <a:lvl7pPr marL="3200400" lvl="6" indent="-317500" rtl="0">
              <a:spcBef>
                <a:spcPts val="1600"/>
              </a:spcBef>
              <a:spcAft>
                <a:spcPts val="0"/>
              </a:spcAft>
              <a:buSzPts val="1400"/>
              <a:buFont typeface="Muli"/>
              <a:buChar char="●"/>
              <a:defRPr>
                <a:latin typeface="Muli"/>
                <a:ea typeface="Muli"/>
                <a:cs typeface="Muli"/>
                <a:sym typeface="Muli"/>
              </a:defRPr>
            </a:lvl7pPr>
            <a:lvl8pPr marL="3657600" lvl="7" indent="-317500" rtl="0">
              <a:spcBef>
                <a:spcPts val="1600"/>
              </a:spcBef>
              <a:spcAft>
                <a:spcPts val="0"/>
              </a:spcAft>
              <a:buSzPts val="1400"/>
              <a:buFont typeface="Muli"/>
              <a:buChar char="○"/>
              <a:defRPr>
                <a:latin typeface="Muli"/>
                <a:ea typeface="Muli"/>
                <a:cs typeface="Muli"/>
                <a:sym typeface="Muli"/>
              </a:defRPr>
            </a:lvl8pPr>
            <a:lvl9pPr marL="4114800" lvl="8" indent="-317500" rtl="0">
              <a:spcBef>
                <a:spcPts val="1600"/>
              </a:spcBef>
              <a:spcAft>
                <a:spcPts val="1600"/>
              </a:spcAft>
              <a:buSzPts val="1400"/>
              <a:buFont typeface="Muli"/>
              <a:buChar char="■"/>
              <a:defRPr>
                <a:latin typeface="Muli"/>
                <a:ea typeface="Muli"/>
                <a:cs typeface="Muli"/>
                <a:sym typeface="Muli"/>
              </a:defRPr>
            </a:lvl9pPr>
          </a:lstStyle>
          <a:p>
            <a:endParaRPr/>
          </a:p>
        </p:txBody>
      </p:sp>
      <p:sp>
        <p:nvSpPr>
          <p:cNvPr id="94" name="Google Shape;9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grpSp>
        <p:nvGrpSpPr>
          <p:cNvPr id="95" name="Google Shape;95;p11"/>
          <p:cNvGrpSpPr/>
          <p:nvPr/>
        </p:nvGrpSpPr>
        <p:grpSpPr>
          <a:xfrm rot="-5400000">
            <a:off x="-47651" y="696877"/>
            <a:ext cx="649715" cy="69000"/>
            <a:chOff x="684763" y="3506750"/>
            <a:chExt cx="3536825" cy="69000"/>
          </a:xfrm>
        </p:grpSpPr>
        <p:sp>
          <p:nvSpPr>
            <p:cNvPr id="96" name="Google Shape;96;p11"/>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7" name="Google Shape;97;p11"/>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8" name="Google Shape;98;p11"/>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9" name="Google Shape;99;p11"/>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00" name="Google Shape;100;p11"/>
          <p:cNvSpPr txBox="1">
            <a:spLocks noGrp="1"/>
          </p:cNvSpPr>
          <p:nvPr>
            <p:ph type="subTitle" idx="2"/>
          </p:nvPr>
        </p:nvSpPr>
        <p:spPr>
          <a:xfrm>
            <a:off x="370483" y="941525"/>
            <a:ext cx="84600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1" name="Google Shape;101;p11"/>
          <p:cNvSpPr txBox="1">
            <a:spLocks noGrp="1"/>
          </p:cNvSpPr>
          <p:nvPr>
            <p:ph type="body" idx="3"/>
          </p:nvPr>
        </p:nvSpPr>
        <p:spPr>
          <a:xfrm>
            <a:off x="4581150" y="1348400"/>
            <a:ext cx="38913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Muli"/>
              <a:buChar char="●"/>
              <a:defRPr>
                <a:latin typeface="Muli"/>
                <a:ea typeface="Muli"/>
                <a:cs typeface="Muli"/>
                <a:sym typeface="Muli"/>
              </a:defRPr>
            </a:lvl1pPr>
            <a:lvl2pPr marL="914400" lvl="1" indent="-317500" rtl="0">
              <a:spcBef>
                <a:spcPts val="1600"/>
              </a:spcBef>
              <a:spcAft>
                <a:spcPts val="0"/>
              </a:spcAft>
              <a:buSzPts val="1400"/>
              <a:buFont typeface="Muli"/>
              <a:buChar char="○"/>
              <a:defRPr>
                <a:latin typeface="Muli"/>
                <a:ea typeface="Muli"/>
                <a:cs typeface="Muli"/>
                <a:sym typeface="Muli"/>
              </a:defRPr>
            </a:lvl2pPr>
            <a:lvl3pPr marL="1371600" lvl="2" indent="-317500" rtl="0">
              <a:spcBef>
                <a:spcPts val="1600"/>
              </a:spcBef>
              <a:spcAft>
                <a:spcPts val="0"/>
              </a:spcAft>
              <a:buSzPts val="1400"/>
              <a:buFont typeface="Muli"/>
              <a:buChar char="■"/>
              <a:defRPr>
                <a:latin typeface="Muli"/>
                <a:ea typeface="Muli"/>
                <a:cs typeface="Muli"/>
                <a:sym typeface="Muli"/>
              </a:defRPr>
            </a:lvl3pPr>
            <a:lvl4pPr marL="1828800" lvl="3" indent="-317500" rtl="0">
              <a:spcBef>
                <a:spcPts val="1600"/>
              </a:spcBef>
              <a:spcAft>
                <a:spcPts val="0"/>
              </a:spcAft>
              <a:buSzPts val="1400"/>
              <a:buFont typeface="Muli"/>
              <a:buChar char="●"/>
              <a:defRPr>
                <a:latin typeface="Muli"/>
                <a:ea typeface="Muli"/>
                <a:cs typeface="Muli"/>
                <a:sym typeface="Muli"/>
              </a:defRPr>
            </a:lvl4pPr>
            <a:lvl5pPr marL="2286000" lvl="4" indent="-317500" rtl="0">
              <a:spcBef>
                <a:spcPts val="1600"/>
              </a:spcBef>
              <a:spcAft>
                <a:spcPts val="0"/>
              </a:spcAft>
              <a:buSzPts val="1400"/>
              <a:buFont typeface="Muli"/>
              <a:buChar char="○"/>
              <a:defRPr>
                <a:latin typeface="Muli"/>
                <a:ea typeface="Muli"/>
                <a:cs typeface="Muli"/>
                <a:sym typeface="Muli"/>
              </a:defRPr>
            </a:lvl5pPr>
            <a:lvl6pPr marL="2743200" lvl="5" indent="-317500" rtl="0">
              <a:spcBef>
                <a:spcPts val="1600"/>
              </a:spcBef>
              <a:spcAft>
                <a:spcPts val="0"/>
              </a:spcAft>
              <a:buSzPts val="1400"/>
              <a:buFont typeface="Muli"/>
              <a:buChar char="■"/>
              <a:defRPr>
                <a:latin typeface="Muli"/>
                <a:ea typeface="Muli"/>
                <a:cs typeface="Muli"/>
                <a:sym typeface="Muli"/>
              </a:defRPr>
            </a:lvl6pPr>
            <a:lvl7pPr marL="3200400" lvl="6" indent="-317500" rtl="0">
              <a:spcBef>
                <a:spcPts val="1600"/>
              </a:spcBef>
              <a:spcAft>
                <a:spcPts val="0"/>
              </a:spcAft>
              <a:buSzPts val="1400"/>
              <a:buFont typeface="Muli"/>
              <a:buChar char="●"/>
              <a:defRPr>
                <a:latin typeface="Muli"/>
                <a:ea typeface="Muli"/>
                <a:cs typeface="Muli"/>
                <a:sym typeface="Muli"/>
              </a:defRPr>
            </a:lvl7pPr>
            <a:lvl8pPr marL="3657600" lvl="7" indent="-317500" rtl="0">
              <a:spcBef>
                <a:spcPts val="1600"/>
              </a:spcBef>
              <a:spcAft>
                <a:spcPts val="0"/>
              </a:spcAft>
              <a:buSzPts val="1400"/>
              <a:buFont typeface="Muli"/>
              <a:buChar char="○"/>
              <a:defRPr>
                <a:latin typeface="Muli"/>
                <a:ea typeface="Muli"/>
                <a:cs typeface="Muli"/>
                <a:sym typeface="Muli"/>
              </a:defRPr>
            </a:lvl8pPr>
            <a:lvl9pPr marL="4114800" lvl="8" indent="-317500" rtl="0">
              <a:spcBef>
                <a:spcPts val="1600"/>
              </a:spcBef>
              <a:spcAft>
                <a:spcPts val="1600"/>
              </a:spcAft>
              <a:buSzPts val="1400"/>
              <a:buFont typeface="Muli"/>
              <a:buChar char="■"/>
              <a:defRPr>
                <a:latin typeface="Muli"/>
                <a:ea typeface="Muli"/>
                <a:cs typeface="Muli"/>
                <a:sym typeface="Mul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2"/>
        <p:cNvGrpSpPr/>
        <p:nvPr/>
      </p:nvGrpSpPr>
      <p:grpSpPr>
        <a:xfrm>
          <a:off x="0" y="0"/>
          <a:ext cx="0" cy="0"/>
          <a:chOff x="0" y="0"/>
          <a:chExt cx="0" cy="0"/>
        </a:xfrm>
      </p:grpSpPr>
      <p:sp>
        <p:nvSpPr>
          <p:cNvPr id="103" name="Google Shape;103;p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1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5" name="Google Shape;105;p1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6" name="Google Shape;10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7"/>
        <p:cNvGrpSpPr/>
        <p:nvPr/>
      </p:nvGrpSpPr>
      <p:grpSpPr>
        <a:xfrm>
          <a:off x="0" y="0"/>
          <a:ext cx="0" cy="0"/>
          <a:chOff x="0" y="0"/>
          <a:chExt cx="0" cy="0"/>
        </a:xfrm>
      </p:grpSpPr>
      <p:sp>
        <p:nvSpPr>
          <p:cNvPr id="108" name="Google Shape;108;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9" name="Google Shape;109;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0"/>
        <p:cNvGrpSpPr/>
        <p:nvPr/>
      </p:nvGrpSpPr>
      <p:grpSpPr>
        <a:xfrm>
          <a:off x="0" y="0"/>
          <a:ext cx="0" cy="0"/>
          <a:chOff x="0" y="0"/>
          <a:chExt cx="0" cy="0"/>
        </a:xfrm>
      </p:grpSpPr>
      <p:sp>
        <p:nvSpPr>
          <p:cNvPr id="111" name="Google Shape;111;p1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2" name="Google Shape;112;p1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13" name="Google Shape;11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6" name="Google Shape;11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7"/>
        <p:cNvGrpSpPr/>
        <p:nvPr/>
      </p:nvGrpSpPr>
      <p:grpSpPr>
        <a:xfrm>
          <a:off x="0" y="0"/>
          <a:ext cx="0" cy="0"/>
          <a:chOff x="0" y="0"/>
          <a:chExt cx="0" cy="0"/>
        </a:xfrm>
      </p:grpSpPr>
      <p:sp>
        <p:nvSpPr>
          <p:cNvPr id="118" name="Google Shape;118;p1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20" name="Google Shape;120;p1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21" name="Google Shape;121;p1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22" name="Google Shape;12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3"/>
        <p:cNvGrpSpPr/>
        <p:nvPr/>
      </p:nvGrpSpPr>
      <p:grpSpPr>
        <a:xfrm>
          <a:off x="0" y="0"/>
          <a:ext cx="0" cy="0"/>
          <a:chOff x="0" y="0"/>
          <a:chExt cx="0" cy="0"/>
        </a:xfrm>
      </p:grpSpPr>
      <p:sp>
        <p:nvSpPr>
          <p:cNvPr id="124" name="Google Shape;124;p1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125" name="Google Shape;125;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6"/>
        <p:cNvGrpSpPr/>
        <p:nvPr/>
      </p:nvGrpSpPr>
      <p:grpSpPr>
        <a:xfrm>
          <a:off x="0" y="0"/>
          <a:ext cx="0" cy="0"/>
          <a:chOff x="0" y="0"/>
          <a:chExt cx="0" cy="0"/>
        </a:xfrm>
      </p:grpSpPr>
      <p:sp>
        <p:nvSpPr>
          <p:cNvPr id="127" name="Google Shape;127;p18"/>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8" name="Google Shape;128;p18"/>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129" name="Google Shape;129;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0"/>
        <p:cNvGrpSpPr/>
        <p:nvPr/>
      </p:nvGrpSpPr>
      <p:grpSpPr>
        <a:xfrm>
          <a:off x="0" y="0"/>
          <a:ext cx="0" cy="0"/>
          <a:chOff x="0" y="0"/>
          <a:chExt cx="0" cy="0"/>
        </a:xfrm>
      </p:grpSpPr>
      <p:sp>
        <p:nvSpPr>
          <p:cNvPr id="131" name="Google Shape;131;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1">
  <p:cSld name="BLANK_3">
    <p:spTree>
      <p:nvGrpSpPr>
        <p:cNvPr id="1" name="Shape 132"/>
        <p:cNvGrpSpPr/>
        <p:nvPr/>
      </p:nvGrpSpPr>
      <p:grpSpPr>
        <a:xfrm>
          <a:off x="0" y="0"/>
          <a:ext cx="0" cy="0"/>
          <a:chOff x="0" y="0"/>
          <a:chExt cx="0" cy="0"/>
        </a:xfrm>
      </p:grpSpPr>
      <p:sp>
        <p:nvSpPr>
          <p:cNvPr id="133" name="Google Shape;133;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
        <p:nvSpPr>
          <p:cNvPr id="134" name="Google Shape;134;p20"/>
          <p:cNvSpPr/>
          <p:nvPr/>
        </p:nvSpPr>
        <p:spPr>
          <a:xfrm rot="8689208">
            <a:off x="3770214" y="396706"/>
            <a:ext cx="3328328"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rot="8689207">
            <a:off x="2896399" y="820595"/>
            <a:ext cx="6221346"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rot="8689207">
            <a:off x="4439449" y="582395"/>
            <a:ext cx="6221346"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rot="8689207">
            <a:off x="4039399" y="1740020"/>
            <a:ext cx="6221346"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rot="8689207">
            <a:off x="5296699" y="1725395"/>
            <a:ext cx="6221346"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p:nvPr/>
        </p:nvSpPr>
        <p:spPr>
          <a:xfrm rot="8689208">
            <a:off x="7370664" y="2168356"/>
            <a:ext cx="3328328"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p:nvPr/>
        </p:nvSpPr>
        <p:spPr>
          <a:xfrm rot="8778896" flipH="1">
            <a:off x="3036819" y="524026"/>
            <a:ext cx="4759411" cy="68145"/>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rot="8778896" flipH="1">
            <a:off x="2580369" y="-790424"/>
            <a:ext cx="4759411" cy="68145"/>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rot="8778896" flipH="1">
            <a:off x="5075169" y="1749501"/>
            <a:ext cx="4759411" cy="68145"/>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rot="8778896" flipH="1">
            <a:off x="5608569" y="2981476"/>
            <a:ext cx="4759411" cy="68145"/>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txBox="1">
            <a:spLocks noGrp="1"/>
          </p:cNvSpPr>
          <p:nvPr>
            <p:ph type="title"/>
          </p:nvPr>
        </p:nvSpPr>
        <p:spPr>
          <a:xfrm>
            <a:off x="254133" y="3471700"/>
            <a:ext cx="8460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grpSp>
        <p:nvGrpSpPr>
          <p:cNvPr id="145" name="Google Shape;145;p20"/>
          <p:cNvGrpSpPr/>
          <p:nvPr/>
        </p:nvGrpSpPr>
        <p:grpSpPr>
          <a:xfrm rot="-5400000">
            <a:off x="-164001" y="3723552"/>
            <a:ext cx="649715" cy="69000"/>
            <a:chOff x="684763" y="3506750"/>
            <a:chExt cx="3536825" cy="69000"/>
          </a:xfrm>
        </p:grpSpPr>
        <p:sp>
          <p:nvSpPr>
            <p:cNvPr id="146" name="Google Shape;146;p20"/>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7" name="Google Shape;147;p20"/>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8" name="Google Shape;148;p20"/>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9" name="Google Shape;149;p20"/>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50" name="Google Shape;150;p20"/>
          <p:cNvSpPr txBox="1">
            <a:spLocks noGrp="1"/>
          </p:cNvSpPr>
          <p:nvPr>
            <p:ph type="subTitle" idx="1"/>
          </p:nvPr>
        </p:nvSpPr>
        <p:spPr>
          <a:xfrm>
            <a:off x="254133" y="3968200"/>
            <a:ext cx="84600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p:cSld name="TITLE_1">
    <p:bg>
      <p:bgPr>
        <a:noFill/>
        <a:effectLst/>
      </p:bgPr>
    </p:bg>
    <p:spTree>
      <p:nvGrpSpPr>
        <p:cNvPr id="1" name="Shape 13"/>
        <p:cNvGrpSpPr/>
        <p:nvPr/>
      </p:nvGrpSpPr>
      <p:grpSpPr>
        <a:xfrm>
          <a:off x="0" y="0"/>
          <a:ext cx="0" cy="0"/>
          <a:chOff x="0" y="0"/>
          <a:chExt cx="0" cy="0"/>
        </a:xfrm>
      </p:grpSpPr>
      <p:sp>
        <p:nvSpPr>
          <p:cNvPr id="14" name="Google Shape;14;p3"/>
          <p:cNvSpPr/>
          <p:nvPr/>
        </p:nvSpPr>
        <p:spPr>
          <a:xfrm rot="10800000">
            <a:off x="1404025" y="2548900"/>
            <a:ext cx="3121800" cy="2502300"/>
          </a:xfrm>
          <a:prstGeom prst="parallelogram">
            <a:avLst>
              <a:gd name="adj" fmla="val 55860"/>
            </a:avLst>
          </a:prstGeom>
          <a:solidFill>
            <a:srgbClr val="79B29D">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rot="10800000" flipH="1">
            <a:off x="1404025" y="46600"/>
            <a:ext cx="3121800" cy="2502300"/>
          </a:xfrm>
          <a:prstGeom prst="parallelogram">
            <a:avLst>
              <a:gd name="adj" fmla="val 55860"/>
            </a:avLst>
          </a:prstGeom>
          <a:solidFill>
            <a:srgbClr val="79B29D">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
        <p:nvSpPr>
          <p:cNvPr id="17" name="Google Shape;17;p3"/>
          <p:cNvSpPr/>
          <p:nvPr/>
        </p:nvSpPr>
        <p:spPr>
          <a:xfrm>
            <a:off x="-5850" y="232975"/>
            <a:ext cx="9155700" cy="3296400"/>
          </a:xfrm>
          <a:prstGeom prst="rect">
            <a:avLst/>
          </a:prstGeom>
          <a:solidFill>
            <a:srgbClr val="4C5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850" y="3529375"/>
            <a:ext cx="9155700" cy="1352100"/>
          </a:xfrm>
          <a:prstGeom prst="rect">
            <a:avLst/>
          </a:prstGeom>
          <a:solidFill>
            <a:srgbClr val="384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0" y="46600"/>
            <a:ext cx="3121800" cy="2502300"/>
          </a:xfrm>
          <a:prstGeom prst="parallelogram">
            <a:avLst>
              <a:gd name="adj" fmla="val 55860"/>
            </a:avLst>
          </a:prstGeom>
          <a:solidFill>
            <a:srgbClr val="87C5AE">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flipH="1">
            <a:off x="0" y="2548900"/>
            <a:ext cx="3121800" cy="2502300"/>
          </a:xfrm>
          <a:prstGeom prst="parallelogram">
            <a:avLst>
              <a:gd name="adj" fmla="val 55860"/>
            </a:avLst>
          </a:prstGeom>
          <a:solidFill>
            <a:srgbClr val="87C5AE">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 name="Google Shape;22;p3"/>
          <p:cNvSpPr txBox="1">
            <a:spLocks noGrp="1"/>
          </p:cNvSpPr>
          <p:nvPr>
            <p:ph type="title"/>
          </p:nvPr>
        </p:nvSpPr>
        <p:spPr>
          <a:xfrm>
            <a:off x="2532625" y="1515700"/>
            <a:ext cx="6424500" cy="8019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3600">
                <a:solidFill>
                  <a:srgbClr val="FFFFFF"/>
                </a:solidFill>
                <a:latin typeface="Muli"/>
                <a:ea typeface="Muli"/>
                <a:cs typeface="Muli"/>
                <a:sym typeface="Muli"/>
              </a:defRPr>
            </a:lvl1pPr>
            <a:lvl2pPr lvl="1">
              <a:spcBef>
                <a:spcPts val="0"/>
              </a:spcBef>
              <a:spcAft>
                <a:spcPts val="0"/>
              </a:spcAft>
              <a:buNone/>
              <a:defRPr sz="3600">
                <a:solidFill>
                  <a:srgbClr val="FFFFFF"/>
                </a:solidFill>
                <a:latin typeface="Muli"/>
                <a:ea typeface="Muli"/>
                <a:cs typeface="Muli"/>
                <a:sym typeface="Muli"/>
              </a:defRPr>
            </a:lvl2pPr>
            <a:lvl3pPr lvl="2">
              <a:spcBef>
                <a:spcPts val="0"/>
              </a:spcBef>
              <a:spcAft>
                <a:spcPts val="0"/>
              </a:spcAft>
              <a:buNone/>
              <a:defRPr sz="3600">
                <a:solidFill>
                  <a:srgbClr val="FFFFFF"/>
                </a:solidFill>
                <a:latin typeface="Muli"/>
                <a:ea typeface="Muli"/>
                <a:cs typeface="Muli"/>
                <a:sym typeface="Muli"/>
              </a:defRPr>
            </a:lvl3pPr>
            <a:lvl4pPr lvl="3">
              <a:spcBef>
                <a:spcPts val="0"/>
              </a:spcBef>
              <a:spcAft>
                <a:spcPts val="0"/>
              </a:spcAft>
              <a:buNone/>
              <a:defRPr sz="3600">
                <a:solidFill>
                  <a:srgbClr val="FFFFFF"/>
                </a:solidFill>
                <a:latin typeface="Muli"/>
                <a:ea typeface="Muli"/>
                <a:cs typeface="Muli"/>
                <a:sym typeface="Muli"/>
              </a:defRPr>
            </a:lvl4pPr>
            <a:lvl5pPr lvl="4">
              <a:spcBef>
                <a:spcPts val="0"/>
              </a:spcBef>
              <a:spcAft>
                <a:spcPts val="0"/>
              </a:spcAft>
              <a:buNone/>
              <a:defRPr sz="3600">
                <a:solidFill>
                  <a:srgbClr val="FFFFFF"/>
                </a:solidFill>
                <a:latin typeface="Muli"/>
                <a:ea typeface="Muli"/>
                <a:cs typeface="Muli"/>
                <a:sym typeface="Muli"/>
              </a:defRPr>
            </a:lvl5pPr>
            <a:lvl6pPr lvl="5">
              <a:spcBef>
                <a:spcPts val="0"/>
              </a:spcBef>
              <a:spcAft>
                <a:spcPts val="0"/>
              </a:spcAft>
              <a:buNone/>
              <a:defRPr sz="3600">
                <a:solidFill>
                  <a:srgbClr val="FFFFFF"/>
                </a:solidFill>
                <a:latin typeface="Muli"/>
                <a:ea typeface="Muli"/>
                <a:cs typeface="Muli"/>
                <a:sym typeface="Muli"/>
              </a:defRPr>
            </a:lvl6pPr>
            <a:lvl7pPr lvl="6">
              <a:spcBef>
                <a:spcPts val="0"/>
              </a:spcBef>
              <a:spcAft>
                <a:spcPts val="0"/>
              </a:spcAft>
              <a:buNone/>
              <a:defRPr sz="3600">
                <a:solidFill>
                  <a:srgbClr val="FFFFFF"/>
                </a:solidFill>
                <a:latin typeface="Muli"/>
                <a:ea typeface="Muli"/>
                <a:cs typeface="Muli"/>
                <a:sym typeface="Muli"/>
              </a:defRPr>
            </a:lvl7pPr>
            <a:lvl8pPr lvl="7">
              <a:spcBef>
                <a:spcPts val="0"/>
              </a:spcBef>
              <a:spcAft>
                <a:spcPts val="0"/>
              </a:spcAft>
              <a:buNone/>
              <a:defRPr sz="3600">
                <a:solidFill>
                  <a:srgbClr val="FFFFFF"/>
                </a:solidFill>
                <a:latin typeface="Muli"/>
                <a:ea typeface="Muli"/>
                <a:cs typeface="Muli"/>
                <a:sym typeface="Muli"/>
              </a:defRPr>
            </a:lvl8pPr>
            <a:lvl9pPr lvl="8">
              <a:spcBef>
                <a:spcPts val="0"/>
              </a:spcBef>
              <a:spcAft>
                <a:spcPts val="0"/>
              </a:spcAft>
              <a:buNone/>
              <a:defRPr sz="3600">
                <a:solidFill>
                  <a:srgbClr val="FFFFFF"/>
                </a:solidFill>
                <a:latin typeface="Muli"/>
                <a:ea typeface="Muli"/>
                <a:cs typeface="Muli"/>
                <a:sym typeface="Muli"/>
              </a:defRPr>
            </a:lvl9pPr>
          </a:lstStyle>
          <a:p>
            <a:endParaRPr/>
          </a:p>
        </p:txBody>
      </p:sp>
      <p:sp>
        <p:nvSpPr>
          <p:cNvPr id="23" name="Google Shape;23;p3"/>
          <p:cNvSpPr txBox="1">
            <a:spLocks noGrp="1"/>
          </p:cNvSpPr>
          <p:nvPr>
            <p:ph type="subTitle" idx="1"/>
          </p:nvPr>
        </p:nvSpPr>
        <p:spPr>
          <a:xfrm>
            <a:off x="4713325" y="2121950"/>
            <a:ext cx="4243800" cy="393600"/>
          </a:xfrm>
          <a:prstGeom prst="rect">
            <a:avLst/>
          </a:prstGeom>
        </p:spPr>
        <p:txBody>
          <a:bodyPr spcFirstLastPara="1" wrap="square" lIns="91425" tIns="91425" rIns="91425" bIns="91425" anchor="t" anchorCtr="0">
            <a:noAutofit/>
          </a:bodyPr>
          <a:lstStyle>
            <a:lvl1pPr lvl="0" algn="r">
              <a:spcBef>
                <a:spcPts val="0"/>
              </a:spcBef>
              <a:spcAft>
                <a:spcPts val="0"/>
              </a:spcAft>
              <a:buNone/>
              <a:defRPr>
                <a:solidFill>
                  <a:srgbClr val="87C5AE"/>
                </a:solidFill>
                <a:latin typeface="Muli"/>
                <a:ea typeface="Muli"/>
                <a:cs typeface="Muli"/>
                <a:sym typeface="Muli"/>
              </a:defRPr>
            </a:lvl1pPr>
            <a:lvl2pPr lvl="1">
              <a:spcBef>
                <a:spcPts val="1600"/>
              </a:spcBef>
              <a:spcAft>
                <a:spcPts val="0"/>
              </a:spcAft>
              <a:buNone/>
              <a:defRPr>
                <a:solidFill>
                  <a:srgbClr val="87C5AE"/>
                </a:solidFill>
                <a:latin typeface="Muli"/>
                <a:ea typeface="Muli"/>
                <a:cs typeface="Muli"/>
                <a:sym typeface="Muli"/>
              </a:defRPr>
            </a:lvl2pPr>
            <a:lvl3pPr lvl="2">
              <a:spcBef>
                <a:spcPts val="1600"/>
              </a:spcBef>
              <a:spcAft>
                <a:spcPts val="0"/>
              </a:spcAft>
              <a:buNone/>
              <a:defRPr>
                <a:solidFill>
                  <a:srgbClr val="87C5AE"/>
                </a:solidFill>
                <a:latin typeface="Muli"/>
                <a:ea typeface="Muli"/>
                <a:cs typeface="Muli"/>
                <a:sym typeface="Muli"/>
              </a:defRPr>
            </a:lvl3pPr>
            <a:lvl4pPr lvl="3">
              <a:spcBef>
                <a:spcPts val="1600"/>
              </a:spcBef>
              <a:spcAft>
                <a:spcPts val="0"/>
              </a:spcAft>
              <a:buNone/>
              <a:defRPr>
                <a:solidFill>
                  <a:srgbClr val="87C5AE"/>
                </a:solidFill>
                <a:latin typeface="Muli"/>
                <a:ea typeface="Muli"/>
                <a:cs typeface="Muli"/>
                <a:sym typeface="Muli"/>
              </a:defRPr>
            </a:lvl4pPr>
            <a:lvl5pPr lvl="4">
              <a:spcBef>
                <a:spcPts val="1600"/>
              </a:spcBef>
              <a:spcAft>
                <a:spcPts val="0"/>
              </a:spcAft>
              <a:buNone/>
              <a:defRPr>
                <a:solidFill>
                  <a:srgbClr val="87C5AE"/>
                </a:solidFill>
                <a:latin typeface="Muli"/>
                <a:ea typeface="Muli"/>
                <a:cs typeface="Muli"/>
                <a:sym typeface="Muli"/>
              </a:defRPr>
            </a:lvl5pPr>
            <a:lvl6pPr lvl="5">
              <a:spcBef>
                <a:spcPts val="1600"/>
              </a:spcBef>
              <a:spcAft>
                <a:spcPts val="0"/>
              </a:spcAft>
              <a:buNone/>
              <a:defRPr>
                <a:solidFill>
                  <a:srgbClr val="87C5AE"/>
                </a:solidFill>
                <a:latin typeface="Muli"/>
                <a:ea typeface="Muli"/>
                <a:cs typeface="Muli"/>
                <a:sym typeface="Muli"/>
              </a:defRPr>
            </a:lvl6pPr>
            <a:lvl7pPr lvl="6">
              <a:spcBef>
                <a:spcPts val="1600"/>
              </a:spcBef>
              <a:spcAft>
                <a:spcPts val="0"/>
              </a:spcAft>
              <a:buNone/>
              <a:defRPr>
                <a:solidFill>
                  <a:srgbClr val="87C5AE"/>
                </a:solidFill>
                <a:latin typeface="Muli"/>
                <a:ea typeface="Muli"/>
                <a:cs typeface="Muli"/>
                <a:sym typeface="Muli"/>
              </a:defRPr>
            </a:lvl7pPr>
            <a:lvl8pPr lvl="7">
              <a:spcBef>
                <a:spcPts val="1600"/>
              </a:spcBef>
              <a:spcAft>
                <a:spcPts val="0"/>
              </a:spcAft>
              <a:buNone/>
              <a:defRPr>
                <a:solidFill>
                  <a:srgbClr val="87C5AE"/>
                </a:solidFill>
                <a:latin typeface="Muli"/>
                <a:ea typeface="Muli"/>
                <a:cs typeface="Muli"/>
                <a:sym typeface="Muli"/>
              </a:defRPr>
            </a:lvl8pPr>
            <a:lvl9pPr lvl="8">
              <a:spcBef>
                <a:spcPts val="1600"/>
              </a:spcBef>
              <a:spcAft>
                <a:spcPts val="1600"/>
              </a:spcAft>
              <a:buNone/>
              <a:defRPr>
                <a:solidFill>
                  <a:srgbClr val="87C5AE"/>
                </a:solidFill>
                <a:latin typeface="Muli"/>
                <a:ea typeface="Muli"/>
                <a:cs typeface="Muli"/>
                <a:sym typeface="Muli"/>
              </a:defRPr>
            </a:lvl9pPr>
          </a:lstStyle>
          <a:p>
            <a:endParaRPr/>
          </a:p>
        </p:txBody>
      </p:sp>
      <p:sp>
        <p:nvSpPr>
          <p:cNvPr id="24" name="Google Shape;24;p3"/>
          <p:cNvSpPr txBox="1">
            <a:spLocks noGrp="1"/>
          </p:cNvSpPr>
          <p:nvPr>
            <p:ph type="subTitle" idx="2"/>
          </p:nvPr>
        </p:nvSpPr>
        <p:spPr>
          <a:xfrm>
            <a:off x="6444050" y="2503300"/>
            <a:ext cx="2513100" cy="410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300">
                <a:solidFill>
                  <a:srgbClr val="FFFFFF"/>
                </a:solidFill>
                <a:latin typeface="Muli"/>
                <a:ea typeface="Muli"/>
                <a:cs typeface="Muli"/>
                <a:sym typeface="Muli"/>
              </a:defRPr>
            </a:lvl1pPr>
            <a:lvl2pPr lvl="1" algn="r" rtl="0">
              <a:spcBef>
                <a:spcPts val="1600"/>
              </a:spcBef>
              <a:spcAft>
                <a:spcPts val="0"/>
              </a:spcAft>
              <a:buNone/>
              <a:defRPr sz="1300">
                <a:solidFill>
                  <a:srgbClr val="FFFFFF"/>
                </a:solidFill>
                <a:latin typeface="Muli"/>
                <a:ea typeface="Muli"/>
                <a:cs typeface="Muli"/>
                <a:sym typeface="Muli"/>
              </a:defRPr>
            </a:lvl2pPr>
            <a:lvl3pPr lvl="2" algn="r" rtl="0">
              <a:spcBef>
                <a:spcPts val="1600"/>
              </a:spcBef>
              <a:spcAft>
                <a:spcPts val="0"/>
              </a:spcAft>
              <a:buNone/>
              <a:defRPr sz="1300">
                <a:solidFill>
                  <a:srgbClr val="FFFFFF"/>
                </a:solidFill>
                <a:latin typeface="Muli"/>
                <a:ea typeface="Muli"/>
                <a:cs typeface="Muli"/>
                <a:sym typeface="Muli"/>
              </a:defRPr>
            </a:lvl3pPr>
            <a:lvl4pPr lvl="3" algn="r" rtl="0">
              <a:spcBef>
                <a:spcPts val="1600"/>
              </a:spcBef>
              <a:spcAft>
                <a:spcPts val="0"/>
              </a:spcAft>
              <a:buNone/>
              <a:defRPr sz="1300">
                <a:solidFill>
                  <a:srgbClr val="FFFFFF"/>
                </a:solidFill>
                <a:latin typeface="Muli"/>
                <a:ea typeface="Muli"/>
                <a:cs typeface="Muli"/>
                <a:sym typeface="Muli"/>
              </a:defRPr>
            </a:lvl4pPr>
            <a:lvl5pPr lvl="4" algn="r" rtl="0">
              <a:spcBef>
                <a:spcPts val="1600"/>
              </a:spcBef>
              <a:spcAft>
                <a:spcPts val="0"/>
              </a:spcAft>
              <a:buNone/>
              <a:defRPr sz="1300">
                <a:solidFill>
                  <a:srgbClr val="FFFFFF"/>
                </a:solidFill>
                <a:latin typeface="Muli"/>
                <a:ea typeface="Muli"/>
                <a:cs typeface="Muli"/>
                <a:sym typeface="Muli"/>
              </a:defRPr>
            </a:lvl5pPr>
            <a:lvl6pPr lvl="5" algn="r" rtl="0">
              <a:spcBef>
                <a:spcPts val="1600"/>
              </a:spcBef>
              <a:spcAft>
                <a:spcPts val="0"/>
              </a:spcAft>
              <a:buNone/>
              <a:defRPr sz="1300">
                <a:solidFill>
                  <a:srgbClr val="FFFFFF"/>
                </a:solidFill>
                <a:latin typeface="Muli"/>
                <a:ea typeface="Muli"/>
                <a:cs typeface="Muli"/>
                <a:sym typeface="Muli"/>
              </a:defRPr>
            </a:lvl6pPr>
            <a:lvl7pPr lvl="6" algn="r" rtl="0">
              <a:spcBef>
                <a:spcPts val="1600"/>
              </a:spcBef>
              <a:spcAft>
                <a:spcPts val="0"/>
              </a:spcAft>
              <a:buNone/>
              <a:defRPr sz="1300">
                <a:solidFill>
                  <a:srgbClr val="FFFFFF"/>
                </a:solidFill>
                <a:latin typeface="Muli"/>
                <a:ea typeface="Muli"/>
                <a:cs typeface="Muli"/>
                <a:sym typeface="Muli"/>
              </a:defRPr>
            </a:lvl7pPr>
            <a:lvl8pPr lvl="7" algn="r" rtl="0">
              <a:spcBef>
                <a:spcPts val="1600"/>
              </a:spcBef>
              <a:spcAft>
                <a:spcPts val="0"/>
              </a:spcAft>
              <a:buNone/>
              <a:defRPr sz="1300">
                <a:solidFill>
                  <a:srgbClr val="FFFFFF"/>
                </a:solidFill>
                <a:latin typeface="Muli"/>
                <a:ea typeface="Muli"/>
                <a:cs typeface="Muli"/>
                <a:sym typeface="Muli"/>
              </a:defRPr>
            </a:lvl8pPr>
            <a:lvl9pPr lvl="8" algn="r" rtl="0">
              <a:spcBef>
                <a:spcPts val="1600"/>
              </a:spcBef>
              <a:spcAft>
                <a:spcPts val="1600"/>
              </a:spcAft>
              <a:buNone/>
              <a:defRPr sz="1300">
                <a:solidFill>
                  <a:srgbClr val="FFFFFF"/>
                </a:solidFill>
                <a:latin typeface="Muli"/>
                <a:ea typeface="Muli"/>
                <a:cs typeface="Muli"/>
                <a:sym typeface="Muli"/>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con Descriptions">
  <p:cSld name="BLANK_2">
    <p:spTree>
      <p:nvGrpSpPr>
        <p:cNvPr id="1" name="Shape 151"/>
        <p:cNvGrpSpPr/>
        <p:nvPr/>
      </p:nvGrpSpPr>
      <p:grpSpPr>
        <a:xfrm>
          <a:off x="0" y="0"/>
          <a:ext cx="0" cy="0"/>
          <a:chOff x="0" y="0"/>
          <a:chExt cx="0" cy="0"/>
        </a:xfrm>
      </p:grpSpPr>
      <p:sp>
        <p:nvSpPr>
          <p:cNvPr id="152" name="Google Shape;15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
        <p:nvSpPr>
          <p:cNvPr id="153" name="Google Shape;153;p21"/>
          <p:cNvSpPr txBox="1">
            <a:spLocks noGrp="1"/>
          </p:cNvSpPr>
          <p:nvPr>
            <p:ph type="title"/>
          </p:nvPr>
        </p:nvSpPr>
        <p:spPr>
          <a:xfrm>
            <a:off x="391150" y="264025"/>
            <a:ext cx="4058100" cy="1075500"/>
          </a:xfrm>
          <a:prstGeom prst="rect">
            <a:avLst/>
          </a:prstGeom>
        </p:spPr>
        <p:txBody>
          <a:bodyPr spcFirstLastPara="1" wrap="square" lIns="91425" tIns="91425" rIns="91425" bIns="91425" anchor="t" anchorCtr="0">
            <a:noAutofit/>
          </a:bodyPr>
          <a:lstStyle>
            <a:lvl1pPr lvl="0">
              <a:spcBef>
                <a:spcPts val="0"/>
              </a:spcBef>
              <a:spcAft>
                <a:spcPts val="0"/>
              </a:spcAft>
              <a:buNone/>
              <a:defRPr>
                <a:latin typeface="Muli"/>
                <a:ea typeface="Muli"/>
                <a:cs typeface="Muli"/>
                <a:sym typeface="Muli"/>
              </a:defRPr>
            </a:lvl1pPr>
            <a:lvl2pPr lvl="1">
              <a:spcBef>
                <a:spcPts val="0"/>
              </a:spcBef>
              <a:spcAft>
                <a:spcPts val="0"/>
              </a:spcAft>
              <a:buNone/>
              <a:defRPr>
                <a:latin typeface="Muli"/>
                <a:ea typeface="Muli"/>
                <a:cs typeface="Muli"/>
                <a:sym typeface="Muli"/>
              </a:defRPr>
            </a:lvl2pPr>
            <a:lvl3pPr lvl="2">
              <a:spcBef>
                <a:spcPts val="0"/>
              </a:spcBef>
              <a:spcAft>
                <a:spcPts val="0"/>
              </a:spcAft>
              <a:buNone/>
              <a:defRPr>
                <a:latin typeface="Muli"/>
                <a:ea typeface="Muli"/>
                <a:cs typeface="Muli"/>
                <a:sym typeface="Muli"/>
              </a:defRPr>
            </a:lvl3pPr>
            <a:lvl4pPr lvl="3">
              <a:spcBef>
                <a:spcPts val="0"/>
              </a:spcBef>
              <a:spcAft>
                <a:spcPts val="0"/>
              </a:spcAft>
              <a:buNone/>
              <a:defRPr>
                <a:latin typeface="Muli"/>
                <a:ea typeface="Muli"/>
                <a:cs typeface="Muli"/>
                <a:sym typeface="Muli"/>
              </a:defRPr>
            </a:lvl4pPr>
            <a:lvl5pPr lvl="4">
              <a:spcBef>
                <a:spcPts val="0"/>
              </a:spcBef>
              <a:spcAft>
                <a:spcPts val="0"/>
              </a:spcAft>
              <a:buNone/>
              <a:defRPr>
                <a:latin typeface="Muli"/>
                <a:ea typeface="Muli"/>
                <a:cs typeface="Muli"/>
                <a:sym typeface="Muli"/>
              </a:defRPr>
            </a:lvl5pPr>
            <a:lvl6pPr lvl="5">
              <a:spcBef>
                <a:spcPts val="0"/>
              </a:spcBef>
              <a:spcAft>
                <a:spcPts val="0"/>
              </a:spcAft>
              <a:buNone/>
              <a:defRPr>
                <a:latin typeface="Muli"/>
                <a:ea typeface="Muli"/>
                <a:cs typeface="Muli"/>
                <a:sym typeface="Muli"/>
              </a:defRPr>
            </a:lvl6pPr>
            <a:lvl7pPr lvl="6">
              <a:spcBef>
                <a:spcPts val="0"/>
              </a:spcBef>
              <a:spcAft>
                <a:spcPts val="0"/>
              </a:spcAft>
              <a:buNone/>
              <a:defRPr>
                <a:latin typeface="Muli"/>
                <a:ea typeface="Muli"/>
                <a:cs typeface="Muli"/>
                <a:sym typeface="Muli"/>
              </a:defRPr>
            </a:lvl7pPr>
            <a:lvl8pPr lvl="7">
              <a:spcBef>
                <a:spcPts val="0"/>
              </a:spcBef>
              <a:spcAft>
                <a:spcPts val="0"/>
              </a:spcAft>
              <a:buNone/>
              <a:defRPr>
                <a:latin typeface="Muli"/>
                <a:ea typeface="Muli"/>
                <a:cs typeface="Muli"/>
                <a:sym typeface="Muli"/>
              </a:defRPr>
            </a:lvl8pPr>
            <a:lvl9pPr lvl="8">
              <a:spcBef>
                <a:spcPts val="0"/>
              </a:spcBef>
              <a:spcAft>
                <a:spcPts val="0"/>
              </a:spcAft>
              <a:buNone/>
              <a:defRPr>
                <a:latin typeface="Muli"/>
                <a:ea typeface="Muli"/>
                <a:cs typeface="Muli"/>
                <a:sym typeface="Muli"/>
              </a:defRPr>
            </a:lvl9pPr>
          </a:lstStyle>
          <a:p>
            <a:endParaRPr/>
          </a:p>
        </p:txBody>
      </p:sp>
      <p:sp>
        <p:nvSpPr>
          <p:cNvPr id="154" name="Google Shape;154;p21"/>
          <p:cNvSpPr txBox="1">
            <a:spLocks noGrp="1"/>
          </p:cNvSpPr>
          <p:nvPr>
            <p:ph type="body" idx="1"/>
          </p:nvPr>
        </p:nvSpPr>
        <p:spPr>
          <a:xfrm>
            <a:off x="547600" y="1388425"/>
            <a:ext cx="3598500" cy="3668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Sides">
  <p:cSld name="BLANK_1">
    <p:spTree>
      <p:nvGrpSpPr>
        <p:cNvPr id="1" name="Shape 155"/>
        <p:cNvGrpSpPr/>
        <p:nvPr/>
      </p:nvGrpSpPr>
      <p:grpSpPr>
        <a:xfrm>
          <a:off x="0" y="0"/>
          <a:ext cx="0" cy="0"/>
          <a:chOff x="0" y="0"/>
          <a:chExt cx="0" cy="0"/>
        </a:xfrm>
      </p:grpSpPr>
      <p:sp>
        <p:nvSpPr>
          <p:cNvPr id="156" name="Google Shape;15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
        <p:nvSpPr>
          <p:cNvPr id="157" name="Google Shape;157;p22"/>
          <p:cNvSpPr/>
          <p:nvPr/>
        </p:nvSpPr>
        <p:spPr>
          <a:xfrm>
            <a:off x="0" y="0"/>
            <a:ext cx="3778500" cy="5143500"/>
          </a:xfrm>
          <a:prstGeom prst="rect">
            <a:avLst/>
          </a:prstGeom>
          <a:solidFill>
            <a:srgbClr val="79B29D">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8" name="Google Shape;158;p22"/>
          <p:cNvSpPr txBox="1">
            <a:spLocks noGrp="1"/>
          </p:cNvSpPr>
          <p:nvPr>
            <p:ph type="title"/>
          </p:nvPr>
        </p:nvSpPr>
        <p:spPr>
          <a:xfrm>
            <a:off x="370625" y="687000"/>
            <a:ext cx="3588600" cy="1762800"/>
          </a:xfrm>
          <a:prstGeom prst="rect">
            <a:avLst/>
          </a:prstGeom>
        </p:spPr>
        <p:txBody>
          <a:bodyPr spcFirstLastPara="1" wrap="square" lIns="91425" tIns="91425" rIns="91425" bIns="91425" anchor="t" anchorCtr="0">
            <a:noAutofit/>
          </a:bodyPr>
          <a:lstStyle>
            <a:lvl1pPr lvl="0">
              <a:spcBef>
                <a:spcPts val="0"/>
              </a:spcBef>
              <a:spcAft>
                <a:spcPts val="0"/>
              </a:spcAft>
              <a:buNone/>
              <a:defRPr sz="3600">
                <a:solidFill>
                  <a:srgbClr val="FFFFFF"/>
                </a:solidFill>
                <a:latin typeface="Muli"/>
                <a:ea typeface="Muli"/>
                <a:cs typeface="Muli"/>
                <a:sym typeface="Muli"/>
              </a:defRPr>
            </a:lvl1pPr>
            <a:lvl2pPr lvl="1">
              <a:spcBef>
                <a:spcPts val="0"/>
              </a:spcBef>
              <a:spcAft>
                <a:spcPts val="0"/>
              </a:spcAft>
              <a:buNone/>
              <a:defRPr sz="3600">
                <a:solidFill>
                  <a:srgbClr val="FFFFFF"/>
                </a:solidFill>
              </a:defRPr>
            </a:lvl2pPr>
            <a:lvl3pPr lvl="2">
              <a:spcBef>
                <a:spcPts val="0"/>
              </a:spcBef>
              <a:spcAft>
                <a:spcPts val="0"/>
              </a:spcAft>
              <a:buNone/>
              <a:defRPr sz="3600">
                <a:solidFill>
                  <a:srgbClr val="FFFFFF"/>
                </a:solidFill>
              </a:defRPr>
            </a:lvl3pPr>
            <a:lvl4pPr lvl="3">
              <a:spcBef>
                <a:spcPts val="0"/>
              </a:spcBef>
              <a:spcAft>
                <a:spcPts val="0"/>
              </a:spcAft>
              <a:buNone/>
              <a:defRPr sz="3600">
                <a:solidFill>
                  <a:srgbClr val="FFFFFF"/>
                </a:solidFill>
              </a:defRPr>
            </a:lvl4pPr>
            <a:lvl5pPr lvl="4">
              <a:spcBef>
                <a:spcPts val="0"/>
              </a:spcBef>
              <a:spcAft>
                <a:spcPts val="0"/>
              </a:spcAft>
              <a:buNone/>
              <a:defRPr sz="3600">
                <a:solidFill>
                  <a:srgbClr val="FFFFFF"/>
                </a:solidFill>
              </a:defRPr>
            </a:lvl5pPr>
            <a:lvl6pPr lvl="5">
              <a:spcBef>
                <a:spcPts val="0"/>
              </a:spcBef>
              <a:spcAft>
                <a:spcPts val="0"/>
              </a:spcAft>
              <a:buNone/>
              <a:defRPr sz="3600">
                <a:solidFill>
                  <a:srgbClr val="FFFFFF"/>
                </a:solidFill>
              </a:defRPr>
            </a:lvl6pPr>
            <a:lvl7pPr lvl="6">
              <a:spcBef>
                <a:spcPts val="0"/>
              </a:spcBef>
              <a:spcAft>
                <a:spcPts val="0"/>
              </a:spcAft>
              <a:buNone/>
              <a:defRPr sz="3600">
                <a:solidFill>
                  <a:srgbClr val="FFFFFF"/>
                </a:solidFill>
              </a:defRPr>
            </a:lvl7pPr>
            <a:lvl8pPr lvl="7">
              <a:spcBef>
                <a:spcPts val="0"/>
              </a:spcBef>
              <a:spcAft>
                <a:spcPts val="0"/>
              </a:spcAft>
              <a:buNone/>
              <a:defRPr sz="3600">
                <a:solidFill>
                  <a:srgbClr val="FFFFFF"/>
                </a:solidFill>
              </a:defRPr>
            </a:lvl8pPr>
            <a:lvl9pPr lvl="8">
              <a:spcBef>
                <a:spcPts val="0"/>
              </a:spcBef>
              <a:spcAft>
                <a:spcPts val="0"/>
              </a:spcAft>
              <a:buNone/>
              <a:defRPr sz="3600">
                <a:solidFill>
                  <a:srgbClr val="FFFFFF"/>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Sides 3">
  <p:cSld name="BLANK_1_3">
    <p:spTree>
      <p:nvGrpSpPr>
        <p:cNvPr id="1" name="Shape 159"/>
        <p:cNvGrpSpPr/>
        <p:nvPr/>
      </p:nvGrpSpPr>
      <p:grpSpPr>
        <a:xfrm>
          <a:off x="0" y="0"/>
          <a:ext cx="0" cy="0"/>
          <a:chOff x="0" y="0"/>
          <a:chExt cx="0" cy="0"/>
        </a:xfrm>
      </p:grpSpPr>
      <p:sp>
        <p:nvSpPr>
          <p:cNvPr id="160" name="Google Shape;16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
        <p:nvSpPr>
          <p:cNvPr id="161" name="Google Shape;161;p23"/>
          <p:cNvSpPr/>
          <p:nvPr/>
        </p:nvSpPr>
        <p:spPr>
          <a:xfrm>
            <a:off x="0" y="0"/>
            <a:ext cx="3778500" cy="5143500"/>
          </a:xfrm>
          <a:prstGeom prst="rect">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2" name="Google Shape;162;p23"/>
          <p:cNvSpPr txBox="1">
            <a:spLocks noGrp="1"/>
          </p:cNvSpPr>
          <p:nvPr>
            <p:ph type="title"/>
          </p:nvPr>
        </p:nvSpPr>
        <p:spPr>
          <a:xfrm>
            <a:off x="370625" y="687000"/>
            <a:ext cx="3588600" cy="176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4800">
                <a:solidFill>
                  <a:srgbClr val="FFFFFF"/>
                </a:solidFill>
                <a:latin typeface="Muli"/>
                <a:ea typeface="Muli"/>
                <a:cs typeface="Muli"/>
                <a:sym typeface="Muli"/>
              </a:defRPr>
            </a:lvl1pPr>
            <a:lvl2pPr lvl="1" rtl="0">
              <a:spcBef>
                <a:spcPts val="0"/>
              </a:spcBef>
              <a:spcAft>
                <a:spcPts val="0"/>
              </a:spcAft>
              <a:buNone/>
              <a:defRPr sz="4800">
                <a:solidFill>
                  <a:srgbClr val="FFFFFF"/>
                </a:solidFill>
              </a:defRPr>
            </a:lvl2pPr>
            <a:lvl3pPr lvl="2" rtl="0">
              <a:spcBef>
                <a:spcPts val="0"/>
              </a:spcBef>
              <a:spcAft>
                <a:spcPts val="0"/>
              </a:spcAft>
              <a:buNone/>
              <a:defRPr sz="4800">
                <a:solidFill>
                  <a:srgbClr val="FFFFFF"/>
                </a:solidFill>
              </a:defRPr>
            </a:lvl3pPr>
            <a:lvl4pPr lvl="3" rtl="0">
              <a:spcBef>
                <a:spcPts val="0"/>
              </a:spcBef>
              <a:spcAft>
                <a:spcPts val="0"/>
              </a:spcAft>
              <a:buNone/>
              <a:defRPr sz="4800">
                <a:solidFill>
                  <a:srgbClr val="FFFFFF"/>
                </a:solidFill>
              </a:defRPr>
            </a:lvl4pPr>
            <a:lvl5pPr lvl="4" rtl="0">
              <a:spcBef>
                <a:spcPts val="0"/>
              </a:spcBef>
              <a:spcAft>
                <a:spcPts val="0"/>
              </a:spcAft>
              <a:buNone/>
              <a:defRPr sz="4800">
                <a:solidFill>
                  <a:srgbClr val="FFFFFF"/>
                </a:solidFill>
              </a:defRPr>
            </a:lvl5pPr>
            <a:lvl6pPr lvl="5" rtl="0">
              <a:spcBef>
                <a:spcPts val="0"/>
              </a:spcBef>
              <a:spcAft>
                <a:spcPts val="0"/>
              </a:spcAft>
              <a:buNone/>
              <a:defRPr sz="4800">
                <a:solidFill>
                  <a:srgbClr val="FFFFFF"/>
                </a:solidFill>
              </a:defRPr>
            </a:lvl6pPr>
            <a:lvl7pPr lvl="6" rtl="0">
              <a:spcBef>
                <a:spcPts val="0"/>
              </a:spcBef>
              <a:spcAft>
                <a:spcPts val="0"/>
              </a:spcAft>
              <a:buNone/>
              <a:defRPr sz="4800">
                <a:solidFill>
                  <a:srgbClr val="FFFFFF"/>
                </a:solidFill>
              </a:defRPr>
            </a:lvl7pPr>
            <a:lvl8pPr lvl="7" rtl="0">
              <a:spcBef>
                <a:spcPts val="0"/>
              </a:spcBef>
              <a:spcAft>
                <a:spcPts val="0"/>
              </a:spcAft>
              <a:buNone/>
              <a:defRPr sz="4800">
                <a:solidFill>
                  <a:srgbClr val="FFFFFF"/>
                </a:solidFill>
              </a:defRPr>
            </a:lvl8pPr>
            <a:lvl9pPr lvl="8" rtl="0">
              <a:spcBef>
                <a:spcPts val="0"/>
              </a:spcBef>
              <a:spcAft>
                <a:spcPts val="0"/>
              </a:spcAft>
              <a:buNone/>
              <a:defRPr sz="4800">
                <a:solidFill>
                  <a:srgbClr val="FFFFFF"/>
                </a:solidFill>
              </a:defRPr>
            </a:lvl9pPr>
          </a:lstStyle>
          <a:p>
            <a:endParaRPr/>
          </a:p>
        </p:txBody>
      </p:sp>
      <p:sp>
        <p:nvSpPr>
          <p:cNvPr id="163" name="Google Shape;163;p23"/>
          <p:cNvSpPr txBox="1">
            <a:spLocks noGrp="1"/>
          </p:cNvSpPr>
          <p:nvPr>
            <p:ph type="subTitle" idx="1"/>
          </p:nvPr>
        </p:nvSpPr>
        <p:spPr>
          <a:xfrm>
            <a:off x="533325" y="3001125"/>
            <a:ext cx="3082500" cy="7233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FFFFFF"/>
                </a:solidFill>
                <a:latin typeface="Muli"/>
                <a:ea typeface="Muli"/>
                <a:cs typeface="Muli"/>
                <a:sym typeface="Muli"/>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wo Sides 2">
  <p:cSld name="BLANK_1_2">
    <p:spTree>
      <p:nvGrpSpPr>
        <p:cNvPr id="1" name="Shape 164"/>
        <p:cNvGrpSpPr/>
        <p:nvPr/>
      </p:nvGrpSpPr>
      <p:grpSpPr>
        <a:xfrm>
          <a:off x="0" y="0"/>
          <a:ext cx="0" cy="0"/>
          <a:chOff x="0" y="0"/>
          <a:chExt cx="0" cy="0"/>
        </a:xfrm>
      </p:grpSpPr>
      <p:sp>
        <p:nvSpPr>
          <p:cNvPr id="165" name="Google Shape;165;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
        <p:nvSpPr>
          <p:cNvPr id="166" name="Google Shape;166;p24"/>
          <p:cNvSpPr/>
          <p:nvPr/>
        </p:nvSpPr>
        <p:spPr>
          <a:xfrm>
            <a:off x="4537225" y="0"/>
            <a:ext cx="4606800" cy="5143500"/>
          </a:xfrm>
          <a:prstGeom prst="rect">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7" name="Google Shape;167;p24"/>
          <p:cNvSpPr txBox="1">
            <a:spLocks noGrp="1"/>
          </p:cNvSpPr>
          <p:nvPr>
            <p:ph type="subTitle" idx="1"/>
          </p:nvPr>
        </p:nvSpPr>
        <p:spPr>
          <a:xfrm>
            <a:off x="752950"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5E85B9"/>
                </a:solidFill>
                <a:latin typeface="Muli"/>
                <a:ea typeface="Muli"/>
                <a:cs typeface="Muli"/>
                <a:sym typeface="Mul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68" name="Google Shape;168;p24"/>
          <p:cNvSpPr txBox="1">
            <a:spLocks noGrp="1"/>
          </p:cNvSpPr>
          <p:nvPr>
            <p:ph type="subTitle" idx="2"/>
          </p:nvPr>
        </p:nvSpPr>
        <p:spPr>
          <a:xfrm>
            <a:off x="5285875"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FFFFFF"/>
                </a:solidFill>
                <a:latin typeface="Muli"/>
                <a:ea typeface="Muli"/>
                <a:cs typeface="Muli"/>
                <a:sym typeface="Muli"/>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wo Sides 1">
  <p:cSld name="BLANK_1_1">
    <p:spTree>
      <p:nvGrpSpPr>
        <p:cNvPr id="1" name="Shape 169"/>
        <p:cNvGrpSpPr/>
        <p:nvPr/>
      </p:nvGrpSpPr>
      <p:grpSpPr>
        <a:xfrm>
          <a:off x="0" y="0"/>
          <a:ext cx="0" cy="0"/>
          <a:chOff x="0" y="0"/>
          <a:chExt cx="0" cy="0"/>
        </a:xfrm>
      </p:grpSpPr>
      <p:sp>
        <p:nvSpPr>
          <p:cNvPr id="170" name="Google Shape;170;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
        <p:nvSpPr>
          <p:cNvPr id="171" name="Google Shape;171;p25"/>
          <p:cNvSpPr/>
          <p:nvPr/>
        </p:nvSpPr>
        <p:spPr>
          <a:xfrm>
            <a:off x="4537225" y="0"/>
            <a:ext cx="4606800" cy="5143500"/>
          </a:xfrm>
          <a:prstGeom prst="rect">
            <a:avLst/>
          </a:prstGeom>
          <a:solidFill>
            <a:srgbClr val="79B29D">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2" name="Google Shape;172;p25"/>
          <p:cNvSpPr txBox="1">
            <a:spLocks noGrp="1"/>
          </p:cNvSpPr>
          <p:nvPr>
            <p:ph type="subTitle" idx="1"/>
          </p:nvPr>
        </p:nvSpPr>
        <p:spPr>
          <a:xfrm>
            <a:off x="752950"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79B29D"/>
                </a:solidFill>
                <a:latin typeface="Muli"/>
                <a:ea typeface="Muli"/>
                <a:cs typeface="Muli"/>
                <a:sym typeface="Mul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73" name="Google Shape;173;p25"/>
          <p:cNvSpPr txBox="1">
            <a:spLocks noGrp="1"/>
          </p:cNvSpPr>
          <p:nvPr>
            <p:ph type="subTitle" idx="2"/>
          </p:nvPr>
        </p:nvSpPr>
        <p:spPr>
          <a:xfrm>
            <a:off x="5285875"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FFFFFF"/>
                </a:solidFill>
                <a:latin typeface="Muli"/>
                <a:ea typeface="Muli"/>
                <a:cs typeface="Muli"/>
                <a:sym typeface="Muli"/>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4C5C64"/>
        </a:solidFill>
        <a:effectLst/>
      </p:bgPr>
    </p:bg>
    <p:spTree>
      <p:nvGrpSpPr>
        <p:cNvPr id="1" name="Shape 178"/>
        <p:cNvGrpSpPr/>
        <p:nvPr/>
      </p:nvGrpSpPr>
      <p:grpSpPr>
        <a:xfrm>
          <a:off x="0" y="0"/>
          <a:ext cx="0" cy="0"/>
          <a:chOff x="0" y="0"/>
          <a:chExt cx="0" cy="0"/>
        </a:xfrm>
      </p:grpSpPr>
      <p:sp>
        <p:nvSpPr>
          <p:cNvPr id="179" name="Google Shape;179;p27"/>
          <p:cNvSpPr txBox="1">
            <a:spLocks noGrp="1"/>
          </p:cNvSpPr>
          <p:nvPr>
            <p:ph type="ctrTitle"/>
          </p:nvPr>
        </p:nvSpPr>
        <p:spPr>
          <a:xfrm>
            <a:off x="-44575" y="766625"/>
            <a:ext cx="9188700" cy="251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8000"/>
              <a:buFont typeface="Dosis"/>
              <a:buNone/>
              <a:defRPr sz="8000" b="1">
                <a:solidFill>
                  <a:srgbClr val="FFFFFF"/>
                </a:solidFill>
                <a:latin typeface="Dosis"/>
                <a:ea typeface="Dosis"/>
                <a:cs typeface="Dosis"/>
                <a:sym typeface="Dosis"/>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80" name="Google Shape;180;p27"/>
          <p:cNvSpPr txBox="1">
            <a:spLocks noGrp="1"/>
          </p:cNvSpPr>
          <p:nvPr>
            <p:ph type="subTitle" idx="1"/>
          </p:nvPr>
        </p:nvSpPr>
        <p:spPr>
          <a:xfrm>
            <a:off x="311700" y="3276600"/>
            <a:ext cx="8520600" cy="63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600"/>
              <a:buFont typeface="Open Sans" panose="020B0606030504020204"/>
              <a:buNone/>
              <a:defRPr sz="2600">
                <a:solidFill>
                  <a:srgbClr val="FFFFFF"/>
                </a:solidFill>
                <a:latin typeface="Open Sans" panose="020B0606030504020204"/>
                <a:ea typeface="Open Sans" panose="020B0606030504020204"/>
                <a:cs typeface="Open Sans" panose="020B0606030504020204"/>
                <a:sym typeface="Open Sans" panose="020B0606030504020204"/>
              </a:defRPr>
            </a:lvl1pPr>
            <a:lvl2pPr lvl="1" algn="ctr" rtl="0">
              <a:lnSpc>
                <a:spcPct val="100000"/>
              </a:lnSpc>
              <a:spcBef>
                <a:spcPts val="0"/>
              </a:spcBef>
              <a:spcAft>
                <a:spcPts val="0"/>
              </a:spcAft>
              <a:buClr>
                <a:srgbClr val="FFFFFF"/>
              </a:buClr>
              <a:buSzPts val="2600"/>
              <a:buFont typeface="Open Sans" panose="020B0606030504020204"/>
              <a:buNone/>
              <a:defRPr sz="2600">
                <a:solidFill>
                  <a:srgbClr val="FFFFFF"/>
                </a:solidFill>
                <a:latin typeface="Open Sans" panose="020B0606030504020204"/>
                <a:ea typeface="Open Sans" panose="020B0606030504020204"/>
                <a:cs typeface="Open Sans" panose="020B0606030504020204"/>
                <a:sym typeface="Open Sans" panose="020B0606030504020204"/>
              </a:defRPr>
            </a:lvl2pPr>
            <a:lvl3pPr lvl="2" algn="ctr" rtl="0">
              <a:lnSpc>
                <a:spcPct val="100000"/>
              </a:lnSpc>
              <a:spcBef>
                <a:spcPts val="0"/>
              </a:spcBef>
              <a:spcAft>
                <a:spcPts val="0"/>
              </a:spcAft>
              <a:buClr>
                <a:srgbClr val="FFFFFF"/>
              </a:buClr>
              <a:buSzPts val="2600"/>
              <a:buFont typeface="Open Sans" panose="020B0606030504020204"/>
              <a:buNone/>
              <a:defRPr sz="2600">
                <a:solidFill>
                  <a:srgbClr val="FFFFFF"/>
                </a:solidFill>
                <a:latin typeface="Open Sans" panose="020B0606030504020204"/>
                <a:ea typeface="Open Sans" panose="020B0606030504020204"/>
                <a:cs typeface="Open Sans" panose="020B0606030504020204"/>
                <a:sym typeface="Open Sans" panose="020B0606030504020204"/>
              </a:defRPr>
            </a:lvl3pPr>
            <a:lvl4pPr lvl="3" algn="ctr" rtl="0">
              <a:lnSpc>
                <a:spcPct val="100000"/>
              </a:lnSpc>
              <a:spcBef>
                <a:spcPts val="0"/>
              </a:spcBef>
              <a:spcAft>
                <a:spcPts val="0"/>
              </a:spcAft>
              <a:buClr>
                <a:srgbClr val="FFFFFF"/>
              </a:buClr>
              <a:buSzPts val="2600"/>
              <a:buFont typeface="Open Sans" panose="020B0606030504020204"/>
              <a:buNone/>
              <a:defRPr sz="2600">
                <a:solidFill>
                  <a:srgbClr val="FFFFFF"/>
                </a:solidFill>
                <a:latin typeface="Open Sans" panose="020B0606030504020204"/>
                <a:ea typeface="Open Sans" panose="020B0606030504020204"/>
                <a:cs typeface="Open Sans" panose="020B0606030504020204"/>
                <a:sym typeface="Open Sans" panose="020B0606030504020204"/>
              </a:defRPr>
            </a:lvl4pPr>
            <a:lvl5pPr lvl="4" algn="ctr" rtl="0">
              <a:lnSpc>
                <a:spcPct val="100000"/>
              </a:lnSpc>
              <a:spcBef>
                <a:spcPts val="0"/>
              </a:spcBef>
              <a:spcAft>
                <a:spcPts val="0"/>
              </a:spcAft>
              <a:buClr>
                <a:srgbClr val="FFFFFF"/>
              </a:buClr>
              <a:buSzPts val="2600"/>
              <a:buFont typeface="Open Sans" panose="020B0606030504020204"/>
              <a:buNone/>
              <a:defRPr sz="2600">
                <a:solidFill>
                  <a:srgbClr val="FFFFFF"/>
                </a:solidFill>
                <a:latin typeface="Open Sans" panose="020B0606030504020204"/>
                <a:ea typeface="Open Sans" panose="020B0606030504020204"/>
                <a:cs typeface="Open Sans" panose="020B0606030504020204"/>
                <a:sym typeface="Open Sans" panose="020B0606030504020204"/>
              </a:defRPr>
            </a:lvl5pPr>
            <a:lvl6pPr lvl="5" algn="ctr" rtl="0">
              <a:lnSpc>
                <a:spcPct val="100000"/>
              </a:lnSpc>
              <a:spcBef>
                <a:spcPts val="0"/>
              </a:spcBef>
              <a:spcAft>
                <a:spcPts val="0"/>
              </a:spcAft>
              <a:buClr>
                <a:srgbClr val="FFFFFF"/>
              </a:buClr>
              <a:buSzPts val="2600"/>
              <a:buFont typeface="Open Sans" panose="020B0606030504020204"/>
              <a:buNone/>
              <a:defRPr sz="2600">
                <a:solidFill>
                  <a:srgbClr val="FFFFFF"/>
                </a:solidFill>
                <a:latin typeface="Open Sans" panose="020B0606030504020204"/>
                <a:ea typeface="Open Sans" panose="020B0606030504020204"/>
                <a:cs typeface="Open Sans" panose="020B0606030504020204"/>
                <a:sym typeface="Open Sans" panose="020B0606030504020204"/>
              </a:defRPr>
            </a:lvl6pPr>
            <a:lvl7pPr lvl="6" algn="ctr" rtl="0">
              <a:lnSpc>
                <a:spcPct val="100000"/>
              </a:lnSpc>
              <a:spcBef>
                <a:spcPts val="0"/>
              </a:spcBef>
              <a:spcAft>
                <a:spcPts val="0"/>
              </a:spcAft>
              <a:buClr>
                <a:srgbClr val="FFFFFF"/>
              </a:buClr>
              <a:buSzPts val="2600"/>
              <a:buFont typeface="Open Sans" panose="020B0606030504020204"/>
              <a:buNone/>
              <a:defRPr sz="2600">
                <a:solidFill>
                  <a:srgbClr val="FFFFFF"/>
                </a:solidFill>
                <a:latin typeface="Open Sans" panose="020B0606030504020204"/>
                <a:ea typeface="Open Sans" panose="020B0606030504020204"/>
                <a:cs typeface="Open Sans" panose="020B0606030504020204"/>
                <a:sym typeface="Open Sans" panose="020B0606030504020204"/>
              </a:defRPr>
            </a:lvl7pPr>
            <a:lvl8pPr lvl="7" algn="ctr" rtl="0">
              <a:lnSpc>
                <a:spcPct val="100000"/>
              </a:lnSpc>
              <a:spcBef>
                <a:spcPts val="0"/>
              </a:spcBef>
              <a:spcAft>
                <a:spcPts val="0"/>
              </a:spcAft>
              <a:buClr>
                <a:srgbClr val="FFFFFF"/>
              </a:buClr>
              <a:buSzPts val="2600"/>
              <a:buFont typeface="Open Sans" panose="020B0606030504020204"/>
              <a:buNone/>
              <a:defRPr sz="2600">
                <a:solidFill>
                  <a:srgbClr val="FFFFFF"/>
                </a:solidFill>
                <a:latin typeface="Open Sans" panose="020B0606030504020204"/>
                <a:ea typeface="Open Sans" panose="020B0606030504020204"/>
                <a:cs typeface="Open Sans" panose="020B0606030504020204"/>
                <a:sym typeface="Open Sans" panose="020B0606030504020204"/>
              </a:defRPr>
            </a:lvl8pPr>
            <a:lvl9pPr lvl="8" algn="ctr" rtl="0">
              <a:lnSpc>
                <a:spcPct val="100000"/>
              </a:lnSpc>
              <a:spcBef>
                <a:spcPts val="0"/>
              </a:spcBef>
              <a:spcAft>
                <a:spcPts val="0"/>
              </a:spcAft>
              <a:buClr>
                <a:srgbClr val="FFFFFF"/>
              </a:buClr>
              <a:buSzPts val="2600"/>
              <a:buFont typeface="Open Sans" panose="020B0606030504020204"/>
              <a:buNone/>
              <a:defRPr sz="2600">
                <a:solidFill>
                  <a:srgbClr val="FFFFFF"/>
                </a:solidFill>
                <a:latin typeface="Open Sans" panose="020B0606030504020204"/>
                <a:ea typeface="Open Sans" panose="020B0606030504020204"/>
                <a:cs typeface="Open Sans" panose="020B0606030504020204"/>
                <a:sym typeface="Open Sans" panose="020B0606030504020204"/>
              </a:defRPr>
            </a:lvl9pPr>
          </a:lstStyle>
          <a:p>
            <a:endParaRPr/>
          </a:p>
        </p:txBody>
      </p:sp>
      <p:sp>
        <p:nvSpPr>
          <p:cNvPr id="181" name="Google Shape;181;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e">
  <p:cSld name="CUSTOM">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311700" y="34100"/>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800" b="1">
                <a:solidFill>
                  <a:srgbClr val="666666"/>
                </a:solidFill>
                <a:latin typeface="Dosis"/>
                <a:ea typeface="Dosis"/>
                <a:cs typeface="Dosis"/>
                <a:sym typeface="Dosis"/>
              </a:defRPr>
            </a:lvl1pPr>
            <a:lvl2pPr lvl="1" rtl="0">
              <a:spcBef>
                <a:spcPts val="0"/>
              </a:spcBef>
              <a:spcAft>
                <a:spcPts val="0"/>
              </a:spcAft>
              <a:buNone/>
              <a:defRPr sz="3600" b="1">
                <a:latin typeface="Dosis"/>
                <a:ea typeface="Dosis"/>
                <a:cs typeface="Dosis"/>
                <a:sym typeface="Dosis"/>
              </a:defRPr>
            </a:lvl2pPr>
            <a:lvl3pPr lvl="2" rtl="0">
              <a:spcBef>
                <a:spcPts val="0"/>
              </a:spcBef>
              <a:spcAft>
                <a:spcPts val="0"/>
              </a:spcAft>
              <a:buNone/>
              <a:defRPr sz="3600" b="1">
                <a:latin typeface="Dosis"/>
                <a:ea typeface="Dosis"/>
                <a:cs typeface="Dosis"/>
                <a:sym typeface="Dosis"/>
              </a:defRPr>
            </a:lvl3pPr>
            <a:lvl4pPr lvl="3" rtl="0">
              <a:spcBef>
                <a:spcPts val="0"/>
              </a:spcBef>
              <a:spcAft>
                <a:spcPts val="0"/>
              </a:spcAft>
              <a:buNone/>
              <a:defRPr sz="3600" b="1">
                <a:latin typeface="Dosis"/>
                <a:ea typeface="Dosis"/>
                <a:cs typeface="Dosis"/>
                <a:sym typeface="Dosis"/>
              </a:defRPr>
            </a:lvl4pPr>
            <a:lvl5pPr lvl="4" rtl="0">
              <a:spcBef>
                <a:spcPts val="0"/>
              </a:spcBef>
              <a:spcAft>
                <a:spcPts val="0"/>
              </a:spcAft>
              <a:buNone/>
              <a:defRPr sz="3600" b="1">
                <a:latin typeface="Dosis"/>
                <a:ea typeface="Dosis"/>
                <a:cs typeface="Dosis"/>
                <a:sym typeface="Dosis"/>
              </a:defRPr>
            </a:lvl5pPr>
            <a:lvl6pPr lvl="5" rtl="0">
              <a:spcBef>
                <a:spcPts val="0"/>
              </a:spcBef>
              <a:spcAft>
                <a:spcPts val="0"/>
              </a:spcAft>
              <a:buNone/>
              <a:defRPr sz="3600" b="1">
                <a:latin typeface="Dosis"/>
                <a:ea typeface="Dosis"/>
                <a:cs typeface="Dosis"/>
                <a:sym typeface="Dosis"/>
              </a:defRPr>
            </a:lvl6pPr>
            <a:lvl7pPr lvl="6" rtl="0">
              <a:spcBef>
                <a:spcPts val="0"/>
              </a:spcBef>
              <a:spcAft>
                <a:spcPts val="0"/>
              </a:spcAft>
              <a:buNone/>
              <a:defRPr sz="3600" b="1">
                <a:latin typeface="Dosis"/>
                <a:ea typeface="Dosis"/>
                <a:cs typeface="Dosis"/>
                <a:sym typeface="Dosis"/>
              </a:defRPr>
            </a:lvl7pPr>
            <a:lvl8pPr lvl="7" rtl="0">
              <a:spcBef>
                <a:spcPts val="0"/>
              </a:spcBef>
              <a:spcAft>
                <a:spcPts val="0"/>
              </a:spcAft>
              <a:buNone/>
              <a:defRPr sz="3600" b="1">
                <a:latin typeface="Dosis"/>
                <a:ea typeface="Dosis"/>
                <a:cs typeface="Dosis"/>
                <a:sym typeface="Dosis"/>
              </a:defRPr>
            </a:lvl8pPr>
            <a:lvl9pPr lvl="8" rtl="0">
              <a:spcBef>
                <a:spcPts val="0"/>
              </a:spcBef>
              <a:spcAft>
                <a:spcPts val="0"/>
              </a:spcAft>
              <a:buNone/>
              <a:defRPr sz="3600" b="1">
                <a:latin typeface="Dosis"/>
                <a:ea typeface="Dosis"/>
                <a:cs typeface="Dosis"/>
                <a:sym typeface="Dosis"/>
              </a:defRPr>
            </a:lvl9pPr>
          </a:lstStyle>
          <a:p>
            <a:endParaRPr/>
          </a:p>
        </p:txBody>
      </p:sp>
      <p:sp>
        <p:nvSpPr>
          <p:cNvPr id="184" name="Google Shape;184;p28"/>
          <p:cNvSpPr txBox="1">
            <a:spLocks noGrp="1"/>
          </p:cNvSpPr>
          <p:nvPr>
            <p:ph type="subTitle" idx="1"/>
          </p:nvPr>
        </p:nvSpPr>
        <p:spPr>
          <a:xfrm>
            <a:off x="2249850" y="606800"/>
            <a:ext cx="4644300" cy="2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atin typeface="Open Sans" panose="020B0606030504020204"/>
                <a:ea typeface="Open Sans" panose="020B0606030504020204"/>
                <a:cs typeface="Open Sans" panose="020B0606030504020204"/>
                <a:sym typeface="Open Sans" panose="020B0606030504020204"/>
              </a:defRPr>
            </a:lvl1pPr>
            <a:lvl2pPr lvl="1"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2pPr>
            <a:lvl3pPr lvl="2"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3pPr>
            <a:lvl4pPr lvl="3"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4pPr>
            <a:lvl5pPr lvl="4"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5pPr>
            <a:lvl6pPr lvl="5"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6pPr>
            <a:lvl7pPr lvl="6"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7pPr>
            <a:lvl8pPr lvl="7"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8pPr>
            <a:lvl9pPr lvl="8" algn="ctr" rtl="0">
              <a:spcBef>
                <a:spcPts val="1600"/>
              </a:spcBef>
              <a:spcAft>
                <a:spcPts val="1600"/>
              </a:spcAft>
              <a:buNone/>
              <a:defRPr sz="1600">
                <a:latin typeface="Open Sans" panose="020B0606030504020204"/>
                <a:ea typeface="Open Sans" panose="020B0606030504020204"/>
                <a:cs typeface="Open Sans" panose="020B0606030504020204"/>
                <a:sym typeface="Open Sans" panose="020B0606030504020204"/>
              </a:defRPr>
            </a:lvl9pPr>
          </a:lstStyle>
          <a:p>
            <a:endParaRPr/>
          </a:p>
        </p:txBody>
      </p:sp>
      <p:sp>
        <p:nvSpPr>
          <p:cNvPr id="185" name="Google Shape;185;p28"/>
          <p:cNvSpPr/>
          <p:nvPr/>
        </p:nvSpPr>
        <p:spPr>
          <a:xfrm>
            <a:off x="8468475" y="152350"/>
            <a:ext cx="454500" cy="365400"/>
          </a:xfrm>
          <a:prstGeom prst="rect">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8"/>
          <p:cNvSpPr/>
          <p:nvPr/>
        </p:nvSpPr>
        <p:spPr>
          <a:xfrm>
            <a:off x="8468475" y="517700"/>
            <a:ext cx="454500" cy="891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8"/>
          <p:cNvSpPr txBox="1">
            <a:spLocks noGrp="1"/>
          </p:cNvSpPr>
          <p:nvPr>
            <p:ph type="sldNum" idx="12"/>
          </p:nvPr>
        </p:nvSpPr>
        <p:spPr>
          <a:xfrm>
            <a:off x="8421384" y="138251"/>
            <a:ext cx="548700" cy="393600"/>
          </a:xfrm>
          <a:prstGeom prst="rect">
            <a:avLst/>
          </a:prstGeom>
        </p:spPr>
        <p:txBody>
          <a:bodyPr spcFirstLastPara="1" wrap="square" lIns="91425" tIns="91425" rIns="91425" bIns="91425" anchor="ctr" anchorCtr="0">
            <a:noAutofit/>
          </a:bodyPr>
          <a:lstStyle>
            <a:lvl1pPr lvl="0" algn="ctr" rtl="0">
              <a:buNone/>
              <a:defRPr sz="1300">
                <a:solidFill>
                  <a:srgbClr val="FFFFFF"/>
                </a:solidFill>
              </a:defRPr>
            </a:lvl1pPr>
            <a:lvl2pPr lvl="1" algn="ctr" rtl="0">
              <a:buNone/>
              <a:defRPr sz="1300">
                <a:solidFill>
                  <a:srgbClr val="FFFFFF"/>
                </a:solidFill>
              </a:defRPr>
            </a:lvl2pPr>
            <a:lvl3pPr lvl="2" algn="ctr" rtl="0">
              <a:buNone/>
              <a:defRPr sz="1300">
                <a:solidFill>
                  <a:srgbClr val="FFFFFF"/>
                </a:solidFill>
              </a:defRPr>
            </a:lvl3pPr>
            <a:lvl4pPr lvl="3" algn="ctr" rtl="0">
              <a:buNone/>
              <a:defRPr sz="1300">
                <a:solidFill>
                  <a:srgbClr val="FFFFFF"/>
                </a:solidFill>
              </a:defRPr>
            </a:lvl4pPr>
            <a:lvl5pPr lvl="4" algn="ctr" rtl="0">
              <a:buNone/>
              <a:defRPr sz="1300">
                <a:solidFill>
                  <a:srgbClr val="FFFFFF"/>
                </a:solidFill>
              </a:defRPr>
            </a:lvl5pPr>
            <a:lvl6pPr lvl="5" algn="ctr" rtl="0">
              <a:buNone/>
              <a:defRPr sz="1300">
                <a:solidFill>
                  <a:srgbClr val="FFFFFF"/>
                </a:solidFill>
              </a:defRPr>
            </a:lvl6pPr>
            <a:lvl7pPr lvl="6" algn="ctr" rtl="0">
              <a:buNone/>
              <a:defRPr sz="1300">
                <a:solidFill>
                  <a:srgbClr val="FFFFFF"/>
                </a:solidFill>
              </a:defRPr>
            </a:lvl7pPr>
            <a:lvl8pPr lvl="7" algn="ctr" rtl="0">
              <a:buNone/>
              <a:defRPr sz="1300">
                <a:solidFill>
                  <a:srgbClr val="FFFFFF"/>
                </a:solidFill>
              </a:defRPr>
            </a:lvl8pPr>
            <a:lvl9pPr lvl="8" algn="ctr" rtl="0">
              <a:buNone/>
              <a:defRPr sz="1300">
                <a:solidFill>
                  <a:srgbClr val="FFFFFF"/>
                </a:solidFill>
              </a:defRPr>
            </a:lvl9pPr>
          </a:lstStyle>
          <a:p>
            <a:pPr marL="0" lvl="0" indent="0" algn="ctr" rtl="0">
              <a:spcBef>
                <a:spcPts val="0"/>
              </a:spcBef>
              <a:spcAft>
                <a:spcPts val="0"/>
              </a:spcAft>
              <a:buNone/>
            </a:pPr>
            <a:fld id="{00000000-1234-1234-1234-123412341234}" type="slidenum">
              <a:rPr lang="en-GB"/>
              <a:t>‹#›</a:t>
            </a:fld>
            <a:endParaRPr lang="en-GB"/>
          </a:p>
        </p:txBody>
      </p:sp>
      <p:sp>
        <p:nvSpPr>
          <p:cNvPr id="188" name="Google Shape;188;p28"/>
          <p:cNvSpPr txBox="1"/>
          <p:nvPr/>
        </p:nvSpPr>
        <p:spPr>
          <a:xfrm>
            <a:off x="6819375" y="4714900"/>
            <a:ext cx="22368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000">
                <a:solidFill>
                  <a:srgbClr val="666666"/>
                </a:solidFill>
                <a:latin typeface="Open Sans" panose="020B0606030504020204"/>
                <a:ea typeface="Open Sans" panose="020B0606030504020204"/>
                <a:cs typeface="Open Sans" panose="020B0606030504020204"/>
                <a:sym typeface="Open Sans" panose="020B0606030504020204"/>
              </a:rPr>
              <a:t>freegoogleslidestemplates.com</a:t>
            </a:r>
            <a:endParaRPr sz="1000">
              <a:solidFill>
                <a:srgbClr val="666666"/>
              </a:solidFill>
              <a:latin typeface="Open Sans" panose="020B0606030504020204"/>
              <a:ea typeface="Open Sans" panose="020B0606030504020204"/>
              <a:cs typeface="Open Sans" panose="020B0606030504020204"/>
              <a:sym typeface="Open Sans" panose="020B0606030504020204"/>
            </a:endParaRPr>
          </a:p>
        </p:txBody>
      </p:sp>
      <p:grpSp>
        <p:nvGrpSpPr>
          <p:cNvPr id="189" name="Google Shape;189;p28"/>
          <p:cNvGrpSpPr/>
          <p:nvPr/>
        </p:nvGrpSpPr>
        <p:grpSpPr>
          <a:xfrm>
            <a:off x="197970" y="4683259"/>
            <a:ext cx="297191" cy="365407"/>
            <a:chOff x="2149550" y="2870305"/>
            <a:chExt cx="378395" cy="465250"/>
          </a:xfrm>
        </p:grpSpPr>
        <p:sp>
          <p:nvSpPr>
            <p:cNvPr id="190" name="Google Shape;190;p28"/>
            <p:cNvSpPr/>
            <p:nvPr/>
          </p:nvSpPr>
          <p:spPr>
            <a:xfrm>
              <a:off x="2149569" y="2870305"/>
              <a:ext cx="378375" cy="465250"/>
            </a:xfrm>
            <a:custGeom>
              <a:avLst/>
              <a:gdLst/>
              <a:ahLst/>
              <a:cxnLst/>
              <a:rect l="l" t="t" r="r" b="b"/>
              <a:pathLst>
                <a:path w="10000" h="10000" extrusionOk="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w="12700" cap="flat" cmpd="sng">
              <a:solidFill>
                <a:srgbClr val="FFC92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1" name="Google Shape;191;p28"/>
            <p:cNvSpPr/>
            <p:nvPr/>
          </p:nvSpPr>
          <p:spPr>
            <a:xfrm>
              <a:off x="2414965" y="2870305"/>
              <a:ext cx="112980" cy="125770"/>
            </a:xfrm>
            <a:custGeom>
              <a:avLst/>
              <a:gdLst/>
              <a:ahLst/>
              <a:cxnLst/>
              <a:rect l="l" t="t" r="r" b="b"/>
              <a:pathLst>
                <a:path w="35" h="39" extrusionOk="0">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2" name="Google Shape;192;p28"/>
            <p:cNvSpPr/>
            <p:nvPr/>
          </p:nvSpPr>
          <p:spPr>
            <a:xfrm>
              <a:off x="2414965" y="2980088"/>
              <a:ext cx="112975" cy="112975"/>
            </a:xfrm>
            <a:custGeom>
              <a:avLst/>
              <a:gdLst/>
              <a:ahLst/>
              <a:cxnLst/>
              <a:rect l="l" t="t" r="r" b="b"/>
              <a:pathLst>
                <a:path w="10000" h="10000" extrusionOk="0">
                  <a:moveTo>
                    <a:pt x="0" y="0"/>
                  </a:moveTo>
                  <a:lnTo>
                    <a:pt x="10000" y="0"/>
                  </a:lnTo>
                  <a:lnTo>
                    <a:pt x="10000" y="10000"/>
                  </a:lnTo>
                  <a:cubicBezTo>
                    <a:pt x="9362" y="9057"/>
                    <a:pt x="1457" y="1924"/>
                    <a:pt x="0" y="0"/>
                  </a:cubicBezTo>
                  <a:close/>
                </a:path>
              </a:pathLst>
            </a:custGeom>
            <a:solidFill>
              <a:srgbClr val="D59D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3" name="Google Shape;193;p28"/>
            <p:cNvSpPr/>
            <p:nvPr/>
          </p:nvSpPr>
          <p:spPr>
            <a:xfrm>
              <a:off x="2149550" y="3036900"/>
              <a:ext cx="378300" cy="227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Font typeface="Calibri" panose="020F0502020204030204"/>
                <a:buNone/>
              </a:pPr>
              <a:r>
                <a:rPr lang="en-GB" sz="800" b="0" i="0" u="none" strike="noStrike" cap="none">
                  <a:solidFill>
                    <a:srgbClr val="FFFFFF"/>
                  </a:solidFill>
                  <a:latin typeface="Open Sans" panose="020B0606030504020204"/>
                  <a:ea typeface="Open Sans" panose="020B0606030504020204"/>
                  <a:cs typeface="Open Sans" panose="020B0606030504020204"/>
                  <a:sym typeface="Open Sans" panose="020B0606030504020204"/>
                </a:rPr>
                <a:t>FGST</a:t>
              </a:r>
              <a:endParaRPr sz="800" b="0" i="0" u="none" strike="noStrike" cap="none">
                <a:solidFill>
                  <a:srgbClr val="000000"/>
                </a:solidFill>
                <a:latin typeface="Open Sans" panose="020B0606030504020204"/>
                <a:ea typeface="Open Sans" panose="020B0606030504020204"/>
                <a:cs typeface="Open Sans" panose="020B0606030504020204"/>
                <a:sym typeface="Open Sans" panose="020B0606030504020204"/>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Right">
  <p:cSld name="CUSTOM_1">
    <p:spTree>
      <p:nvGrpSpPr>
        <p:cNvPr id="1" name="Shape 194"/>
        <p:cNvGrpSpPr/>
        <p:nvPr/>
      </p:nvGrpSpPr>
      <p:grpSpPr>
        <a:xfrm>
          <a:off x="0" y="0"/>
          <a:ext cx="0" cy="0"/>
          <a:chOff x="0" y="0"/>
          <a:chExt cx="0" cy="0"/>
        </a:xfrm>
      </p:grpSpPr>
      <p:sp>
        <p:nvSpPr>
          <p:cNvPr id="195" name="Google Shape;195;p29"/>
          <p:cNvSpPr txBox="1">
            <a:spLocks noGrp="1"/>
          </p:cNvSpPr>
          <p:nvPr>
            <p:ph type="title"/>
          </p:nvPr>
        </p:nvSpPr>
        <p:spPr>
          <a:xfrm>
            <a:off x="4563000" y="34100"/>
            <a:ext cx="390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800" b="1">
                <a:solidFill>
                  <a:srgbClr val="666666"/>
                </a:solidFill>
                <a:latin typeface="Dosis"/>
                <a:ea typeface="Dosis"/>
                <a:cs typeface="Dosis"/>
                <a:sym typeface="Dosis"/>
              </a:defRPr>
            </a:lvl1pPr>
            <a:lvl2pPr lvl="1" rtl="0">
              <a:spcBef>
                <a:spcPts val="0"/>
              </a:spcBef>
              <a:spcAft>
                <a:spcPts val="0"/>
              </a:spcAft>
              <a:buNone/>
              <a:defRPr sz="3600" b="1">
                <a:latin typeface="Dosis"/>
                <a:ea typeface="Dosis"/>
                <a:cs typeface="Dosis"/>
                <a:sym typeface="Dosis"/>
              </a:defRPr>
            </a:lvl2pPr>
            <a:lvl3pPr lvl="2" rtl="0">
              <a:spcBef>
                <a:spcPts val="0"/>
              </a:spcBef>
              <a:spcAft>
                <a:spcPts val="0"/>
              </a:spcAft>
              <a:buNone/>
              <a:defRPr sz="3600" b="1">
                <a:latin typeface="Dosis"/>
                <a:ea typeface="Dosis"/>
                <a:cs typeface="Dosis"/>
                <a:sym typeface="Dosis"/>
              </a:defRPr>
            </a:lvl3pPr>
            <a:lvl4pPr lvl="3" rtl="0">
              <a:spcBef>
                <a:spcPts val="0"/>
              </a:spcBef>
              <a:spcAft>
                <a:spcPts val="0"/>
              </a:spcAft>
              <a:buNone/>
              <a:defRPr sz="3600" b="1">
                <a:latin typeface="Dosis"/>
                <a:ea typeface="Dosis"/>
                <a:cs typeface="Dosis"/>
                <a:sym typeface="Dosis"/>
              </a:defRPr>
            </a:lvl4pPr>
            <a:lvl5pPr lvl="4" rtl="0">
              <a:spcBef>
                <a:spcPts val="0"/>
              </a:spcBef>
              <a:spcAft>
                <a:spcPts val="0"/>
              </a:spcAft>
              <a:buNone/>
              <a:defRPr sz="3600" b="1">
                <a:latin typeface="Dosis"/>
                <a:ea typeface="Dosis"/>
                <a:cs typeface="Dosis"/>
                <a:sym typeface="Dosis"/>
              </a:defRPr>
            </a:lvl5pPr>
            <a:lvl6pPr lvl="5" rtl="0">
              <a:spcBef>
                <a:spcPts val="0"/>
              </a:spcBef>
              <a:spcAft>
                <a:spcPts val="0"/>
              </a:spcAft>
              <a:buNone/>
              <a:defRPr sz="3600" b="1">
                <a:latin typeface="Dosis"/>
                <a:ea typeface="Dosis"/>
                <a:cs typeface="Dosis"/>
                <a:sym typeface="Dosis"/>
              </a:defRPr>
            </a:lvl6pPr>
            <a:lvl7pPr lvl="6" rtl="0">
              <a:spcBef>
                <a:spcPts val="0"/>
              </a:spcBef>
              <a:spcAft>
                <a:spcPts val="0"/>
              </a:spcAft>
              <a:buNone/>
              <a:defRPr sz="3600" b="1">
                <a:latin typeface="Dosis"/>
                <a:ea typeface="Dosis"/>
                <a:cs typeface="Dosis"/>
                <a:sym typeface="Dosis"/>
              </a:defRPr>
            </a:lvl7pPr>
            <a:lvl8pPr lvl="7" rtl="0">
              <a:spcBef>
                <a:spcPts val="0"/>
              </a:spcBef>
              <a:spcAft>
                <a:spcPts val="0"/>
              </a:spcAft>
              <a:buNone/>
              <a:defRPr sz="3600" b="1">
                <a:latin typeface="Dosis"/>
                <a:ea typeface="Dosis"/>
                <a:cs typeface="Dosis"/>
                <a:sym typeface="Dosis"/>
              </a:defRPr>
            </a:lvl8pPr>
            <a:lvl9pPr lvl="8" rtl="0">
              <a:spcBef>
                <a:spcPts val="0"/>
              </a:spcBef>
              <a:spcAft>
                <a:spcPts val="0"/>
              </a:spcAft>
              <a:buNone/>
              <a:defRPr sz="3600" b="1">
                <a:latin typeface="Dosis"/>
                <a:ea typeface="Dosis"/>
                <a:cs typeface="Dosis"/>
                <a:sym typeface="Dosis"/>
              </a:defRPr>
            </a:lvl9pPr>
          </a:lstStyle>
          <a:p>
            <a:endParaRPr/>
          </a:p>
        </p:txBody>
      </p:sp>
      <p:sp>
        <p:nvSpPr>
          <p:cNvPr id="196" name="Google Shape;196;p29"/>
          <p:cNvSpPr txBox="1">
            <a:spLocks noGrp="1"/>
          </p:cNvSpPr>
          <p:nvPr>
            <p:ph type="subTitle" idx="1"/>
          </p:nvPr>
        </p:nvSpPr>
        <p:spPr>
          <a:xfrm>
            <a:off x="4563150" y="606800"/>
            <a:ext cx="3905400" cy="2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atin typeface="Open Sans" panose="020B0606030504020204"/>
                <a:ea typeface="Open Sans" panose="020B0606030504020204"/>
                <a:cs typeface="Open Sans" panose="020B0606030504020204"/>
                <a:sym typeface="Open Sans" panose="020B0606030504020204"/>
              </a:defRPr>
            </a:lvl1pPr>
            <a:lvl2pPr lvl="1"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2pPr>
            <a:lvl3pPr lvl="2"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3pPr>
            <a:lvl4pPr lvl="3"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4pPr>
            <a:lvl5pPr lvl="4"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5pPr>
            <a:lvl6pPr lvl="5"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6pPr>
            <a:lvl7pPr lvl="6"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7pPr>
            <a:lvl8pPr lvl="7"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8pPr>
            <a:lvl9pPr lvl="8" algn="ctr" rtl="0">
              <a:spcBef>
                <a:spcPts val="1600"/>
              </a:spcBef>
              <a:spcAft>
                <a:spcPts val="1600"/>
              </a:spcAft>
              <a:buNone/>
              <a:defRPr sz="1600">
                <a:latin typeface="Open Sans" panose="020B0606030504020204"/>
                <a:ea typeface="Open Sans" panose="020B0606030504020204"/>
                <a:cs typeface="Open Sans" panose="020B0606030504020204"/>
                <a:sym typeface="Open Sans" panose="020B0606030504020204"/>
              </a:defRPr>
            </a:lvl9pPr>
          </a:lstStyle>
          <a:p>
            <a:endParaRPr/>
          </a:p>
        </p:txBody>
      </p:sp>
      <p:sp>
        <p:nvSpPr>
          <p:cNvPr id="197" name="Google Shape;197;p29"/>
          <p:cNvSpPr/>
          <p:nvPr/>
        </p:nvSpPr>
        <p:spPr>
          <a:xfrm>
            <a:off x="8468475" y="152350"/>
            <a:ext cx="454500" cy="365400"/>
          </a:xfrm>
          <a:prstGeom prst="rect">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8468475" y="517700"/>
            <a:ext cx="454500" cy="891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txBox="1">
            <a:spLocks noGrp="1"/>
          </p:cNvSpPr>
          <p:nvPr>
            <p:ph type="sldNum" idx="12"/>
          </p:nvPr>
        </p:nvSpPr>
        <p:spPr>
          <a:xfrm>
            <a:off x="8421384" y="138251"/>
            <a:ext cx="548700" cy="393600"/>
          </a:xfrm>
          <a:prstGeom prst="rect">
            <a:avLst/>
          </a:prstGeom>
        </p:spPr>
        <p:txBody>
          <a:bodyPr spcFirstLastPara="1" wrap="square" lIns="91425" tIns="91425" rIns="91425" bIns="91425" anchor="ctr" anchorCtr="0">
            <a:noAutofit/>
          </a:bodyPr>
          <a:lstStyle>
            <a:lvl1pPr lvl="0" algn="ctr" rtl="0">
              <a:buNone/>
              <a:defRPr sz="1300">
                <a:solidFill>
                  <a:srgbClr val="FFFFFF"/>
                </a:solidFill>
              </a:defRPr>
            </a:lvl1pPr>
            <a:lvl2pPr lvl="1" algn="ctr" rtl="0">
              <a:buNone/>
              <a:defRPr sz="1300">
                <a:solidFill>
                  <a:srgbClr val="FFFFFF"/>
                </a:solidFill>
              </a:defRPr>
            </a:lvl2pPr>
            <a:lvl3pPr lvl="2" algn="ctr" rtl="0">
              <a:buNone/>
              <a:defRPr sz="1300">
                <a:solidFill>
                  <a:srgbClr val="FFFFFF"/>
                </a:solidFill>
              </a:defRPr>
            </a:lvl3pPr>
            <a:lvl4pPr lvl="3" algn="ctr" rtl="0">
              <a:buNone/>
              <a:defRPr sz="1300">
                <a:solidFill>
                  <a:srgbClr val="FFFFFF"/>
                </a:solidFill>
              </a:defRPr>
            </a:lvl4pPr>
            <a:lvl5pPr lvl="4" algn="ctr" rtl="0">
              <a:buNone/>
              <a:defRPr sz="1300">
                <a:solidFill>
                  <a:srgbClr val="FFFFFF"/>
                </a:solidFill>
              </a:defRPr>
            </a:lvl5pPr>
            <a:lvl6pPr lvl="5" algn="ctr" rtl="0">
              <a:buNone/>
              <a:defRPr sz="1300">
                <a:solidFill>
                  <a:srgbClr val="FFFFFF"/>
                </a:solidFill>
              </a:defRPr>
            </a:lvl6pPr>
            <a:lvl7pPr lvl="6" algn="ctr" rtl="0">
              <a:buNone/>
              <a:defRPr sz="1300">
                <a:solidFill>
                  <a:srgbClr val="FFFFFF"/>
                </a:solidFill>
              </a:defRPr>
            </a:lvl7pPr>
            <a:lvl8pPr lvl="7" algn="ctr" rtl="0">
              <a:buNone/>
              <a:defRPr sz="1300">
                <a:solidFill>
                  <a:srgbClr val="FFFFFF"/>
                </a:solidFill>
              </a:defRPr>
            </a:lvl8pPr>
            <a:lvl9pPr lvl="8" algn="ctr" rtl="0">
              <a:buNone/>
              <a:defRPr sz="1300">
                <a:solidFill>
                  <a:srgbClr val="FFFFFF"/>
                </a:solidFill>
              </a:defRPr>
            </a:lvl9pPr>
          </a:lstStyle>
          <a:p>
            <a:pPr marL="0" lvl="0" indent="0" algn="ctr" rtl="0">
              <a:spcBef>
                <a:spcPts val="0"/>
              </a:spcBef>
              <a:spcAft>
                <a:spcPts val="0"/>
              </a:spcAft>
              <a:buNone/>
            </a:pPr>
            <a:fld id="{00000000-1234-1234-1234-123412341234}" type="slidenum">
              <a:rPr lang="en-GB"/>
              <a:t>‹#›</a:t>
            </a:fld>
            <a:endParaRPr lang="en-GB"/>
          </a:p>
        </p:txBody>
      </p:sp>
      <p:sp>
        <p:nvSpPr>
          <p:cNvPr id="200" name="Google Shape;200;p29"/>
          <p:cNvSpPr txBox="1"/>
          <p:nvPr/>
        </p:nvSpPr>
        <p:spPr>
          <a:xfrm>
            <a:off x="6819375" y="4714900"/>
            <a:ext cx="22368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000">
                <a:solidFill>
                  <a:srgbClr val="666666"/>
                </a:solidFill>
                <a:latin typeface="Open Sans" panose="020B0606030504020204"/>
                <a:ea typeface="Open Sans" panose="020B0606030504020204"/>
                <a:cs typeface="Open Sans" panose="020B0606030504020204"/>
                <a:sym typeface="Open Sans" panose="020B0606030504020204"/>
              </a:rPr>
              <a:t>freegoogleslidestemplates.com</a:t>
            </a:r>
            <a:endParaRPr sz="1000">
              <a:solidFill>
                <a:srgbClr val="666666"/>
              </a:solidFill>
              <a:latin typeface="Open Sans" panose="020B0606030504020204"/>
              <a:ea typeface="Open Sans" panose="020B0606030504020204"/>
              <a:cs typeface="Open Sans" panose="020B0606030504020204"/>
              <a:sym typeface="Open Sans" panose="020B0606030504020204"/>
            </a:endParaRPr>
          </a:p>
        </p:txBody>
      </p:sp>
      <p:grpSp>
        <p:nvGrpSpPr>
          <p:cNvPr id="201" name="Google Shape;201;p29"/>
          <p:cNvGrpSpPr/>
          <p:nvPr/>
        </p:nvGrpSpPr>
        <p:grpSpPr>
          <a:xfrm>
            <a:off x="197970" y="4683259"/>
            <a:ext cx="297191" cy="365407"/>
            <a:chOff x="2149550" y="2870305"/>
            <a:chExt cx="378395" cy="465250"/>
          </a:xfrm>
        </p:grpSpPr>
        <p:sp>
          <p:nvSpPr>
            <p:cNvPr id="202" name="Google Shape;202;p29"/>
            <p:cNvSpPr/>
            <p:nvPr/>
          </p:nvSpPr>
          <p:spPr>
            <a:xfrm>
              <a:off x="2149569" y="2870305"/>
              <a:ext cx="378375" cy="465250"/>
            </a:xfrm>
            <a:custGeom>
              <a:avLst/>
              <a:gdLst/>
              <a:ahLst/>
              <a:cxnLst/>
              <a:rect l="l" t="t" r="r" b="b"/>
              <a:pathLst>
                <a:path w="10000" h="10000" extrusionOk="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w="12700" cap="flat" cmpd="sng">
              <a:solidFill>
                <a:srgbClr val="FFC92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3" name="Google Shape;203;p29"/>
            <p:cNvSpPr/>
            <p:nvPr/>
          </p:nvSpPr>
          <p:spPr>
            <a:xfrm>
              <a:off x="2414965" y="2870305"/>
              <a:ext cx="112980" cy="125770"/>
            </a:xfrm>
            <a:custGeom>
              <a:avLst/>
              <a:gdLst/>
              <a:ahLst/>
              <a:cxnLst/>
              <a:rect l="l" t="t" r="r" b="b"/>
              <a:pathLst>
                <a:path w="35" h="39" extrusionOk="0">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4" name="Google Shape;204;p29"/>
            <p:cNvSpPr/>
            <p:nvPr/>
          </p:nvSpPr>
          <p:spPr>
            <a:xfrm>
              <a:off x="2414965" y="2980088"/>
              <a:ext cx="112975" cy="112975"/>
            </a:xfrm>
            <a:custGeom>
              <a:avLst/>
              <a:gdLst/>
              <a:ahLst/>
              <a:cxnLst/>
              <a:rect l="l" t="t" r="r" b="b"/>
              <a:pathLst>
                <a:path w="10000" h="10000" extrusionOk="0">
                  <a:moveTo>
                    <a:pt x="0" y="0"/>
                  </a:moveTo>
                  <a:lnTo>
                    <a:pt x="10000" y="0"/>
                  </a:lnTo>
                  <a:lnTo>
                    <a:pt x="10000" y="10000"/>
                  </a:lnTo>
                  <a:cubicBezTo>
                    <a:pt x="9362" y="9057"/>
                    <a:pt x="1457" y="1924"/>
                    <a:pt x="0" y="0"/>
                  </a:cubicBezTo>
                  <a:close/>
                </a:path>
              </a:pathLst>
            </a:custGeom>
            <a:solidFill>
              <a:srgbClr val="D59D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5" name="Google Shape;205;p29"/>
            <p:cNvSpPr/>
            <p:nvPr/>
          </p:nvSpPr>
          <p:spPr>
            <a:xfrm>
              <a:off x="2149550" y="3036900"/>
              <a:ext cx="378300" cy="227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Font typeface="Calibri" panose="020F0502020204030204"/>
                <a:buNone/>
              </a:pPr>
              <a:r>
                <a:rPr lang="en-GB" sz="800" b="0" i="0" u="none" strike="noStrike" cap="none">
                  <a:solidFill>
                    <a:srgbClr val="FFFFFF"/>
                  </a:solidFill>
                  <a:latin typeface="Open Sans" panose="020B0606030504020204"/>
                  <a:ea typeface="Open Sans" panose="020B0606030504020204"/>
                  <a:cs typeface="Open Sans" panose="020B0606030504020204"/>
                  <a:sym typeface="Open Sans" panose="020B0606030504020204"/>
                </a:rPr>
                <a:t>FGST</a:t>
              </a:r>
              <a:endParaRPr sz="800" b="0" i="0" u="none" strike="noStrike" cap="none">
                <a:solidFill>
                  <a:srgbClr val="000000"/>
                </a:solidFill>
                <a:latin typeface="Open Sans" panose="020B0606030504020204"/>
                <a:ea typeface="Open Sans" panose="020B0606030504020204"/>
                <a:cs typeface="Open Sans" panose="020B0606030504020204"/>
                <a:sym typeface="Open Sans" panose="020B0606030504020204"/>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6"/>
        <p:cNvGrpSpPr/>
        <p:nvPr/>
      </p:nvGrpSpPr>
      <p:grpSpPr>
        <a:xfrm>
          <a:off x="0" y="0"/>
          <a:ext cx="0" cy="0"/>
          <a:chOff x="0" y="0"/>
          <a:chExt cx="0" cy="0"/>
        </a:xfrm>
      </p:grpSpPr>
      <p:sp>
        <p:nvSpPr>
          <p:cNvPr id="207" name="Google Shape;207;p3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100"/>
              <a:buNone/>
              <a:defRPr sz="5100" b="1">
                <a:solidFill>
                  <a:srgbClr val="666666"/>
                </a:solidFill>
                <a:latin typeface="Dosis"/>
                <a:ea typeface="Dosis"/>
                <a:cs typeface="Dosis"/>
                <a:sym typeface="Dosis"/>
              </a:defRPr>
            </a:lvl1pPr>
            <a:lvl2pPr lvl="1" algn="ctr" rtl="0">
              <a:spcBef>
                <a:spcPts val="0"/>
              </a:spcBef>
              <a:spcAft>
                <a:spcPts val="0"/>
              </a:spcAft>
              <a:buSzPts val="4900"/>
              <a:buNone/>
              <a:defRPr sz="4900"/>
            </a:lvl2pPr>
            <a:lvl3pPr lvl="2" algn="ctr" rtl="0">
              <a:spcBef>
                <a:spcPts val="0"/>
              </a:spcBef>
              <a:spcAft>
                <a:spcPts val="0"/>
              </a:spcAft>
              <a:buSzPts val="4900"/>
              <a:buNone/>
              <a:defRPr sz="4900"/>
            </a:lvl3pPr>
            <a:lvl4pPr lvl="3" algn="ctr" rtl="0">
              <a:spcBef>
                <a:spcPts val="0"/>
              </a:spcBef>
              <a:spcAft>
                <a:spcPts val="0"/>
              </a:spcAft>
              <a:buSzPts val="4900"/>
              <a:buNone/>
              <a:defRPr sz="4900"/>
            </a:lvl4pPr>
            <a:lvl5pPr lvl="4" algn="ctr" rtl="0">
              <a:spcBef>
                <a:spcPts val="0"/>
              </a:spcBef>
              <a:spcAft>
                <a:spcPts val="0"/>
              </a:spcAft>
              <a:buSzPts val="4900"/>
              <a:buNone/>
              <a:defRPr sz="4900"/>
            </a:lvl5pPr>
            <a:lvl6pPr lvl="5" algn="ctr" rtl="0">
              <a:spcBef>
                <a:spcPts val="0"/>
              </a:spcBef>
              <a:spcAft>
                <a:spcPts val="0"/>
              </a:spcAft>
              <a:buSzPts val="4900"/>
              <a:buNone/>
              <a:defRPr sz="4900"/>
            </a:lvl6pPr>
            <a:lvl7pPr lvl="6" algn="ctr" rtl="0">
              <a:spcBef>
                <a:spcPts val="0"/>
              </a:spcBef>
              <a:spcAft>
                <a:spcPts val="0"/>
              </a:spcAft>
              <a:buSzPts val="4900"/>
              <a:buNone/>
              <a:defRPr sz="4900"/>
            </a:lvl7pPr>
            <a:lvl8pPr lvl="7" algn="ctr" rtl="0">
              <a:spcBef>
                <a:spcPts val="0"/>
              </a:spcBef>
              <a:spcAft>
                <a:spcPts val="0"/>
              </a:spcAft>
              <a:buSzPts val="4900"/>
              <a:buNone/>
              <a:defRPr sz="4900"/>
            </a:lvl8pPr>
            <a:lvl9pPr lvl="8" algn="ctr" rtl="0">
              <a:spcBef>
                <a:spcPts val="0"/>
              </a:spcBef>
              <a:spcAft>
                <a:spcPts val="0"/>
              </a:spcAft>
              <a:buSzPts val="4900"/>
              <a:buNone/>
              <a:defRPr sz="4900"/>
            </a:lvl9pPr>
          </a:lstStyle>
          <a:p>
            <a:endParaRPr/>
          </a:p>
        </p:txBody>
      </p:sp>
      <p:sp>
        <p:nvSpPr>
          <p:cNvPr id="208" name="Google Shape;208;p30"/>
          <p:cNvSpPr/>
          <p:nvPr/>
        </p:nvSpPr>
        <p:spPr>
          <a:xfrm>
            <a:off x="8468475" y="152350"/>
            <a:ext cx="454500" cy="365400"/>
          </a:xfrm>
          <a:prstGeom prst="rect">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8468475" y="517700"/>
            <a:ext cx="454500" cy="891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txBox="1">
            <a:spLocks noGrp="1"/>
          </p:cNvSpPr>
          <p:nvPr>
            <p:ph type="sldNum" idx="12"/>
          </p:nvPr>
        </p:nvSpPr>
        <p:spPr>
          <a:xfrm>
            <a:off x="8421384" y="138251"/>
            <a:ext cx="548700" cy="393600"/>
          </a:xfrm>
          <a:prstGeom prst="rect">
            <a:avLst/>
          </a:prstGeom>
        </p:spPr>
        <p:txBody>
          <a:bodyPr spcFirstLastPara="1" wrap="square" lIns="91425" tIns="91425" rIns="91425" bIns="91425" anchor="ctr" anchorCtr="0">
            <a:noAutofit/>
          </a:bodyPr>
          <a:lstStyle>
            <a:lvl1pPr lvl="0" algn="ctr" rtl="0">
              <a:buNone/>
              <a:defRPr sz="1300">
                <a:solidFill>
                  <a:srgbClr val="FFFFFF"/>
                </a:solidFill>
              </a:defRPr>
            </a:lvl1pPr>
            <a:lvl2pPr lvl="1" algn="ctr" rtl="0">
              <a:buNone/>
              <a:defRPr sz="1300">
                <a:solidFill>
                  <a:srgbClr val="FFFFFF"/>
                </a:solidFill>
              </a:defRPr>
            </a:lvl2pPr>
            <a:lvl3pPr lvl="2" algn="ctr" rtl="0">
              <a:buNone/>
              <a:defRPr sz="1300">
                <a:solidFill>
                  <a:srgbClr val="FFFFFF"/>
                </a:solidFill>
              </a:defRPr>
            </a:lvl3pPr>
            <a:lvl4pPr lvl="3" algn="ctr" rtl="0">
              <a:buNone/>
              <a:defRPr sz="1300">
                <a:solidFill>
                  <a:srgbClr val="FFFFFF"/>
                </a:solidFill>
              </a:defRPr>
            </a:lvl4pPr>
            <a:lvl5pPr lvl="4" algn="ctr" rtl="0">
              <a:buNone/>
              <a:defRPr sz="1300">
                <a:solidFill>
                  <a:srgbClr val="FFFFFF"/>
                </a:solidFill>
              </a:defRPr>
            </a:lvl5pPr>
            <a:lvl6pPr lvl="5" algn="ctr" rtl="0">
              <a:buNone/>
              <a:defRPr sz="1300">
                <a:solidFill>
                  <a:srgbClr val="FFFFFF"/>
                </a:solidFill>
              </a:defRPr>
            </a:lvl6pPr>
            <a:lvl7pPr lvl="6" algn="ctr" rtl="0">
              <a:buNone/>
              <a:defRPr sz="1300">
                <a:solidFill>
                  <a:srgbClr val="FFFFFF"/>
                </a:solidFill>
              </a:defRPr>
            </a:lvl7pPr>
            <a:lvl8pPr lvl="7" algn="ctr" rtl="0">
              <a:buNone/>
              <a:defRPr sz="1300">
                <a:solidFill>
                  <a:srgbClr val="FFFFFF"/>
                </a:solidFill>
              </a:defRPr>
            </a:lvl8pPr>
            <a:lvl9pPr lvl="8" algn="ctr" rtl="0">
              <a:buNone/>
              <a:defRPr sz="1300">
                <a:solidFill>
                  <a:srgbClr val="FFFFFF"/>
                </a:solidFill>
              </a:defRPr>
            </a:lvl9pPr>
          </a:lstStyle>
          <a:p>
            <a:pPr marL="0" lvl="0" indent="0" algn="ctr" rtl="0">
              <a:spcBef>
                <a:spcPts val="0"/>
              </a:spcBef>
              <a:spcAft>
                <a:spcPts val="0"/>
              </a:spcAft>
              <a:buNone/>
            </a:pPr>
            <a:fld id="{00000000-1234-1234-1234-123412341234}" type="slidenum">
              <a:rPr lang="en-GB"/>
              <a:t>‹#›</a:t>
            </a:fld>
            <a:endParaRPr lang="en-GB"/>
          </a:p>
        </p:txBody>
      </p:sp>
      <p:sp>
        <p:nvSpPr>
          <p:cNvPr id="211" name="Google Shape;211;p30"/>
          <p:cNvSpPr txBox="1"/>
          <p:nvPr/>
        </p:nvSpPr>
        <p:spPr>
          <a:xfrm>
            <a:off x="6819375" y="4714900"/>
            <a:ext cx="22368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000">
                <a:solidFill>
                  <a:srgbClr val="666666"/>
                </a:solidFill>
                <a:latin typeface="Open Sans" panose="020B0606030504020204"/>
                <a:ea typeface="Open Sans" panose="020B0606030504020204"/>
                <a:cs typeface="Open Sans" panose="020B0606030504020204"/>
                <a:sym typeface="Open Sans" panose="020B0606030504020204"/>
              </a:rPr>
              <a:t>freegoogleslidestemplates.com</a:t>
            </a:r>
            <a:endParaRPr sz="1000">
              <a:solidFill>
                <a:srgbClr val="666666"/>
              </a:solidFill>
              <a:latin typeface="Open Sans" panose="020B0606030504020204"/>
              <a:ea typeface="Open Sans" panose="020B0606030504020204"/>
              <a:cs typeface="Open Sans" panose="020B0606030504020204"/>
              <a:sym typeface="Open Sans" panose="020B0606030504020204"/>
            </a:endParaRPr>
          </a:p>
        </p:txBody>
      </p:sp>
      <p:grpSp>
        <p:nvGrpSpPr>
          <p:cNvPr id="212" name="Google Shape;212;p30"/>
          <p:cNvGrpSpPr/>
          <p:nvPr/>
        </p:nvGrpSpPr>
        <p:grpSpPr>
          <a:xfrm>
            <a:off x="197970" y="4683259"/>
            <a:ext cx="297191" cy="365407"/>
            <a:chOff x="2149550" y="2870305"/>
            <a:chExt cx="378395" cy="465250"/>
          </a:xfrm>
        </p:grpSpPr>
        <p:sp>
          <p:nvSpPr>
            <p:cNvPr id="213" name="Google Shape;213;p30"/>
            <p:cNvSpPr/>
            <p:nvPr/>
          </p:nvSpPr>
          <p:spPr>
            <a:xfrm>
              <a:off x="2149569" y="2870305"/>
              <a:ext cx="378375" cy="465250"/>
            </a:xfrm>
            <a:custGeom>
              <a:avLst/>
              <a:gdLst/>
              <a:ahLst/>
              <a:cxnLst/>
              <a:rect l="l" t="t" r="r" b="b"/>
              <a:pathLst>
                <a:path w="10000" h="10000" extrusionOk="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w="12700" cap="flat" cmpd="sng">
              <a:solidFill>
                <a:srgbClr val="FFC92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4" name="Google Shape;214;p30"/>
            <p:cNvSpPr/>
            <p:nvPr/>
          </p:nvSpPr>
          <p:spPr>
            <a:xfrm>
              <a:off x="2414965" y="2870305"/>
              <a:ext cx="112980" cy="125770"/>
            </a:xfrm>
            <a:custGeom>
              <a:avLst/>
              <a:gdLst/>
              <a:ahLst/>
              <a:cxnLst/>
              <a:rect l="l" t="t" r="r" b="b"/>
              <a:pathLst>
                <a:path w="35" h="39" extrusionOk="0">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5" name="Google Shape;215;p30"/>
            <p:cNvSpPr/>
            <p:nvPr/>
          </p:nvSpPr>
          <p:spPr>
            <a:xfrm>
              <a:off x="2414965" y="2980088"/>
              <a:ext cx="112975" cy="112975"/>
            </a:xfrm>
            <a:custGeom>
              <a:avLst/>
              <a:gdLst/>
              <a:ahLst/>
              <a:cxnLst/>
              <a:rect l="l" t="t" r="r" b="b"/>
              <a:pathLst>
                <a:path w="10000" h="10000" extrusionOk="0">
                  <a:moveTo>
                    <a:pt x="0" y="0"/>
                  </a:moveTo>
                  <a:lnTo>
                    <a:pt x="10000" y="0"/>
                  </a:lnTo>
                  <a:lnTo>
                    <a:pt x="10000" y="10000"/>
                  </a:lnTo>
                  <a:cubicBezTo>
                    <a:pt x="9362" y="9057"/>
                    <a:pt x="1457" y="1924"/>
                    <a:pt x="0" y="0"/>
                  </a:cubicBezTo>
                  <a:close/>
                </a:path>
              </a:pathLst>
            </a:custGeom>
            <a:solidFill>
              <a:srgbClr val="D59D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6" name="Google Shape;216;p30"/>
            <p:cNvSpPr/>
            <p:nvPr/>
          </p:nvSpPr>
          <p:spPr>
            <a:xfrm>
              <a:off x="2149550" y="3036900"/>
              <a:ext cx="378300" cy="227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Font typeface="Calibri" panose="020F0502020204030204"/>
                <a:buNone/>
              </a:pPr>
              <a:r>
                <a:rPr lang="en-GB" sz="800" b="0" i="0" u="none" strike="noStrike" cap="none">
                  <a:solidFill>
                    <a:srgbClr val="FFFFFF"/>
                  </a:solidFill>
                  <a:latin typeface="Open Sans" panose="020B0606030504020204"/>
                  <a:ea typeface="Open Sans" panose="020B0606030504020204"/>
                  <a:cs typeface="Open Sans" panose="020B0606030504020204"/>
                  <a:sym typeface="Open Sans" panose="020B0606030504020204"/>
                </a:rPr>
                <a:t>FGST</a:t>
              </a:r>
              <a:endParaRPr sz="800" b="0" i="0" u="none" strike="noStrike" cap="none">
                <a:solidFill>
                  <a:srgbClr val="000000"/>
                </a:solidFill>
                <a:latin typeface="Open Sans" panose="020B0606030504020204"/>
                <a:ea typeface="Open Sans" panose="020B0606030504020204"/>
                <a:cs typeface="Open Sans" panose="020B0606030504020204"/>
                <a:sym typeface="Open Sans" panose="020B0606030504020204"/>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7"/>
        <p:cNvGrpSpPr/>
        <p:nvPr/>
      </p:nvGrpSpPr>
      <p:grpSpPr>
        <a:xfrm>
          <a:off x="0" y="0"/>
          <a:ext cx="0" cy="0"/>
          <a:chOff x="0" y="0"/>
          <a:chExt cx="0" cy="0"/>
        </a:xfrm>
      </p:grpSpPr>
      <p:sp>
        <p:nvSpPr>
          <p:cNvPr id="218" name="Google Shape;218;p31"/>
          <p:cNvSpPr txBox="1"/>
          <p:nvPr/>
        </p:nvSpPr>
        <p:spPr>
          <a:xfrm>
            <a:off x="6819375" y="4714900"/>
            <a:ext cx="22368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000">
                <a:solidFill>
                  <a:srgbClr val="666666"/>
                </a:solidFill>
                <a:latin typeface="Open Sans" panose="020B0606030504020204"/>
                <a:ea typeface="Open Sans" panose="020B0606030504020204"/>
                <a:cs typeface="Open Sans" panose="020B0606030504020204"/>
                <a:sym typeface="Open Sans" panose="020B0606030504020204"/>
              </a:rPr>
              <a:t>freegoogleslidestemplates.com</a:t>
            </a:r>
            <a:endParaRPr sz="1000">
              <a:solidFill>
                <a:srgbClr val="666666"/>
              </a:solidFill>
              <a:latin typeface="Open Sans" panose="020B0606030504020204"/>
              <a:ea typeface="Open Sans" panose="020B0606030504020204"/>
              <a:cs typeface="Open Sans" panose="020B0606030504020204"/>
              <a:sym typeface="Open Sans" panose="020B0606030504020204"/>
            </a:endParaRPr>
          </a:p>
        </p:txBody>
      </p:sp>
      <p:sp>
        <p:nvSpPr>
          <p:cNvPr id="219" name="Google Shape;219;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panose="020B0606030504020204"/>
              <a:buChar char="●"/>
              <a:defRPr>
                <a:latin typeface="Open Sans" panose="020B0606030504020204"/>
                <a:ea typeface="Open Sans" panose="020B0606030504020204"/>
                <a:cs typeface="Open Sans" panose="020B0606030504020204"/>
                <a:sym typeface="Open Sans" panose="020B0606030504020204"/>
              </a:defRPr>
            </a:lvl1pPr>
            <a:lvl2pPr marL="914400" lvl="1" indent="-317500" rtl="0">
              <a:spcBef>
                <a:spcPts val="1600"/>
              </a:spcBef>
              <a:spcAft>
                <a:spcPts val="0"/>
              </a:spcAft>
              <a:buSzPts val="1400"/>
              <a:buFont typeface="Open Sans" panose="020B0606030504020204"/>
              <a:buChar char="○"/>
              <a:defRPr>
                <a:latin typeface="Open Sans" panose="020B0606030504020204"/>
                <a:ea typeface="Open Sans" panose="020B0606030504020204"/>
                <a:cs typeface="Open Sans" panose="020B0606030504020204"/>
                <a:sym typeface="Open Sans" panose="020B0606030504020204"/>
              </a:defRPr>
            </a:lvl2pPr>
            <a:lvl3pPr marL="1371600" lvl="2" indent="-317500" rtl="0">
              <a:spcBef>
                <a:spcPts val="1600"/>
              </a:spcBef>
              <a:spcAft>
                <a:spcPts val="0"/>
              </a:spcAft>
              <a:buSzPts val="1400"/>
              <a:buFont typeface="Open Sans" panose="020B0606030504020204"/>
              <a:buChar char="■"/>
              <a:defRPr>
                <a:latin typeface="Open Sans" panose="020B0606030504020204"/>
                <a:ea typeface="Open Sans" panose="020B0606030504020204"/>
                <a:cs typeface="Open Sans" panose="020B0606030504020204"/>
                <a:sym typeface="Open Sans" panose="020B0606030504020204"/>
              </a:defRPr>
            </a:lvl3pPr>
            <a:lvl4pPr marL="1828800" lvl="3" indent="-317500" rtl="0">
              <a:spcBef>
                <a:spcPts val="1600"/>
              </a:spcBef>
              <a:spcAft>
                <a:spcPts val="0"/>
              </a:spcAft>
              <a:buSzPts val="1400"/>
              <a:buFont typeface="Open Sans" panose="020B0606030504020204"/>
              <a:buChar char="●"/>
              <a:defRPr>
                <a:latin typeface="Open Sans" panose="020B0606030504020204"/>
                <a:ea typeface="Open Sans" panose="020B0606030504020204"/>
                <a:cs typeface="Open Sans" panose="020B0606030504020204"/>
                <a:sym typeface="Open Sans" panose="020B0606030504020204"/>
              </a:defRPr>
            </a:lvl4pPr>
            <a:lvl5pPr marL="2286000" lvl="4" indent="-317500" rtl="0">
              <a:spcBef>
                <a:spcPts val="1600"/>
              </a:spcBef>
              <a:spcAft>
                <a:spcPts val="0"/>
              </a:spcAft>
              <a:buSzPts val="1400"/>
              <a:buFont typeface="Open Sans" panose="020B0606030504020204"/>
              <a:buChar char="○"/>
              <a:defRPr>
                <a:latin typeface="Open Sans" panose="020B0606030504020204"/>
                <a:ea typeface="Open Sans" panose="020B0606030504020204"/>
                <a:cs typeface="Open Sans" panose="020B0606030504020204"/>
                <a:sym typeface="Open Sans" panose="020B0606030504020204"/>
              </a:defRPr>
            </a:lvl5pPr>
            <a:lvl6pPr marL="2743200" lvl="5" indent="-317500" rtl="0">
              <a:spcBef>
                <a:spcPts val="1600"/>
              </a:spcBef>
              <a:spcAft>
                <a:spcPts val="0"/>
              </a:spcAft>
              <a:buSzPts val="1400"/>
              <a:buFont typeface="Open Sans" panose="020B0606030504020204"/>
              <a:buChar char="■"/>
              <a:defRPr>
                <a:latin typeface="Open Sans" panose="020B0606030504020204"/>
                <a:ea typeface="Open Sans" panose="020B0606030504020204"/>
                <a:cs typeface="Open Sans" panose="020B0606030504020204"/>
                <a:sym typeface="Open Sans" panose="020B0606030504020204"/>
              </a:defRPr>
            </a:lvl6pPr>
            <a:lvl7pPr marL="3200400" lvl="6" indent="-317500" rtl="0">
              <a:spcBef>
                <a:spcPts val="1600"/>
              </a:spcBef>
              <a:spcAft>
                <a:spcPts val="0"/>
              </a:spcAft>
              <a:buSzPts val="1400"/>
              <a:buFont typeface="Open Sans" panose="020B0606030504020204"/>
              <a:buChar char="●"/>
              <a:defRPr>
                <a:latin typeface="Open Sans" panose="020B0606030504020204"/>
                <a:ea typeface="Open Sans" panose="020B0606030504020204"/>
                <a:cs typeface="Open Sans" panose="020B0606030504020204"/>
                <a:sym typeface="Open Sans" panose="020B0606030504020204"/>
              </a:defRPr>
            </a:lvl7pPr>
            <a:lvl8pPr marL="3657600" lvl="7" indent="-317500" rtl="0">
              <a:spcBef>
                <a:spcPts val="1600"/>
              </a:spcBef>
              <a:spcAft>
                <a:spcPts val="0"/>
              </a:spcAft>
              <a:buSzPts val="1400"/>
              <a:buFont typeface="Open Sans" panose="020B0606030504020204"/>
              <a:buChar char="○"/>
              <a:defRPr>
                <a:latin typeface="Open Sans" panose="020B0606030504020204"/>
                <a:ea typeface="Open Sans" panose="020B0606030504020204"/>
                <a:cs typeface="Open Sans" panose="020B0606030504020204"/>
                <a:sym typeface="Open Sans" panose="020B0606030504020204"/>
              </a:defRPr>
            </a:lvl8pPr>
            <a:lvl9pPr marL="4114800" lvl="8" indent="-317500" rtl="0">
              <a:spcBef>
                <a:spcPts val="1600"/>
              </a:spcBef>
              <a:spcAft>
                <a:spcPts val="1600"/>
              </a:spcAft>
              <a:buSzPts val="1400"/>
              <a:buFont typeface="Open Sans" panose="020B0606030504020204"/>
              <a:buChar char="■"/>
              <a:defRPr>
                <a:latin typeface="Open Sans" panose="020B0606030504020204"/>
                <a:ea typeface="Open Sans" panose="020B0606030504020204"/>
                <a:cs typeface="Open Sans" panose="020B0606030504020204"/>
                <a:sym typeface="Open Sans" panose="020B0606030504020204"/>
              </a:defRPr>
            </a:lvl9pPr>
          </a:lstStyle>
          <a:p>
            <a:endParaRPr/>
          </a:p>
        </p:txBody>
      </p:sp>
      <p:sp>
        <p:nvSpPr>
          <p:cNvPr id="220" name="Google Shape;220;p31"/>
          <p:cNvSpPr/>
          <p:nvPr/>
        </p:nvSpPr>
        <p:spPr>
          <a:xfrm>
            <a:off x="8468475" y="152350"/>
            <a:ext cx="454500" cy="365400"/>
          </a:xfrm>
          <a:prstGeom prst="rect">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1"/>
          <p:cNvSpPr/>
          <p:nvPr/>
        </p:nvSpPr>
        <p:spPr>
          <a:xfrm>
            <a:off x="8468475" y="517700"/>
            <a:ext cx="454500" cy="891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1"/>
          <p:cNvSpPr txBox="1">
            <a:spLocks noGrp="1"/>
          </p:cNvSpPr>
          <p:nvPr>
            <p:ph type="sldNum" idx="12"/>
          </p:nvPr>
        </p:nvSpPr>
        <p:spPr>
          <a:xfrm>
            <a:off x="8421384" y="138251"/>
            <a:ext cx="548700" cy="393600"/>
          </a:xfrm>
          <a:prstGeom prst="rect">
            <a:avLst/>
          </a:prstGeom>
        </p:spPr>
        <p:txBody>
          <a:bodyPr spcFirstLastPara="1" wrap="square" lIns="91425" tIns="91425" rIns="91425" bIns="91425" anchor="ctr" anchorCtr="0">
            <a:noAutofit/>
          </a:bodyPr>
          <a:lstStyle>
            <a:lvl1pPr lvl="0" algn="ctr" rtl="0">
              <a:buNone/>
              <a:defRPr sz="1300">
                <a:solidFill>
                  <a:srgbClr val="FFFFFF"/>
                </a:solidFill>
              </a:defRPr>
            </a:lvl1pPr>
            <a:lvl2pPr lvl="1" algn="ctr" rtl="0">
              <a:buNone/>
              <a:defRPr sz="1300">
                <a:solidFill>
                  <a:srgbClr val="FFFFFF"/>
                </a:solidFill>
              </a:defRPr>
            </a:lvl2pPr>
            <a:lvl3pPr lvl="2" algn="ctr" rtl="0">
              <a:buNone/>
              <a:defRPr sz="1300">
                <a:solidFill>
                  <a:srgbClr val="FFFFFF"/>
                </a:solidFill>
              </a:defRPr>
            </a:lvl3pPr>
            <a:lvl4pPr lvl="3" algn="ctr" rtl="0">
              <a:buNone/>
              <a:defRPr sz="1300">
                <a:solidFill>
                  <a:srgbClr val="FFFFFF"/>
                </a:solidFill>
              </a:defRPr>
            </a:lvl4pPr>
            <a:lvl5pPr lvl="4" algn="ctr" rtl="0">
              <a:buNone/>
              <a:defRPr sz="1300">
                <a:solidFill>
                  <a:srgbClr val="FFFFFF"/>
                </a:solidFill>
              </a:defRPr>
            </a:lvl5pPr>
            <a:lvl6pPr lvl="5" algn="ctr" rtl="0">
              <a:buNone/>
              <a:defRPr sz="1300">
                <a:solidFill>
                  <a:srgbClr val="FFFFFF"/>
                </a:solidFill>
              </a:defRPr>
            </a:lvl6pPr>
            <a:lvl7pPr lvl="6" algn="ctr" rtl="0">
              <a:buNone/>
              <a:defRPr sz="1300">
                <a:solidFill>
                  <a:srgbClr val="FFFFFF"/>
                </a:solidFill>
              </a:defRPr>
            </a:lvl7pPr>
            <a:lvl8pPr lvl="7" algn="ctr" rtl="0">
              <a:buNone/>
              <a:defRPr sz="1300">
                <a:solidFill>
                  <a:srgbClr val="FFFFFF"/>
                </a:solidFill>
              </a:defRPr>
            </a:lvl8pPr>
            <a:lvl9pPr lvl="8" algn="ctr" rtl="0">
              <a:buNone/>
              <a:defRPr sz="1300">
                <a:solidFill>
                  <a:srgbClr val="FFFFFF"/>
                </a:solidFill>
              </a:defRPr>
            </a:lvl9pPr>
          </a:lstStyle>
          <a:p>
            <a:pPr marL="0" lvl="0" indent="0" algn="ctr" rtl="0">
              <a:spcBef>
                <a:spcPts val="0"/>
              </a:spcBef>
              <a:spcAft>
                <a:spcPts val="0"/>
              </a:spcAft>
              <a:buNone/>
            </a:pPr>
            <a:fld id="{00000000-1234-1234-1234-123412341234}" type="slidenum">
              <a:rPr lang="en-GB"/>
              <a:t>‹#›</a:t>
            </a:fld>
            <a:endParaRPr lang="en-GB"/>
          </a:p>
        </p:txBody>
      </p:sp>
      <p:grpSp>
        <p:nvGrpSpPr>
          <p:cNvPr id="223" name="Google Shape;223;p31"/>
          <p:cNvGrpSpPr/>
          <p:nvPr/>
        </p:nvGrpSpPr>
        <p:grpSpPr>
          <a:xfrm>
            <a:off x="197970" y="4683259"/>
            <a:ext cx="297191" cy="365407"/>
            <a:chOff x="2149550" y="2870305"/>
            <a:chExt cx="378395" cy="465250"/>
          </a:xfrm>
        </p:grpSpPr>
        <p:sp>
          <p:nvSpPr>
            <p:cNvPr id="224" name="Google Shape;224;p31"/>
            <p:cNvSpPr/>
            <p:nvPr/>
          </p:nvSpPr>
          <p:spPr>
            <a:xfrm>
              <a:off x="2149569" y="2870305"/>
              <a:ext cx="378375" cy="465250"/>
            </a:xfrm>
            <a:custGeom>
              <a:avLst/>
              <a:gdLst/>
              <a:ahLst/>
              <a:cxnLst/>
              <a:rect l="l" t="t" r="r" b="b"/>
              <a:pathLst>
                <a:path w="10000" h="10000" extrusionOk="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w="12700" cap="flat" cmpd="sng">
              <a:solidFill>
                <a:srgbClr val="FFC92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5" name="Google Shape;225;p31"/>
            <p:cNvSpPr/>
            <p:nvPr/>
          </p:nvSpPr>
          <p:spPr>
            <a:xfrm>
              <a:off x="2414965" y="2870305"/>
              <a:ext cx="112980" cy="125770"/>
            </a:xfrm>
            <a:custGeom>
              <a:avLst/>
              <a:gdLst/>
              <a:ahLst/>
              <a:cxnLst/>
              <a:rect l="l" t="t" r="r" b="b"/>
              <a:pathLst>
                <a:path w="35" h="39" extrusionOk="0">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6" name="Google Shape;226;p31"/>
            <p:cNvSpPr/>
            <p:nvPr/>
          </p:nvSpPr>
          <p:spPr>
            <a:xfrm>
              <a:off x="2414965" y="2980088"/>
              <a:ext cx="112975" cy="112975"/>
            </a:xfrm>
            <a:custGeom>
              <a:avLst/>
              <a:gdLst/>
              <a:ahLst/>
              <a:cxnLst/>
              <a:rect l="l" t="t" r="r" b="b"/>
              <a:pathLst>
                <a:path w="10000" h="10000" extrusionOk="0">
                  <a:moveTo>
                    <a:pt x="0" y="0"/>
                  </a:moveTo>
                  <a:lnTo>
                    <a:pt x="10000" y="0"/>
                  </a:lnTo>
                  <a:lnTo>
                    <a:pt x="10000" y="10000"/>
                  </a:lnTo>
                  <a:cubicBezTo>
                    <a:pt x="9362" y="9057"/>
                    <a:pt x="1457" y="1924"/>
                    <a:pt x="0" y="0"/>
                  </a:cubicBezTo>
                  <a:close/>
                </a:path>
              </a:pathLst>
            </a:custGeom>
            <a:solidFill>
              <a:srgbClr val="D59D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7" name="Google Shape;227;p31"/>
            <p:cNvSpPr/>
            <p:nvPr/>
          </p:nvSpPr>
          <p:spPr>
            <a:xfrm>
              <a:off x="2149550" y="3036900"/>
              <a:ext cx="378300" cy="227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Font typeface="Calibri" panose="020F0502020204030204"/>
                <a:buNone/>
              </a:pPr>
              <a:r>
                <a:rPr lang="en-GB" sz="800" b="0" i="0" u="none" strike="noStrike" cap="none">
                  <a:solidFill>
                    <a:srgbClr val="FFFFFF"/>
                  </a:solidFill>
                  <a:latin typeface="Open Sans" panose="020B0606030504020204"/>
                  <a:ea typeface="Open Sans" panose="020B0606030504020204"/>
                  <a:cs typeface="Open Sans" panose="020B0606030504020204"/>
                  <a:sym typeface="Open Sans" panose="020B0606030504020204"/>
                </a:rPr>
                <a:t>FGST</a:t>
              </a:r>
              <a:endParaRPr sz="800" b="0" i="0" u="none" strike="noStrike" cap="none">
                <a:solidFill>
                  <a:srgbClr val="000000"/>
                </a:solidFill>
                <a:latin typeface="Open Sans" panose="020B0606030504020204"/>
                <a:ea typeface="Open Sans" panose="020B0606030504020204"/>
                <a:cs typeface="Open Sans" panose="020B0606030504020204"/>
                <a:sym typeface="Open Sans" panose="020B0606030504020204"/>
              </a:endParaRPr>
            </a:p>
          </p:txBody>
        </p:sp>
      </p:grpSp>
      <p:sp>
        <p:nvSpPr>
          <p:cNvPr id="228" name="Google Shape;228;p31"/>
          <p:cNvSpPr txBox="1">
            <a:spLocks noGrp="1"/>
          </p:cNvSpPr>
          <p:nvPr>
            <p:ph type="title"/>
          </p:nvPr>
        </p:nvSpPr>
        <p:spPr>
          <a:xfrm>
            <a:off x="311700" y="34100"/>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800" b="1">
                <a:solidFill>
                  <a:srgbClr val="666666"/>
                </a:solidFill>
                <a:latin typeface="Dosis"/>
                <a:ea typeface="Dosis"/>
                <a:cs typeface="Dosis"/>
                <a:sym typeface="Dosis"/>
              </a:defRPr>
            </a:lvl1pPr>
            <a:lvl2pPr lvl="1" rtl="0">
              <a:spcBef>
                <a:spcPts val="0"/>
              </a:spcBef>
              <a:spcAft>
                <a:spcPts val="0"/>
              </a:spcAft>
              <a:buNone/>
              <a:defRPr sz="3600" b="1">
                <a:latin typeface="Dosis"/>
                <a:ea typeface="Dosis"/>
                <a:cs typeface="Dosis"/>
                <a:sym typeface="Dosis"/>
              </a:defRPr>
            </a:lvl2pPr>
            <a:lvl3pPr lvl="2" rtl="0">
              <a:spcBef>
                <a:spcPts val="0"/>
              </a:spcBef>
              <a:spcAft>
                <a:spcPts val="0"/>
              </a:spcAft>
              <a:buNone/>
              <a:defRPr sz="3600" b="1">
                <a:latin typeface="Dosis"/>
                <a:ea typeface="Dosis"/>
                <a:cs typeface="Dosis"/>
                <a:sym typeface="Dosis"/>
              </a:defRPr>
            </a:lvl3pPr>
            <a:lvl4pPr lvl="3" rtl="0">
              <a:spcBef>
                <a:spcPts val="0"/>
              </a:spcBef>
              <a:spcAft>
                <a:spcPts val="0"/>
              </a:spcAft>
              <a:buNone/>
              <a:defRPr sz="3600" b="1">
                <a:latin typeface="Dosis"/>
                <a:ea typeface="Dosis"/>
                <a:cs typeface="Dosis"/>
                <a:sym typeface="Dosis"/>
              </a:defRPr>
            </a:lvl4pPr>
            <a:lvl5pPr lvl="4" rtl="0">
              <a:spcBef>
                <a:spcPts val="0"/>
              </a:spcBef>
              <a:spcAft>
                <a:spcPts val="0"/>
              </a:spcAft>
              <a:buNone/>
              <a:defRPr sz="3600" b="1">
                <a:latin typeface="Dosis"/>
                <a:ea typeface="Dosis"/>
                <a:cs typeface="Dosis"/>
                <a:sym typeface="Dosis"/>
              </a:defRPr>
            </a:lvl5pPr>
            <a:lvl6pPr lvl="5" rtl="0">
              <a:spcBef>
                <a:spcPts val="0"/>
              </a:spcBef>
              <a:spcAft>
                <a:spcPts val="0"/>
              </a:spcAft>
              <a:buNone/>
              <a:defRPr sz="3600" b="1">
                <a:latin typeface="Dosis"/>
                <a:ea typeface="Dosis"/>
                <a:cs typeface="Dosis"/>
                <a:sym typeface="Dosis"/>
              </a:defRPr>
            </a:lvl6pPr>
            <a:lvl7pPr lvl="6" rtl="0">
              <a:spcBef>
                <a:spcPts val="0"/>
              </a:spcBef>
              <a:spcAft>
                <a:spcPts val="0"/>
              </a:spcAft>
              <a:buNone/>
              <a:defRPr sz="3600" b="1">
                <a:latin typeface="Dosis"/>
                <a:ea typeface="Dosis"/>
                <a:cs typeface="Dosis"/>
                <a:sym typeface="Dosis"/>
              </a:defRPr>
            </a:lvl7pPr>
            <a:lvl8pPr lvl="7" rtl="0">
              <a:spcBef>
                <a:spcPts val="0"/>
              </a:spcBef>
              <a:spcAft>
                <a:spcPts val="0"/>
              </a:spcAft>
              <a:buNone/>
              <a:defRPr sz="3600" b="1">
                <a:latin typeface="Dosis"/>
                <a:ea typeface="Dosis"/>
                <a:cs typeface="Dosis"/>
                <a:sym typeface="Dosis"/>
              </a:defRPr>
            </a:lvl8pPr>
            <a:lvl9pPr lvl="8" rtl="0">
              <a:spcBef>
                <a:spcPts val="0"/>
              </a:spcBef>
              <a:spcAft>
                <a:spcPts val="0"/>
              </a:spcAft>
              <a:buNone/>
              <a:defRPr sz="3600" b="1">
                <a:latin typeface="Dosis"/>
                <a:ea typeface="Dosis"/>
                <a:cs typeface="Dosis"/>
                <a:sym typeface="Dosis"/>
              </a:defRPr>
            </a:lvl9pPr>
          </a:lstStyle>
          <a:p>
            <a:endParaRPr/>
          </a:p>
        </p:txBody>
      </p:sp>
      <p:sp>
        <p:nvSpPr>
          <p:cNvPr id="229" name="Google Shape;229;p31"/>
          <p:cNvSpPr txBox="1">
            <a:spLocks noGrp="1"/>
          </p:cNvSpPr>
          <p:nvPr>
            <p:ph type="subTitle" idx="2"/>
          </p:nvPr>
        </p:nvSpPr>
        <p:spPr>
          <a:xfrm>
            <a:off x="2249850" y="606800"/>
            <a:ext cx="4644300" cy="2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atin typeface="Open Sans" panose="020B0606030504020204"/>
                <a:ea typeface="Open Sans" panose="020B0606030504020204"/>
                <a:cs typeface="Open Sans" panose="020B0606030504020204"/>
                <a:sym typeface="Open Sans" panose="020B0606030504020204"/>
              </a:defRPr>
            </a:lvl1pPr>
            <a:lvl2pPr lvl="1"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2pPr>
            <a:lvl3pPr lvl="2"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3pPr>
            <a:lvl4pPr lvl="3"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4pPr>
            <a:lvl5pPr lvl="4"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5pPr>
            <a:lvl6pPr lvl="5"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6pPr>
            <a:lvl7pPr lvl="6"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7pPr>
            <a:lvl8pPr lvl="7"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8pPr>
            <a:lvl9pPr lvl="8" algn="ctr" rtl="0">
              <a:spcBef>
                <a:spcPts val="1600"/>
              </a:spcBef>
              <a:spcAft>
                <a:spcPts val="1600"/>
              </a:spcAft>
              <a:buNone/>
              <a:defRPr sz="1600">
                <a:latin typeface="Open Sans" panose="020B0606030504020204"/>
                <a:ea typeface="Open Sans" panose="020B0606030504020204"/>
                <a:cs typeface="Open Sans" panose="020B0606030504020204"/>
                <a:sym typeface="Open Sans" panose="020B0606030504020204"/>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1 1">
  <p:cSld name="TITLE_1_1">
    <p:bg>
      <p:bgPr>
        <a:noFill/>
        <a:effectLst/>
      </p:bgPr>
    </p:bg>
    <p:spTree>
      <p:nvGrpSpPr>
        <p:cNvPr id="1" name="Shape 25"/>
        <p:cNvGrpSpPr/>
        <p:nvPr/>
      </p:nvGrpSpPr>
      <p:grpSpPr>
        <a:xfrm>
          <a:off x="0" y="0"/>
          <a:ext cx="0" cy="0"/>
          <a:chOff x="0" y="0"/>
          <a:chExt cx="0" cy="0"/>
        </a:xfrm>
      </p:grpSpPr>
      <p:sp>
        <p:nvSpPr>
          <p:cNvPr id="26" name="Google Shape;26;p4"/>
          <p:cNvSpPr/>
          <p:nvPr/>
        </p:nvSpPr>
        <p:spPr>
          <a:xfrm rot="10800000">
            <a:off x="1404025" y="2548900"/>
            <a:ext cx="3121800" cy="2502300"/>
          </a:xfrm>
          <a:prstGeom prst="parallelogram">
            <a:avLst>
              <a:gd name="adj" fmla="val 55860"/>
            </a:avLst>
          </a:prstGeom>
          <a:solidFill>
            <a:srgbClr val="4E6E9A">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 name="Google Shape;27;p4"/>
          <p:cNvSpPr/>
          <p:nvPr/>
        </p:nvSpPr>
        <p:spPr>
          <a:xfrm rot="10800000" flipH="1">
            <a:off x="1404025" y="46600"/>
            <a:ext cx="3121800" cy="2502300"/>
          </a:xfrm>
          <a:prstGeom prst="parallelogram">
            <a:avLst>
              <a:gd name="adj" fmla="val 55860"/>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
        <p:nvSpPr>
          <p:cNvPr id="29" name="Google Shape;29;p4"/>
          <p:cNvSpPr/>
          <p:nvPr/>
        </p:nvSpPr>
        <p:spPr>
          <a:xfrm>
            <a:off x="-5850" y="232975"/>
            <a:ext cx="9155700" cy="3296400"/>
          </a:xfrm>
          <a:prstGeom prst="rect">
            <a:avLst/>
          </a:prstGeom>
          <a:solidFill>
            <a:srgbClr val="4C5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5850" y="3529375"/>
            <a:ext cx="9155700" cy="1352100"/>
          </a:xfrm>
          <a:prstGeom prst="rect">
            <a:avLst/>
          </a:prstGeom>
          <a:solidFill>
            <a:srgbClr val="384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 name="Google Shape;33;p4"/>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 name="Google Shape;34;p4"/>
          <p:cNvSpPr txBox="1">
            <a:spLocks noGrp="1"/>
          </p:cNvSpPr>
          <p:nvPr>
            <p:ph type="title"/>
          </p:nvPr>
        </p:nvSpPr>
        <p:spPr>
          <a:xfrm>
            <a:off x="2532625" y="1515700"/>
            <a:ext cx="6424500" cy="8019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600">
                <a:solidFill>
                  <a:srgbClr val="FFFFFF"/>
                </a:solidFill>
                <a:latin typeface="Muli"/>
                <a:ea typeface="Muli"/>
                <a:cs typeface="Muli"/>
                <a:sym typeface="Muli"/>
              </a:defRPr>
            </a:lvl1pPr>
            <a:lvl2pPr lvl="1" rtl="0">
              <a:spcBef>
                <a:spcPts val="0"/>
              </a:spcBef>
              <a:spcAft>
                <a:spcPts val="0"/>
              </a:spcAft>
              <a:buNone/>
              <a:defRPr sz="3600">
                <a:solidFill>
                  <a:srgbClr val="FFFFFF"/>
                </a:solidFill>
                <a:latin typeface="Muli"/>
                <a:ea typeface="Muli"/>
                <a:cs typeface="Muli"/>
                <a:sym typeface="Muli"/>
              </a:defRPr>
            </a:lvl2pPr>
            <a:lvl3pPr lvl="2" rtl="0">
              <a:spcBef>
                <a:spcPts val="0"/>
              </a:spcBef>
              <a:spcAft>
                <a:spcPts val="0"/>
              </a:spcAft>
              <a:buNone/>
              <a:defRPr sz="3600">
                <a:solidFill>
                  <a:srgbClr val="FFFFFF"/>
                </a:solidFill>
                <a:latin typeface="Muli"/>
                <a:ea typeface="Muli"/>
                <a:cs typeface="Muli"/>
                <a:sym typeface="Muli"/>
              </a:defRPr>
            </a:lvl3pPr>
            <a:lvl4pPr lvl="3" rtl="0">
              <a:spcBef>
                <a:spcPts val="0"/>
              </a:spcBef>
              <a:spcAft>
                <a:spcPts val="0"/>
              </a:spcAft>
              <a:buNone/>
              <a:defRPr sz="3600">
                <a:solidFill>
                  <a:srgbClr val="FFFFFF"/>
                </a:solidFill>
                <a:latin typeface="Muli"/>
                <a:ea typeface="Muli"/>
                <a:cs typeface="Muli"/>
                <a:sym typeface="Muli"/>
              </a:defRPr>
            </a:lvl4pPr>
            <a:lvl5pPr lvl="4" rtl="0">
              <a:spcBef>
                <a:spcPts val="0"/>
              </a:spcBef>
              <a:spcAft>
                <a:spcPts val="0"/>
              </a:spcAft>
              <a:buNone/>
              <a:defRPr sz="3600">
                <a:solidFill>
                  <a:srgbClr val="FFFFFF"/>
                </a:solidFill>
                <a:latin typeface="Muli"/>
                <a:ea typeface="Muli"/>
                <a:cs typeface="Muli"/>
                <a:sym typeface="Muli"/>
              </a:defRPr>
            </a:lvl5pPr>
            <a:lvl6pPr lvl="5" rtl="0">
              <a:spcBef>
                <a:spcPts val="0"/>
              </a:spcBef>
              <a:spcAft>
                <a:spcPts val="0"/>
              </a:spcAft>
              <a:buNone/>
              <a:defRPr sz="3600">
                <a:solidFill>
                  <a:srgbClr val="FFFFFF"/>
                </a:solidFill>
                <a:latin typeface="Muli"/>
                <a:ea typeface="Muli"/>
                <a:cs typeface="Muli"/>
                <a:sym typeface="Muli"/>
              </a:defRPr>
            </a:lvl6pPr>
            <a:lvl7pPr lvl="6" rtl="0">
              <a:spcBef>
                <a:spcPts val="0"/>
              </a:spcBef>
              <a:spcAft>
                <a:spcPts val="0"/>
              </a:spcAft>
              <a:buNone/>
              <a:defRPr sz="3600">
                <a:solidFill>
                  <a:srgbClr val="FFFFFF"/>
                </a:solidFill>
                <a:latin typeface="Muli"/>
                <a:ea typeface="Muli"/>
                <a:cs typeface="Muli"/>
                <a:sym typeface="Muli"/>
              </a:defRPr>
            </a:lvl7pPr>
            <a:lvl8pPr lvl="7" rtl="0">
              <a:spcBef>
                <a:spcPts val="0"/>
              </a:spcBef>
              <a:spcAft>
                <a:spcPts val="0"/>
              </a:spcAft>
              <a:buNone/>
              <a:defRPr sz="3600">
                <a:solidFill>
                  <a:srgbClr val="FFFFFF"/>
                </a:solidFill>
                <a:latin typeface="Muli"/>
                <a:ea typeface="Muli"/>
                <a:cs typeface="Muli"/>
                <a:sym typeface="Muli"/>
              </a:defRPr>
            </a:lvl8pPr>
            <a:lvl9pPr lvl="8" rtl="0">
              <a:spcBef>
                <a:spcPts val="0"/>
              </a:spcBef>
              <a:spcAft>
                <a:spcPts val="0"/>
              </a:spcAft>
              <a:buNone/>
              <a:defRPr sz="3600">
                <a:solidFill>
                  <a:srgbClr val="FFFFFF"/>
                </a:solidFill>
                <a:latin typeface="Muli"/>
                <a:ea typeface="Muli"/>
                <a:cs typeface="Muli"/>
                <a:sym typeface="Muli"/>
              </a:defRPr>
            </a:lvl9pPr>
          </a:lstStyle>
          <a:p>
            <a:endParaRPr/>
          </a:p>
        </p:txBody>
      </p:sp>
      <p:sp>
        <p:nvSpPr>
          <p:cNvPr id="35" name="Google Shape;35;p4"/>
          <p:cNvSpPr txBox="1">
            <a:spLocks noGrp="1"/>
          </p:cNvSpPr>
          <p:nvPr>
            <p:ph type="subTitle" idx="1"/>
          </p:nvPr>
        </p:nvSpPr>
        <p:spPr>
          <a:xfrm>
            <a:off x="4713325" y="2121950"/>
            <a:ext cx="4243800" cy="393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rgbClr val="9FC5E8"/>
                </a:solidFill>
                <a:latin typeface="Muli"/>
                <a:ea typeface="Muli"/>
                <a:cs typeface="Muli"/>
                <a:sym typeface="Muli"/>
              </a:defRPr>
            </a:lvl1pPr>
            <a:lvl2pPr lvl="1" rtl="0">
              <a:spcBef>
                <a:spcPts val="1600"/>
              </a:spcBef>
              <a:spcAft>
                <a:spcPts val="0"/>
              </a:spcAft>
              <a:buNone/>
              <a:defRPr>
                <a:solidFill>
                  <a:srgbClr val="9FC5E8"/>
                </a:solidFill>
                <a:latin typeface="Muli"/>
                <a:ea typeface="Muli"/>
                <a:cs typeface="Muli"/>
                <a:sym typeface="Muli"/>
              </a:defRPr>
            </a:lvl2pPr>
            <a:lvl3pPr lvl="2" rtl="0">
              <a:spcBef>
                <a:spcPts val="1600"/>
              </a:spcBef>
              <a:spcAft>
                <a:spcPts val="0"/>
              </a:spcAft>
              <a:buNone/>
              <a:defRPr>
                <a:solidFill>
                  <a:srgbClr val="9FC5E8"/>
                </a:solidFill>
                <a:latin typeface="Muli"/>
                <a:ea typeface="Muli"/>
                <a:cs typeface="Muli"/>
                <a:sym typeface="Muli"/>
              </a:defRPr>
            </a:lvl3pPr>
            <a:lvl4pPr lvl="3" rtl="0">
              <a:spcBef>
                <a:spcPts val="1600"/>
              </a:spcBef>
              <a:spcAft>
                <a:spcPts val="0"/>
              </a:spcAft>
              <a:buNone/>
              <a:defRPr>
                <a:solidFill>
                  <a:srgbClr val="9FC5E8"/>
                </a:solidFill>
                <a:latin typeface="Muli"/>
                <a:ea typeface="Muli"/>
                <a:cs typeface="Muli"/>
                <a:sym typeface="Muli"/>
              </a:defRPr>
            </a:lvl4pPr>
            <a:lvl5pPr lvl="4" rtl="0">
              <a:spcBef>
                <a:spcPts val="1600"/>
              </a:spcBef>
              <a:spcAft>
                <a:spcPts val="0"/>
              </a:spcAft>
              <a:buNone/>
              <a:defRPr>
                <a:solidFill>
                  <a:srgbClr val="9FC5E8"/>
                </a:solidFill>
                <a:latin typeface="Muli"/>
                <a:ea typeface="Muli"/>
                <a:cs typeface="Muli"/>
                <a:sym typeface="Muli"/>
              </a:defRPr>
            </a:lvl5pPr>
            <a:lvl6pPr lvl="5" rtl="0">
              <a:spcBef>
                <a:spcPts val="1600"/>
              </a:spcBef>
              <a:spcAft>
                <a:spcPts val="0"/>
              </a:spcAft>
              <a:buNone/>
              <a:defRPr>
                <a:solidFill>
                  <a:srgbClr val="9FC5E8"/>
                </a:solidFill>
                <a:latin typeface="Muli"/>
                <a:ea typeface="Muli"/>
                <a:cs typeface="Muli"/>
                <a:sym typeface="Muli"/>
              </a:defRPr>
            </a:lvl6pPr>
            <a:lvl7pPr lvl="6" rtl="0">
              <a:spcBef>
                <a:spcPts val="1600"/>
              </a:spcBef>
              <a:spcAft>
                <a:spcPts val="0"/>
              </a:spcAft>
              <a:buNone/>
              <a:defRPr>
                <a:solidFill>
                  <a:srgbClr val="9FC5E8"/>
                </a:solidFill>
                <a:latin typeface="Muli"/>
                <a:ea typeface="Muli"/>
                <a:cs typeface="Muli"/>
                <a:sym typeface="Muli"/>
              </a:defRPr>
            </a:lvl7pPr>
            <a:lvl8pPr lvl="7" rtl="0">
              <a:spcBef>
                <a:spcPts val="1600"/>
              </a:spcBef>
              <a:spcAft>
                <a:spcPts val="0"/>
              </a:spcAft>
              <a:buNone/>
              <a:defRPr>
                <a:solidFill>
                  <a:srgbClr val="9FC5E8"/>
                </a:solidFill>
                <a:latin typeface="Muli"/>
                <a:ea typeface="Muli"/>
                <a:cs typeface="Muli"/>
                <a:sym typeface="Muli"/>
              </a:defRPr>
            </a:lvl8pPr>
            <a:lvl9pPr lvl="8" rtl="0">
              <a:spcBef>
                <a:spcPts val="1600"/>
              </a:spcBef>
              <a:spcAft>
                <a:spcPts val="1600"/>
              </a:spcAft>
              <a:buNone/>
              <a:defRPr>
                <a:solidFill>
                  <a:srgbClr val="9FC5E8"/>
                </a:solidFill>
                <a:latin typeface="Muli"/>
                <a:ea typeface="Muli"/>
                <a:cs typeface="Muli"/>
                <a:sym typeface="Muli"/>
              </a:defRPr>
            </a:lvl9pPr>
          </a:lstStyle>
          <a:p>
            <a:endParaRPr/>
          </a:p>
        </p:txBody>
      </p:sp>
      <p:sp>
        <p:nvSpPr>
          <p:cNvPr id="36" name="Google Shape;36;p4"/>
          <p:cNvSpPr txBox="1">
            <a:spLocks noGrp="1"/>
          </p:cNvSpPr>
          <p:nvPr>
            <p:ph type="subTitle" idx="2"/>
          </p:nvPr>
        </p:nvSpPr>
        <p:spPr>
          <a:xfrm>
            <a:off x="6444050" y="2503300"/>
            <a:ext cx="2513100" cy="4107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1300">
                <a:solidFill>
                  <a:srgbClr val="FFFFFF"/>
                </a:solidFill>
                <a:latin typeface="Muli"/>
                <a:ea typeface="Muli"/>
                <a:cs typeface="Muli"/>
                <a:sym typeface="Muli"/>
              </a:defRPr>
            </a:lvl1pPr>
            <a:lvl2pPr lvl="1" algn="r">
              <a:spcBef>
                <a:spcPts val="1600"/>
              </a:spcBef>
              <a:spcAft>
                <a:spcPts val="0"/>
              </a:spcAft>
              <a:buNone/>
              <a:defRPr sz="1300">
                <a:solidFill>
                  <a:srgbClr val="FFFFFF"/>
                </a:solidFill>
                <a:latin typeface="Muli"/>
                <a:ea typeface="Muli"/>
                <a:cs typeface="Muli"/>
                <a:sym typeface="Muli"/>
              </a:defRPr>
            </a:lvl2pPr>
            <a:lvl3pPr lvl="2" algn="r">
              <a:spcBef>
                <a:spcPts val="1600"/>
              </a:spcBef>
              <a:spcAft>
                <a:spcPts val="0"/>
              </a:spcAft>
              <a:buNone/>
              <a:defRPr sz="1300">
                <a:solidFill>
                  <a:srgbClr val="FFFFFF"/>
                </a:solidFill>
                <a:latin typeface="Muli"/>
                <a:ea typeface="Muli"/>
                <a:cs typeface="Muli"/>
                <a:sym typeface="Muli"/>
              </a:defRPr>
            </a:lvl3pPr>
            <a:lvl4pPr lvl="3" algn="r">
              <a:spcBef>
                <a:spcPts val="1600"/>
              </a:spcBef>
              <a:spcAft>
                <a:spcPts val="0"/>
              </a:spcAft>
              <a:buNone/>
              <a:defRPr sz="1300">
                <a:solidFill>
                  <a:srgbClr val="FFFFFF"/>
                </a:solidFill>
                <a:latin typeface="Muli"/>
                <a:ea typeface="Muli"/>
                <a:cs typeface="Muli"/>
                <a:sym typeface="Muli"/>
              </a:defRPr>
            </a:lvl4pPr>
            <a:lvl5pPr lvl="4" algn="r">
              <a:spcBef>
                <a:spcPts val="1600"/>
              </a:spcBef>
              <a:spcAft>
                <a:spcPts val="0"/>
              </a:spcAft>
              <a:buNone/>
              <a:defRPr sz="1300">
                <a:solidFill>
                  <a:srgbClr val="FFFFFF"/>
                </a:solidFill>
                <a:latin typeface="Muli"/>
                <a:ea typeface="Muli"/>
                <a:cs typeface="Muli"/>
                <a:sym typeface="Muli"/>
              </a:defRPr>
            </a:lvl5pPr>
            <a:lvl6pPr lvl="5" algn="r">
              <a:spcBef>
                <a:spcPts val="1600"/>
              </a:spcBef>
              <a:spcAft>
                <a:spcPts val="0"/>
              </a:spcAft>
              <a:buNone/>
              <a:defRPr sz="1300">
                <a:solidFill>
                  <a:srgbClr val="FFFFFF"/>
                </a:solidFill>
                <a:latin typeface="Muli"/>
                <a:ea typeface="Muli"/>
                <a:cs typeface="Muli"/>
                <a:sym typeface="Muli"/>
              </a:defRPr>
            </a:lvl6pPr>
            <a:lvl7pPr lvl="6" algn="r">
              <a:spcBef>
                <a:spcPts val="1600"/>
              </a:spcBef>
              <a:spcAft>
                <a:spcPts val="0"/>
              </a:spcAft>
              <a:buNone/>
              <a:defRPr sz="1300">
                <a:solidFill>
                  <a:srgbClr val="FFFFFF"/>
                </a:solidFill>
                <a:latin typeface="Muli"/>
                <a:ea typeface="Muli"/>
                <a:cs typeface="Muli"/>
                <a:sym typeface="Muli"/>
              </a:defRPr>
            </a:lvl7pPr>
            <a:lvl8pPr lvl="7" algn="r">
              <a:spcBef>
                <a:spcPts val="1600"/>
              </a:spcBef>
              <a:spcAft>
                <a:spcPts val="0"/>
              </a:spcAft>
              <a:buNone/>
              <a:defRPr sz="1300">
                <a:solidFill>
                  <a:srgbClr val="FFFFFF"/>
                </a:solidFill>
                <a:latin typeface="Muli"/>
                <a:ea typeface="Muli"/>
                <a:cs typeface="Muli"/>
                <a:sym typeface="Muli"/>
              </a:defRPr>
            </a:lvl8pPr>
            <a:lvl9pPr lvl="8" algn="r">
              <a:spcBef>
                <a:spcPts val="1600"/>
              </a:spcBef>
              <a:spcAft>
                <a:spcPts val="1600"/>
              </a:spcAft>
              <a:buNone/>
              <a:defRPr sz="1300">
                <a:solidFill>
                  <a:srgbClr val="FFFFFF"/>
                </a:solidFill>
                <a:latin typeface="Muli"/>
                <a:ea typeface="Muli"/>
                <a:cs typeface="Muli"/>
                <a:sym typeface="Muli"/>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0"/>
        <p:cNvGrpSpPr/>
        <p:nvPr/>
      </p:nvGrpSpPr>
      <p:grpSpPr>
        <a:xfrm>
          <a:off x="0" y="0"/>
          <a:ext cx="0" cy="0"/>
          <a:chOff x="0" y="0"/>
          <a:chExt cx="0" cy="0"/>
        </a:xfrm>
      </p:grpSpPr>
      <p:sp>
        <p:nvSpPr>
          <p:cNvPr id="231" name="Google Shape;231;p3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Open Sans" panose="020B0606030504020204"/>
              <a:buChar char="●"/>
              <a:defRPr sz="1400">
                <a:latin typeface="Open Sans" panose="020B0606030504020204"/>
                <a:ea typeface="Open Sans" panose="020B0606030504020204"/>
                <a:cs typeface="Open Sans" panose="020B0606030504020204"/>
                <a:sym typeface="Open Sans" panose="020B0606030504020204"/>
              </a:defRPr>
            </a:lvl1pPr>
            <a:lvl2pPr marL="914400" lvl="1" indent="-304800" rtl="0">
              <a:spcBef>
                <a:spcPts val="1600"/>
              </a:spcBef>
              <a:spcAft>
                <a:spcPts val="0"/>
              </a:spcAft>
              <a:buSzPts val="1200"/>
              <a:buFont typeface="Open Sans" panose="020B0606030504020204"/>
              <a:buChar char="○"/>
              <a:defRPr sz="1200">
                <a:latin typeface="Open Sans" panose="020B0606030504020204"/>
                <a:ea typeface="Open Sans" panose="020B0606030504020204"/>
                <a:cs typeface="Open Sans" panose="020B0606030504020204"/>
                <a:sym typeface="Open Sans" panose="020B0606030504020204"/>
              </a:defRPr>
            </a:lvl2pPr>
            <a:lvl3pPr marL="1371600" lvl="2" indent="-304800" rtl="0">
              <a:spcBef>
                <a:spcPts val="1600"/>
              </a:spcBef>
              <a:spcAft>
                <a:spcPts val="0"/>
              </a:spcAft>
              <a:buSzPts val="1200"/>
              <a:buFont typeface="Open Sans" panose="020B0606030504020204"/>
              <a:buChar char="■"/>
              <a:defRPr sz="1200">
                <a:latin typeface="Open Sans" panose="020B0606030504020204"/>
                <a:ea typeface="Open Sans" panose="020B0606030504020204"/>
                <a:cs typeface="Open Sans" panose="020B0606030504020204"/>
                <a:sym typeface="Open Sans" panose="020B0606030504020204"/>
              </a:defRPr>
            </a:lvl3pPr>
            <a:lvl4pPr marL="1828800" lvl="3" indent="-304800" rtl="0">
              <a:spcBef>
                <a:spcPts val="1600"/>
              </a:spcBef>
              <a:spcAft>
                <a:spcPts val="0"/>
              </a:spcAft>
              <a:buSzPts val="1200"/>
              <a:buFont typeface="Open Sans" panose="020B0606030504020204"/>
              <a:buChar char="●"/>
              <a:defRPr sz="1200">
                <a:latin typeface="Open Sans" panose="020B0606030504020204"/>
                <a:ea typeface="Open Sans" panose="020B0606030504020204"/>
                <a:cs typeface="Open Sans" panose="020B0606030504020204"/>
                <a:sym typeface="Open Sans" panose="020B0606030504020204"/>
              </a:defRPr>
            </a:lvl4pPr>
            <a:lvl5pPr marL="2286000" lvl="4" indent="-304800" rtl="0">
              <a:spcBef>
                <a:spcPts val="1600"/>
              </a:spcBef>
              <a:spcAft>
                <a:spcPts val="0"/>
              </a:spcAft>
              <a:buSzPts val="1200"/>
              <a:buFont typeface="Open Sans" panose="020B0606030504020204"/>
              <a:buChar char="○"/>
              <a:defRPr sz="1200">
                <a:latin typeface="Open Sans" panose="020B0606030504020204"/>
                <a:ea typeface="Open Sans" panose="020B0606030504020204"/>
                <a:cs typeface="Open Sans" panose="020B0606030504020204"/>
                <a:sym typeface="Open Sans" panose="020B0606030504020204"/>
              </a:defRPr>
            </a:lvl5pPr>
            <a:lvl6pPr marL="2743200" lvl="5" indent="-304800" rtl="0">
              <a:spcBef>
                <a:spcPts val="1600"/>
              </a:spcBef>
              <a:spcAft>
                <a:spcPts val="0"/>
              </a:spcAft>
              <a:buSzPts val="1200"/>
              <a:buFont typeface="Open Sans" panose="020B0606030504020204"/>
              <a:buChar char="■"/>
              <a:defRPr sz="1200">
                <a:latin typeface="Open Sans" panose="020B0606030504020204"/>
                <a:ea typeface="Open Sans" panose="020B0606030504020204"/>
                <a:cs typeface="Open Sans" panose="020B0606030504020204"/>
                <a:sym typeface="Open Sans" panose="020B0606030504020204"/>
              </a:defRPr>
            </a:lvl6pPr>
            <a:lvl7pPr marL="3200400" lvl="6" indent="-304800" rtl="0">
              <a:spcBef>
                <a:spcPts val="1600"/>
              </a:spcBef>
              <a:spcAft>
                <a:spcPts val="0"/>
              </a:spcAft>
              <a:buSzPts val="1200"/>
              <a:buFont typeface="Open Sans" panose="020B0606030504020204"/>
              <a:buChar char="●"/>
              <a:defRPr sz="1200">
                <a:latin typeface="Open Sans" panose="020B0606030504020204"/>
                <a:ea typeface="Open Sans" panose="020B0606030504020204"/>
                <a:cs typeface="Open Sans" panose="020B0606030504020204"/>
                <a:sym typeface="Open Sans" panose="020B0606030504020204"/>
              </a:defRPr>
            </a:lvl7pPr>
            <a:lvl8pPr marL="3657600" lvl="7" indent="-304800" rtl="0">
              <a:spcBef>
                <a:spcPts val="1600"/>
              </a:spcBef>
              <a:spcAft>
                <a:spcPts val="0"/>
              </a:spcAft>
              <a:buSzPts val="1200"/>
              <a:buFont typeface="Open Sans" panose="020B0606030504020204"/>
              <a:buChar char="○"/>
              <a:defRPr sz="1200">
                <a:latin typeface="Open Sans" panose="020B0606030504020204"/>
                <a:ea typeface="Open Sans" panose="020B0606030504020204"/>
                <a:cs typeface="Open Sans" panose="020B0606030504020204"/>
                <a:sym typeface="Open Sans" panose="020B0606030504020204"/>
              </a:defRPr>
            </a:lvl8pPr>
            <a:lvl9pPr marL="4114800" lvl="8" indent="-304800" rtl="0">
              <a:spcBef>
                <a:spcPts val="1600"/>
              </a:spcBef>
              <a:spcAft>
                <a:spcPts val="1600"/>
              </a:spcAft>
              <a:buSzPts val="1200"/>
              <a:buFont typeface="Open Sans" panose="020B0606030504020204"/>
              <a:buChar char="■"/>
              <a:defRPr sz="1200">
                <a:latin typeface="Open Sans" panose="020B0606030504020204"/>
                <a:ea typeface="Open Sans" panose="020B0606030504020204"/>
                <a:cs typeface="Open Sans" panose="020B0606030504020204"/>
                <a:sym typeface="Open Sans" panose="020B0606030504020204"/>
              </a:defRPr>
            </a:lvl9pPr>
          </a:lstStyle>
          <a:p>
            <a:endParaRPr/>
          </a:p>
        </p:txBody>
      </p:sp>
      <p:sp>
        <p:nvSpPr>
          <p:cNvPr id="232" name="Google Shape;232;p3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Open Sans" panose="020B0606030504020204"/>
              <a:buChar char="●"/>
              <a:defRPr sz="1400">
                <a:latin typeface="Open Sans" panose="020B0606030504020204"/>
                <a:ea typeface="Open Sans" panose="020B0606030504020204"/>
                <a:cs typeface="Open Sans" panose="020B0606030504020204"/>
                <a:sym typeface="Open Sans" panose="020B0606030504020204"/>
              </a:defRPr>
            </a:lvl1pPr>
            <a:lvl2pPr marL="914400" lvl="1" indent="-304800" rtl="0">
              <a:spcBef>
                <a:spcPts val="1600"/>
              </a:spcBef>
              <a:spcAft>
                <a:spcPts val="0"/>
              </a:spcAft>
              <a:buSzPts val="1200"/>
              <a:buFont typeface="Open Sans" panose="020B0606030504020204"/>
              <a:buChar char="○"/>
              <a:defRPr sz="1200">
                <a:latin typeface="Open Sans" panose="020B0606030504020204"/>
                <a:ea typeface="Open Sans" panose="020B0606030504020204"/>
                <a:cs typeface="Open Sans" panose="020B0606030504020204"/>
                <a:sym typeface="Open Sans" panose="020B0606030504020204"/>
              </a:defRPr>
            </a:lvl2pPr>
            <a:lvl3pPr marL="1371600" lvl="2" indent="-304800" rtl="0">
              <a:spcBef>
                <a:spcPts val="1600"/>
              </a:spcBef>
              <a:spcAft>
                <a:spcPts val="0"/>
              </a:spcAft>
              <a:buSzPts val="1200"/>
              <a:buFont typeface="Open Sans" panose="020B0606030504020204"/>
              <a:buChar char="■"/>
              <a:defRPr sz="1200">
                <a:latin typeface="Open Sans" panose="020B0606030504020204"/>
                <a:ea typeface="Open Sans" panose="020B0606030504020204"/>
                <a:cs typeface="Open Sans" panose="020B0606030504020204"/>
                <a:sym typeface="Open Sans" panose="020B0606030504020204"/>
              </a:defRPr>
            </a:lvl3pPr>
            <a:lvl4pPr marL="1828800" lvl="3" indent="-304800" rtl="0">
              <a:spcBef>
                <a:spcPts val="1600"/>
              </a:spcBef>
              <a:spcAft>
                <a:spcPts val="0"/>
              </a:spcAft>
              <a:buSzPts val="1200"/>
              <a:buFont typeface="Open Sans" panose="020B0606030504020204"/>
              <a:buChar char="●"/>
              <a:defRPr sz="1200">
                <a:latin typeface="Open Sans" panose="020B0606030504020204"/>
                <a:ea typeface="Open Sans" panose="020B0606030504020204"/>
                <a:cs typeface="Open Sans" panose="020B0606030504020204"/>
                <a:sym typeface="Open Sans" panose="020B0606030504020204"/>
              </a:defRPr>
            </a:lvl4pPr>
            <a:lvl5pPr marL="2286000" lvl="4" indent="-304800" rtl="0">
              <a:spcBef>
                <a:spcPts val="1600"/>
              </a:spcBef>
              <a:spcAft>
                <a:spcPts val="0"/>
              </a:spcAft>
              <a:buSzPts val="1200"/>
              <a:buFont typeface="Open Sans" panose="020B0606030504020204"/>
              <a:buChar char="○"/>
              <a:defRPr sz="1200">
                <a:latin typeface="Open Sans" panose="020B0606030504020204"/>
                <a:ea typeface="Open Sans" panose="020B0606030504020204"/>
                <a:cs typeface="Open Sans" panose="020B0606030504020204"/>
                <a:sym typeface="Open Sans" panose="020B0606030504020204"/>
              </a:defRPr>
            </a:lvl5pPr>
            <a:lvl6pPr marL="2743200" lvl="5" indent="-304800" rtl="0">
              <a:spcBef>
                <a:spcPts val="1600"/>
              </a:spcBef>
              <a:spcAft>
                <a:spcPts val="0"/>
              </a:spcAft>
              <a:buSzPts val="1200"/>
              <a:buFont typeface="Open Sans" panose="020B0606030504020204"/>
              <a:buChar char="■"/>
              <a:defRPr sz="1200">
                <a:latin typeface="Open Sans" panose="020B0606030504020204"/>
                <a:ea typeface="Open Sans" panose="020B0606030504020204"/>
                <a:cs typeface="Open Sans" panose="020B0606030504020204"/>
                <a:sym typeface="Open Sans" panose="020B0606030504020204"/>
              </a:defRPr>
            </a:lvl6pPr>
            <a:lvl7pPr marL="3200400" lvl="6" indent="-304800" rtl="0">
              <a:spcBef>
                <a:spcPts val="1600"/>
              </a:spcBef>
              <a:spcAft>
                <a:spcPts val="0"/>
              </a:spcAft>
              <a:buSzPts val="1200"/>
              <a:buFont typeface="Open Sans" panose="020B0606030504020204"/>
              <a:buChar char="●"/>
              <a:defRPr sz="1200">
                <a:latin typeface="Open Sans" panose="020B0606030504020204"/>
                <a:ea typeface="Open Sans" panose="020B0606030504020204"/>
                <a:cs typeface="Open Sans" panose="020B0606030504020204"/>
                <a:sym typeface="Open Sans" panose="020B0606030504020204"/>
              </a:defRPr>
            </a:lvl7pPr>
            <a:lvl8pPr marL="3657600" lvl="7" indent="-304800" rtl="0">
              <a:spcBef>
                <a:spcPts val="1600"/>
              </a:spcBef>
              <a:spcAft>
                <a:spcPts val="0"/>
              </a:spcAft>
              <a:buSzPts val="1200"/>
              <a:buFont typeface="Open Sans" panose="020B0606030504020204"/>
              <a:buChar char="○"/>
              <a:defRPr sz="1200">
                <a:latin typeface="Open Sans" panose="020B0606030504020204"/>
                <a:ea typeface="Open Sans" panose="020B0606030504020204"/>
                <a:cs typeface="Open Sans" panose="020B0606030504020204"/>
                <a:sym typeface="Open Sans" panose="020B0606030504020204"/>
              </a:defRPr>
            </a:lvl8pPr>
            <a:lvl9pPr marL="4114800" lvl="8" indent="-304800" rtl="0">
              <a:spcBef>
                <a:spcPts val="1600"/>
              </a:spcBef>
              <a:spcAft>
                <a:spcPts val="1600"/>
              </a:spcAft>
              <a:buSzPts val="1200"/>
              <a:buFont typeface="Open Sans" panose="020B0606030504020204"/>
              <a:buChar char="■"/>
              <a:defRPr sz="1200">
                <a:latin typeface="Open Sans" panose="020B0606030504020204"/>
                <a:ea typeface="Open Sans" panose="020B0606030504020204"/>
                <a:cs typeface="Open Sans" panose="020B0606030504020204"/>
                <a:sym typeface="Open Sans" panose="020B0606030504020204"/>
              </a:defRPr>
            </a:lvl9pPr>
          </a:lstStyle>
          <a:p>
            <a:endParaRPr/>
          </a:p>
        </p:txBody>
      </p:sp>
      <p:sp>
        <p:nvSpPr>
          <p:cNvPr id="233" name="Google Shape;233;p32"/>
          <p:cNvSpPr txBox="1"/>
          <p:nvPr/>
        </p:nvSpPr>
        <p:spPr>
          <a:xfrm>
            <a:off x="6819375" y="4714900"/>
            <a:ext cx="22368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000">
                <a:solidFill>
                  <a:srgbClr val="666666"/>
                </a:solidFill>
                <a:latin typeface="Open Sans" panose="020B0606030504020204"/>
                <a:ea typeface="Open Sans" panose="020B0606030504020204"/>
                <a:cs typeface="Open Sans" panose="020B0606030504020204"/>
                <a:sym typeface="Open Sans" panose="020B0606030504020204"/>
              </a:rPr>
              <a:t>freegoogleslidestemplates.com</a:t>
            </a:r>
            <a:endParaRPr sz="1000">
              <a:solidFill>
                <a:srgbClr val="666666"/>
              </a:solidFill>
              <a:latin typeface="Open Sans" panose="020B0606030504020204"/>
              <a:ea typeface="Open Sans" panose="020B0606030504020204"/>
              <a:cs typeface="Open Sans" panose="020B0606030504020204"/>
              <a:sym typeface="Open Sans" panose="020B0606030504020204"/>
            </a:endParaRPr>
          </a:p>
        </p:txBody>
      </p:sp>
      <p:sp>
        <p:nvSpPr>
          <p:cNvPr id="234" name="Google Shape;234;p32"/>
          <p:cNvSpPr/>
          <p:nvPr/>
        </p:nvSpPr>
        <p:spPr>
          <a:xfrm>
            <a:off x="8468475" y="152350"/>
            <a:ext cx="454500" cy="365400"/>
          </a:xfrm>
          <a:prstGeom prst="rect">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2"/>
          <p:cNvSpPr/>
          <p:nvPr/>
        </p:nvSpPr>
        <p:spPr>
          <a:xfrm>
            <a:off x="8468475" y="517700"/>
            <a:ext cx="454500" cy="891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2"/>
          <p:cNvSpPr txBox="1">
            <a:spLocks noGrp="1"/>
          </p:cNvSpPr>
          <p:nvPr>
            <p:ph type="sldNum" idx="12"/>
          </p:nvPr>
        </p:nvSpPr>
        <p:spPr>
          <a:xfrm>
            <a:off x="8421384" y="138251"/>
            <a:ext cx="548700" cy="393600"/>
          </a:xfrm>
          <a:prstGeom prst="rect">
            <a:avLst/>
          </a:prstGeom>
        </p:spPr>
        <p:txBody>
          <a:bodyPr spcFirstLastPara="1" wrap="square" lIns="91425" tIns="91425" rIns="91425" bIns="91425" anchor="ctr" anchorCtr="0">
            <a:noAutofit/>
          </a:bodyPr>
          <a:lstStyle>
            <a:lvl1pPr lvl="0" algn="ctr" rtl="0">
              <a:buNone/>
              <a:defRPr sz="1300">
                <a:solidFill>
                  <a:srgbClr val="FFFFFF"/>
                </a:solidFill>
              </a:defRPr>
            </a:lvl1pPr>
            <a:lvl2pPr lvl="1" algn="ctr" rtl="0">
              <a:buNone/>
              <a:defRPr sz="1300">
                <a:solidFill>
                  <a:srgbClr val="FFFFFF"/>
                </a:solidFill>
              </a:defRPr>
            </a:lvl2pPr>
            <a:lvl3pPr lvl="2" algn="ctr" rtl="0">
              <a:buNone/>
              <a:defRPr sz="1300">
                <a:solidFill>
                  <a:srgbClr val="FFFFFF"/>
                </a:solidFill>
              </a:defRPr>
            </a:lvl3pPr>
            <a:lvl4pPr lvl="3" algn="ctr" rtl="0">
              <a:buNone/>
              <a:defRPr sz="1300">
                <a:solidFill>
                  <a:srgbClr val="FFFFFF"/>
                </a:solidFill>
              </a:defRPr>
            </a:lvl4pPr>
            <a:lvl5pPr lvl="4" algn="ctr" rtl="0">
              <a:buNone/>
              <a:defRPr sz="1300">
                <a:solidFill>
                  <a:srgbClr val="FFFFFF"/>
                </a:solidFill>
              </a:defRPr>
            </a:lvl5pPr>
            <a:lvl6pPr lvl="5" algn="ctr" rtl="0">
              <a:buNone/>
              <a:defRPr sz="1300">
                <a:solidFill>
                  <a:srgbClr val="FFFFFF"/>
                </a:solidFill>
              </a:defRPr>
            </a:lvl6pPr>
            <a:lvl7pPr lvl="6" algn="ctr" rtl="0">
              <a:buNone/>
              <a:defRPr sz="1300">
                <a:solidFill>
                  <a:srgbClr val="FFFFFF"/>
                </a:solidFill>
              </a:defRPr>
            </a:lvl7pPr>
            <a:lvl8pPr lvl="7" algn="ctr" rtl="0">
              <a:buNone/>
              <a:defRPr sz="1300">
                <a:solidFill>
                  <a:srgbClr val="FFFFFF"/>
                </a:solidFill>
              </a:defRPr>
            </a:lvl8pPr>
            <a:lvl9pPr lvl="8" algn="ctr" rtl="0">
              <a:buNone/>
              <a:defRPr sz="1300">
                <a:solidFill>
                  <a:srgbClr val="FFFFFF"/>
                </a:solidFill>
              </a:defRPr>
            </a:lvl9pPr>
          </a:lstStyle>
          <a:p>
            <a:pPr marL="0" lvl="0" indent="0" algn="ctr" rtl="0">
              <a:spcBef>
                <a:spcPts val="0"/>
              </a:spcBef>
              <a:spcAft>
                <a:spcPts val="0"/>
              </a:spcAft>
              <a:buNone/>
            </a:pPr>
            <a:fld id="{00000000-1234-1234-1234-123412341234}" type="slidenum">
              <a:rPr lang="en-GB"/>
              <a:t>‹#›</a:t>
            </a:fld>
            <a:endParaRPr lang="en-GB"/>
          </a:p>
        </p:txBody>
      </p:sp>
      <p:grpSp>
        <p:nvGrpSpPr>
          <p:cNvPr id="237" name="Google Shape;237;p32"/>
          <p:cNvGrpSpPr/>
          <p:nvPr/>
        </p:nvGrpSpPr>
        <p:grpSpPr>
          <a:xfrm>
            <a:off x="197970" y="4683259"/>
            <a:ext cx="297191" cy="365407"/>
            <a:chOff x="2149550" y="2870305"/>
            <a:chExt cx="378395" cy="465250"/>
          </a:xfrm>
        </p:grpSpPr>
        <p:sp>
          <p:nvSpPr>
            <p:cNvPr id="238" name="Google Shape;238;p32"/>
            <p:cNvSpPr/>
            <p:nvPr/>
          </p:nvSpPr>
          <p:spPr>
            <a:xfrm>
              <a:off x="2149569" y="2870305"/>
              <a:ext cx="378375" cy="465250"/>
            </a:xfrm>
            <a:custGeom>
              <a:avLst/>
              <a:gdLst/>
              <a:ahLst/>
              <a:cxnLst/>
              <a:rect l="l" t="t" r="r" b="b"/>
              <a:pathLst>
                <a:path w="10000" h="10000" extrusionOk="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w="12700" cap="flat" cmpd="sng">
              <a:solidFill>
                <a:srgbClr val="FFC92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9" name="Google Shape;239;p32"/>
            <p:cNvSpPr/>
            <p:nvPr/>
          </p:nvSpPr>
          <p:spPr>
            <a:xfrm>
              <a:off x="2414965" y="2870305"/>
              <a:ext cx="112980" cy="125770"/>
            </a:xfrm>
            <a:custGeom>
              <a:avLst/>
              <a:gdLst/>
              <a:ahLst/>
              <a:cxnLst/>
              <a:rect l="l" t="t" r="r" b="b"/>
              <a:pathLst>
                <a:path w="35" h="39" extrusionOk="0">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0" name="Google Shape;240;p32"/>
            <p:cNvSpPr/>
            <p:nvPr/>
          </p:nvSpPr>
          <p:spPr>
            <a:xfrm>
              <a:off x="2414965" y="2980088"/>
              <a:ext cx="112975" cy="112975"/>
            </a:xfrm>
            <a:custGeom>
              <a:avLst/>
              <a:gdLst/>
              <a:ahLst/>
              <a:cxnLst/>
              <a:rect l="l" t="t" r="r" b="b"/>
              <a:pathLst>
                <a:path w="10000" h="10000" extrusionOk="0">
                  <a:moveTo>
                    <a:pt x="0" y="0"/>
                  </a:moveTo>
                  <a:lnTo>
                    <a:pt x="10000" y="0"/>
                  </a:lnTo>
                  <a:lnTo>
                    <a:pt x="10000" y="10000"/>
                  </a:lnTo>
                  <a:cubicBezTo>
                    <a:pt x="9362" y="9057"/>
                    <a:pt x="1457" y="1924"/>
                    <a:pt x="0" y="0"/>
                  </a:cubicBezTo>
                  <a:close/>
                </a:path>
              </a:pathLst>
            </a:custGeom>
            <a:solidFill>
              <a:srgbClr val="D59D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 name="Google Shape;241;p32"/>
            <p:cNvSpPr/>
            <p:nvPr/>
          </p:nvSpPr>
          <p:spPr>
            <a:xfrm>
              <a:off x="2149550" y="3036900"/>
              <a:ext cx="378300" cy="227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Font typeface="Calibri" panose="020F0502020204030204"/>
                <a:buNone/>
              </a:pPr>
              <a:r>
                <a:rPr lang="en-GB" sz="800" b="0" i="0" u="none" strike="noStrike" cap="none">
                  <a:solidFill>
                    <a:srgbClr val="FFFFFF"/>
                  </a:solidFill>
                  <a:latin typeface="Open Sans" panose="020B0606030504020204"/>
                  <a:ea typeface="Open Sans" panose="020B0606030504020204"/>
                  <a:cs typeface="Open Sans" panose="020B0606030504020204"/>
                  <a:sym typeface="Open Sans" panose="020B0606030504020204"/>
                </a:rPr>
                <a:t>FGST</a:t>
              </a:r>
              <a:endParaRPr sz="800" b="0" i="0" u="none" strike="noStrike" cap="none">
                <a:solidFill>
                  <a:srgbClr val="000000"/>
                </a:solidFill>
                <a:latin typeface="Open Sans" panose="020B0606030504020204"/>
                <a:ea typeface="Open Sans" panose="020B0606030504020204"/>
                <a:cs typeface="Open Sans" panose="020B0606030504020204"/>
                <a:sym typeface="Open Sans" panose="020B0606030504020204"/>
              </a:endParaRPr>
            </a:p>
          </p:txBody>
        </p:sp>
      </p:grpSp>
      <p:sp>
        <p:nvSpPr>
          <p:cNvPr id="242" name="Google Shape;242;p32"/>
          <p:cNvSpPr txBox="1">
            <a:spLocks noGrp="1"/>
          </p:cNvSpPr>
          <p:nvPr>
            <p:ph type="title"/>
          </p:nvPr>
        </p:nvSpPr>
        <p:spPr>
          <a:xfrm>
            <a:off x="311700" y="34100"/>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800" b="1">
                <a:solidFill>
                  <a:srgbClr val="666666"/>
                </a:solidFill>
                <a:latin typeface="Dosis"/>
                <a:ea typeface="Dosis"/>
                <a:cs typeface="Dosis"/>
                <a:sym typeface="Dosis"/>
              </a:defRPr>
            </a:lvl1pPr>
            <a:lvl2pPr lvl="1" rtl="0">
              <a:spcBef>
                <a:spcPts val="0"/>
              </a:spcBef>
              <a:spcAft>
                <a:spcPts val="0"/>
              </a:spcAft>
              <a:buNone/>
              <a:defRPr sz="3600" b="1">
                <a:latin typeface="Dosis"/>
                <a:ea typeface="Dosis"/>
                <a:cs typeface="Dosis"/>
                <a:sym typeface="Dosis"/>
              </a:defRPr>
            </a:lvl2pPr>
            <a:lvl3pPr lvl="2" rtl="0">
              <a:spcBef>
                <a:spcPts val="0"/>
              </a:spcBef>
              <a:spcAft>
                <a:spcPts val="0"/>
              </a:spcAft>
              <a:buNone/>
              <a:defRPr sz="3600" b="1">
                <a:latin typeface="Dosis"/>
                <a:ea typeface="Dosis"/>
                <a:cs typeface="Dosis"/>
                <a:sym typeface="Dosis"/>
              </a:defRPr>
            </a:lvl3pPr>
            <a:lvl4pPr lvl="3" rtl="0">
              <a:spcBef>
                <a:spcPts val="0"/>
              </a:spcBef>
              <a:spcAft>
                <a:spcPts val="0"/>
              </a:spcAft>
              <a:buNone/>
              <a:defRPr sz="3600" b="1">
                <a:latin typeface="Dosis"/>
                <a:ea typeface="Dosis"/>
                <a:cs typeface="Dosis"/>
                <a:sym typeface="Dosis"/>
              </a:defRPr>
            </a:lvl4pPr>
            <a:lvl5pPr lvl="4" rtl="0">
              <a:spcBef>
                <a:spcPts val="0"/>
              </a:spcBef>
              <a:spcAft>
                <a:spcPts val="0"/>
              </a:spcAft>
              <a:buNone/>
              <a:defRPr sz="3600" b="1">
                <a:latin typeface="Dosis"/>
                <a:ea typeface="Dosis"/>
                <a:cs typeface="Dosis"/>
                <a:sym typeface="Dosis"/>
              </a:defRPr>
            </a:lvl5pPr>
            <a:lvl6pPr lvl="5" rtl="0">
              <a:spcBef>
                <a:spcPts val="0"/>
              </a:spcBef>
              <a:spcAft>
                <a:spcPts val="0"/>
              </a:spcAft>
              <a:buNone/>
              <a:defRPr sz="3600" b="1">
                <a:latin typeface="Dosis"/>
                <a:ea typeface="Dosis"/>
                <a:cs typeface="Dosis"/>
                <a:sym typeface="Dosis"/>
              </a:defRPr>
            </a:lvl6pPr>
            <a:lvl7pPr lvl="6" rtl="0">
              <a:spcBef>
                <a:spcPts val="0"/>
              </a:spcBef>
              <a:spcAft>
                <a:spcPts val="0"/>
              </a:spcAft>
              <a:buNone/>
              <a:defRPr sz="3600" b="1">
                <a:latin typeface="Dosis"/>
                <a:ea typeface="Dosis"/>
                <a:cs typeface="Dosis"/>
                <a:sym typeface="Dosis"/>
              </a:defRPr>
            </a:lvl7pPr>
            <a:lvl8pPr lvl="7" rtl="0">
              <a:spcBef>
                <a:spcPts val="0"/>
              </a:spcBef>
              <a:spcAft>
                <a:spcPts val="0"/>
              </a:spcAft>
              <a:buNone/>
              <a:defRPr sz="3600" b="1">
                <a:latin typeface="Dosis"/>
                <a:ea typeface="Dosis"/>
                <a:cs typeface="Dosis"/>
                <a:sym typeface="Dosis"/>
              </a:defRPr>
            </a:lvl8pPr>
            <a:lvl9pPr lvl="8" rtl="0">
              <a:spcBef>
                <a:spcPts val="0"/>
              </a:spcBef>
              <a:spcAft>
                <a:spcPts val="0"/>
              </a:spcAft>
              <a:buNone/>
              <a:defRPr sz="3600" b="1">
                <a:latin typeface="Dosis"/>
                <a:ea typeface="Dosis"/>
                <a:cs typeface="Dosis"/>
                <a:sym typeface="Dosis"/>
              </a:defRPr>
            </a:lvl9pPr>
          </a:lstStyle>
          <a:p>
            <a:endParaRPr/>
          </a:p>
        </p:txBody>
      </p:sp>
      <p:sp>
        <p:nvSpPr>
          <p:cNvPr id="243" name="Google Shape;243;p32"/>
          <p:cNvSpPr txBox="1">
            <a:spLocks noGrp="1"/>
          </p:cNvSpPr>
          <p:nvPr>
            <p:ph type="subTitle" idx="3"/>
          </p:nvPr>
        </p:nvSpPr>
        <p:spPr>
          <a:xfrm>
            <a:off x="2249850" y="606800"/>
            <a:ext cx="4644300" cy="2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atin typeface="Open Sans" panose="020B0606030504020204"/>
                <a:ea typeface="Open Sans" panose="020B0606030504020204"/>
                <a:cs typeface="Open Sans" panose="020B0606030504020204"/>
                <a:sym typeface="Open Sans" panose="020B0606030504020204"/>
              </a:defRPr>
            </a:lvl1pPr>
            <a:lvl2pPr lvl="1"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2pPr>
            <a:lvl3pPr lvl="2"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3pPr>
            <a:lvl4pPr lvl="3"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4pPr>
            <a:lvl5pPr lvl="4"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5pPr>
            <a:lvl6pPr lvl="5"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6pPr>
            <a:lvl7pPr lvl="6"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7pPr>
            <a:lvl8pPr lvl="7"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8pPr>
            <a:lvl9pPr lvl="8" algn="ctr" rtl="0">
              <a:spcBef>
                <a:spcPts val="1600"/>
              </a:spcBef>
              <a:spcAft>
                <a:spcPts val="1600"/>
              </a:spcAft>
              <a:buNone/>
              <a:defRPr sz="1600">
                <a:latin typeface="Open Sans" panose="020B0606030504020204"/>
                <a:ea typeface="Open Sans" panose="020B0606030504020204"/>
                <a:cs typeface="Open Sans" panose="020B0606030504020204"/>
                <a:sym typeface="Open Sans" panose="020B0606030504020204"/>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4"/>
        <p:cNvGrpSpPr/>
        <p:nvPr/>
      </p:nvGrpSpPr>
      <p:grpSpPr>
        <a:xfrm>
          <a:off x="0" y="0"/>
          <a:ext cx="0" cy="0"/>
          <a:chOff x="0" y="0"/>
          <a:chExt cx="0" cy="0"/>
        </a:xfrm>
      </p:grpSpPr>
      <p:sp>
        <p:nvSpPr>
          <p:cNvPr id="245" name="Google Shape;245;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6" name="Google Shape;246;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7"/>
        <p:cNvGrpSpPr/>
        <p:nvPr/>
      </p:nvGrpSpPr>
      <p:grpSpPr>
        <a:xfrm>
          <a:off x="0" y="0"/>
          <a:ext cx="0" cy="0"/>
          <a:chOff x="0" y="0"/>
          <a:chExt cx="0" cy="0"/>
        </a:xfrm>
      </p:grpSpPr>
      <p:sp>
        <p:nvSpPr>
          <p:cNvPr id="248" name="Google Shape;248;p3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49" name="Google Shape;249;p3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50" name="Google Shape;250;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1"/>
        <p:cNvGrpSpPr/>
        <p:nvPr/>
      </p:nvGrpSpPr>
      <p:grpSpPr>
        <a:xfrm>
          <a:off x="0" y="0"/>
          <a:ext cx="0" cy="0"/>
          <a:chOff x="0" y="0"/>
          <a:chExt cx="0" cy="0"/>
        </a:xfrm>
      </p:grpSpPr>
      <p:sp>
        <p:nvSpPr>
          <p:cNvPr id="252" name="Google Shape;252;p3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53" name="Google Shape;253;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4"/>
        <p:cNvGrpSpPr/>
        <p:nvPr/>
      </p:nvGrpSpPr>
      <p:grpSpPr>
        <a:xfrm>
          <a:off x="0" y="0"/>
          <a:ext cx="0" cy="0"/>
          <a:chOff x="0" y="0"/>
          <a:chExt cx="0" cy="0"/>
        </a:xfrm>
      </p:grpSpPr>
      <p:sp>
        <p:nvSpPr>
          <p:cNvPr id="255" name="Google Shape;255;p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57" name="Google Shape;257;p3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58" name="Google Shape;258;p3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59" name="Google Shape;259;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0"/>
        <p:cNvGrpSpPr/>
        <p:nvPr/>
      </p:nvGrpSpPr>
      <p:grpSpPr>
        <a:xfrm>
          <a:off x="0" y="0"/>
          <a:ext cx="0" cy="0"/>
          <a:chOff x="0" y="0"/>
          <a:chExt cx="0" cy="0"/>
        </a:xfrm>
      </p:grpSpPr>
      <p:sp>
        <p:nvSpPr>
          <p:cNvPr id="261" name="Google Shape;261;p3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262" name="Google Shape;262;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63"/>
        <p:cNvGrpSpPr/>
        <p:nvPr/>
      </p:nvGrpSpPr>
      <p:grpSpPr>
        <a:xfrm>
          <a:off x="0" y="0"/>
          <a:ext cx="0" cy="0"/>
          <a:chOff x="0" y="0"/>
          <a:chExt cx="0" cy="0"/>
        </a:xfrm>
      </p:grpSpPr>
      <p:sp>
        <p:nvSpPr>
          <p:cNvPr id="264" name="Google Shape;264;p38"/>
          <p:cNvSpPr txBox="1"/>
          <p:nvPr/>
        </p:nvSpPr>
        <p:spPr>
          <a:xfrm>
            <a:off x="6819375" y="4714900"/>
            <a:ext cx="22368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000">
                <a:solidFill>
                  <a:srgbClr val="666666"/>
                </a:solidFill>
                <a:latin typeface="Open Sans" panose="020B0606030504020204"/>
                <a:ea typeface="Open Sans" panose="020B0606030504020204"/>
                <a:cs typeface="Open Sans" panose="020B0606030504020204"/>
                <a:sym typeface="Open Sans" panose="020B0606030504020204"/>
              </a:rPr>
              <a:t>freegoogleslidestemplates.com</a:t>
            </a:r>
            <a:endParaRPr sz="1000">
              <a:solidFill>
                <a:srgbClr val="666666"/>
              </a:solidFill>
              <a:latin typeface="Open Sans" panose="020B0606030504020204"/>
              <a:ea typeface="Open Sans" panose="020B0606030504020204"/>
              <a:cs typeface="Open Sans" panose="020B0606030504020204"/>
              <a:sym typeface="Open Sans" panose="020B0606030504020204"/>
            </a:endParaRPr>
          </a:p>
        </p:txBody>
      </p:sp>
      <p:sp>
        <p:nvSpPr>
          <p:cNvPr id="265" name="Google Shape;265;p38"/>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666666"/>
              </a:buClr>
              <a:buSzPts val="12500"/>
              <a:buFont typeface="Dosis"/>
              <a:buNone/>
              <a:defRPr sz="12500">
                <a:solidFill>
                  <a:srgbClr val="666666"/>
                </a:solidFill>
                <a:latin typeface="Dosis"/>
                <a:ea typeface="Dosis"/>
                <a:cs typeface="Dosis"/>
                <a:sym typeface="Dosis"/>
              </a:defRPr>
            </a:lvl1pPr>
            <a:lvl2pPr lvl="1" algn="ctr" rtl="0">
              <a:spcBef>
                <a:spcPts val="0"/>
              </a:spcBef>
              <a:spcAft>
                <a:spcPts val="0"/>
              </a:spcAft>
              <a:buSzPts val="12500"/>
              <a:buFont typeface="Dosis"/>
              <a:buNone/>
              <a:defRPr sz="12500">
                <a:latin typeface="Dosis"/>
                <a:ea typeface="Dosis"/>
                <a:cs typeface="Dosis"/>
                <a:sym typeface="Dosis"/>
              </a:defRPr>
            </a:lvl2pPr>
            <a:lvl3pPr lvl="2" algn="ctr" rtl="0">
              <a:spcBef>
                <a:spcPts val="0"/>
              </a:spcBef>
              <a:spcAft>
                <a:spcPts val="0"/>
              </a:spcAft>
              <a:buSzPts val="12500"/>
              <a:buFont typeface="Dosis"/>
              <a:buNone/>
              <a:defRPr sz="12500">
                <a:latin typeface="Dosis"/>
                <a:ea typeface="Dosis"/>
                <a:cs typeface="Dosis"/>
                <a:sym typeface="Dosis"/>
              </a:defRPr>
            </a:lvl3pPr>
            <a:lvl4pPr lvl="3" algn="ctr" rtl="0">
              <a:spcBef>
                <a:spcPts val="0"/>
              </a:spcBef>
              <a:spcAft>
                <a:spcPts val="0"/>
              </a:spcAft>
              <a:buSzPts val="12500"/>
              <a:buFont typeface="Dosis"/>
              <a:buNone/>
              <a:defRPr sz="12500">
                <a:latin typeface="Dosis"/>
                <a:ea typeface="Dosis"/>
                <a:cs typeface="Dosis"/>
                <a:sym typeface="Dosis"/>
              </a:defRPr>
            </a:lvl4pPr>
            <a:lvl5pPr lvl="4" algn="ctr" rtl="0">
              <a:spcBef>
                <a:spcPts val="0"/>
              </a:spcBef>
              <a:spcAft>
                <a:spcPts val="0"/>
              </a:spcAft>
              <a:buSzPts val="12500"/>
              <a:buFont typeface="Dosis"/>
              <a:buNone/>
              <a:defRPr sz="12500">
                <a:latin typeface="Dosis"/>
                <a:ea typeface="Dosis"/>
                <a:cs typeface="Dosis"/>
                <a:sym typeface="Dosis"/>
              </a:defRPr>
            </a:lvl5pPr>
            <a:lvl6pPr lvl="5" algn="ctr" rtl="0">
              <a:spcBef>
                <a:spcPts val="0"/>
              </a:spcBef>
              <a:spcAft>
                <a:spcPts val="0"/>
              </a:spcAft>
              <a:buSzPts val="12500"/>
              <a:buFont typeface="Dosis"/>
              <a:buNone/>
              <a:defRPr sz="12500">
                <a:latin typeface="Dosis"/>
                <a:ea typeface="Dosis"/>
                <a:cs typeface="Dosis"/>
                <a:sym typeface="Dosis"/>
              </a:defRPr>
            </a:lvl6pPr>
            <a:lvl7pPr lvl="6" algn="ctr" rtl="0">
              <a:spcBef>
                <a:spcPts val="0"/>
              </a:spcBef>
              <a:spcAft>
                <a:spcPts val="0"/>
              </a:spcAft>
              <a:buSzPts val="12500"/>
              <a:buFont typeface="Dosis"/>
              <a:buNone/>
              <a:defRPr sz="12500">
                <a:latin typeface="Dosis"/>
                <a:ea typeface="Dosis"/>
                <a:cs typeface="Dosis"/>
                <a:sym typeface="Dosis"/>
              </a:defRPr>
            </a:lvl7pPr>
            <a:lvl8pPr lvl="7" algn="ctr" rtl="0">
              <a:spcBef>
                <a:spcPts val="0"/>
              </a:spcBef>
              <a:spcAft>
                <a:spcPts val="0"/>
              </a:spcAft>
              <a:buSzPts val="12500"/>
              <a:buFont typeface="Dosis"/>
              <a:buNone/>
              <a:defRPr sz="12500">
                <a:latin typeface="Dosis"/>
                <a:ea typeface="Dosis"/>
                <a:cs typeface="Dosis"/>
                <a:sym typeface="Dosis"/>
              </a:defRPr>
            </a:lvl8pPr>
            <a:lvl9pPr lvl="8" algn="ctr" rtl="0">
              <a:spcBef>
                <a:spcPts val="0"/>
              </a:spcBef>
              <a:spcAft>
                <a:spcPts val="0"/>
              </a:spcAft>
              <a:buSzPts val="12500"/>
              <a:buFont typeface="Dosis"/>
              <a:buNone/>
              <a:defRPr sz="12500">
                <a:latin typeface="Dosis"/>
                <a:ea typeface="Dosis"/>
                <a:cs typeface="Dosis"/>
                <a:sym typeface="Dosis"/>
              </a:defRPr>
            </a:lvl9pPr>
          </a:lstStyle>
          <a:p>
            <a:r>
              <a:t>xx%</a:t>
            </a:r>
          </a:p>
        </p:txBody>
      </p:sp>
      <p:sp>
        <p:nvSpPr>
          <p:cNvPr id="266" name="Google Shape;266;p38"/>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Font typeface="Open Sans" panose="020B0606030504020204"/>
              <a:buChar char="●"/>
              <a:defRPr>
                <a:latin typeface="Open Sans" panose="020B0606030504020204"/>
                <a:ea typeface="Open Sans" panose="020B0606030504020204"/>
                <a:cs typeface="Open Sans" panose="020B0606030504020204"/>
                <a:sym typeface="Open Sans" panose="020B0606030504020204"/>
              </a:defRPr>
            </a:lvl1pPr>
            <a:lvl2pPr marL="914400" lvl="1" indent="-317500" algn="ctr" rtl="0">
              <a:spcBef>
                <a:spcPts val="1600"/>
              </a:spcBef>
              <a:spcAft>
                <a:spcPts val="0"/>
              </a:spcAft>
              <a:buSzPts val="1400"/>
              <a:buFont typeface="Open Sans" panose="020B0606030504020204"/>
              <a:buChar char="○"/>
              <a:defRPr>
                <a:latin typeface="Open Sans" panose="020B0606030504020204"/>
                <a:ea typeface="Open Sans" panose="020B0606030504020204"/>
                <a:cs typeface="Open Sans" panose="020B0606030504020204"/>
                <a:sym typeface="Open Sans" panose="020B0606030504020204"/>
              </a:defRPr>
            </a:lvl2pPr>
            <a:lvl3pPr marL="1371600" lvl="2" indent="-317500" algn="ctr" rtl="0">
              <a:spcBef>
                <a:spcPts val="1600"/>
              </a:spcBef>
              <a:spcAft>
                <a:spcPts val="0"/>
              </a:spcAft>
              <a:buSzPts val="1400"/>
              <a:buFont typeface="Open Sans" panose="020B0606030504020204"/>
              <a:buChar char="■"/>
              <a:defRPr>
                <a:latin typeface="Open Sans" panose="020B0606030504020204"/>
                <a:ea typeface="Open Sans" panose="020B0606030504020204"/>
                <a:cs typeface="Open Sans" panose="020B0606030504020204"/>
                <a:sym typeface="Open Sans" panose="020B0606030504020204"/>
              </a:defRPr>
            </a:lvl3pPr>
            <a:lvl4pPr marL="1828800" lvl="3" indent="-317500" algn="ctr" rtl="0">
              <a:spcBef>
                <a:spcPts val="1600"/>
              </a:spcBef>
              <a:spcAft>
                <a:spcPts val="0"/>
              </a:spcAft>
              <a:buSzPts val="1400"/>
              <a:buFont typeface="Open Sans" panose="020B0606030504020204"/>
              <a:buChar char="●"/>
              <a:defRPr>
                <a:latin typeface="Open Sans" panose="020B0606030504020204"/>
                <a:ea typeface="Open Sans" panose="020B0606030504020204"/>
                <a:cs typeface="Open Sans" panose="020B0606030504020204"/>
                <a:sym typeface="Open Sans" panose="020B0606030504020204"/>
              </a:defRPr>
            </a:lvl4pPr>
            <a:lvl5pPr marL="2286000" lvl="4" indent="-317500" algn="ctr" rtl="0">
              <a:spcBef>
                <a:spcPts val="1600"/>
              </a:spcBef>
              <a:spcAft>
                <a:spcPts val="0"/>
              </a:spcAft>
              <a:buSzPts val="1400"/>
              <a:buFont typeface="Open Sans" panose="020B0606030504020204"/>
              <a:buChar char="○"/>
              <a:defRPr>
                <a:latin typeface="Open Sans" panose="020B0606030504020204"/>
                <a:ea typeface="Open Sans" panose="020B0606030504020204"/>
                <a:cs typeface="Open Sans" panose="020B0606030504020204"/>
                <a:sym typeface="Open Sans" panose="020B0606030504020204"/>
              </a:defRPr>
            </a:lvl5pPr>
            <a:lvl6pPr marL="2743200" lvl="5" indent="-317500" algn="ctr" rtl="0">
              <a:spcBef>
                <a:spcPts val="1600"/>
              </a:spcBef>
              <a:spcAft>
                <a:spcPts val="0"/>
              </a:spcAft>
              <a:buSzPts val="1400"/>
              <a:buFont typeface="Open Sans" panose="020B0606030504020204"/>
              <a:buChar char="■"/>
              <a:defRPr>
                <a:latin typeface="Open Sans" panose="020B0606030504020204"/>
                <a:ea typeface="Open Sans" panose="020B0606030504020204"/>
                <a:cs typeface="Open Sans" panose="020B0606030504020204"/>
                <a:sym typeface="Open Sans" panose="020B0606030504020204"/>
              </a:defRPr>
            </a:lvl6pPr>
            <a:lvl7pPr marL="3200400" lvl="6" indent="-317500" algn="ctr" rtl="0">
              <a:spcBef>
                <a:spcPts val="1600"/>
              </a:spcBef>
              <a:spcAft>
                <a:spcPts val="0"/>
              </a:spcAft>
              <a:buSzPts val="1400"/>
              <a:buFont typeface="Open Sans" panose="020B0606030504020204"/>
              <a:buChar char="●"/>
              <a:defRPr>
                <a:latin typeface="Open Sans" panose="020B0606030504020204"/>
                <a:ea typeface="Open Sans" panose="020B0606030504020204"/>
                <a:cs typeface="Open Sans" panose="020B0606030504020204"/>
                <a:sym typeface="Open Sans" panose="020B0606030504020204"/>
              </a:defRPr>
            </a:lvl7pPr>
            <a:lvl8pPr marL="3657600" lvl="7" indent="-317500" algn="ctr" rtl="0">
              <a:spcBef>
                <a:spcPts val="1600"/>
              </a:spcBef>
              <a:spcAft>
                <a:spcPts val="0"/>
              </a:spcAft>
              <a:buSzPts val="1400"/>
              <a:buFont typeface="Open Sans" panose="020B0606030504020204"/>
              <a:buChar char="○"/>
              <a:defRPr>
                <a:latin typeface="Open Sans" panose="020B0606030504020204"/>
                <a:ea typeface="Open Sans" panose="020B0606030504020204"/>
                <a:cs typeface="Open Sans" panose="020B0606030504020204"/>
                <a:sym typeface="Open Sans" panose="020B0606030504020204"/>
              </a:defRPr>
            </a:lvl8pPr>
            <a:lvl9pPr marL="4114800" lvl="8" indent="-317500" algn="ctr" rtl="0">
              <a:spcBef>
                <a:spcPts val="1600"/>
              </a:spcBef>
              <a:spcAft>
                <a:spcPts val="1600"/>
              </a:spcAft>
              <a:buSzPts val="1400"/>
              <a:buFont typeface="Open Sans" panose="020B0606030504020204"/>
              <a:buChar char="■"/>
              <a:defRPr>
                <a:latin typeface="Open Sans" panose="020B0606030504020204"/>
                <a:ea typeface="Open Sans" panose="020B0606030504020204"/>
                <a:cs typeface="Open Sans" panose="020B0606030504020204"/>
                <a:sym typeface="Open Sans" panose="020B0606030504020204"/>
              </a:defRPr>
            </a:lvl9pPr>
          </a:lstStyle>
          <a:p>
            <a:endParaRPr/>
          </a:p>
        </p:txBody>
      </p:sp>
      <p:sp>
        <p:nvSpPr>
          <p:cNvPr id="267" name="Google Shape;267;p38"/>
          <p:cNvSpPr/>
          <p:nvPr/>
        </p:nvSpPr>
        <p:spPr>
          <a:xfrm>
            <a:off x="8468475" y="152350"/>
            <a:ext cx="454500" cy="365400"/>
          </a:xfrm>
          <a:prstGeom prst="rect">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8"/>
          <p:cNvSpPr/>
          <p:nvPr/>
        </p:nvSpPr>
        <p:spPr>
          <a:xfrm>
            <a:off x="8468475" y="517700"/>
            <a:ext cx="454500" cy="891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8"/>
          <p:cNvSpPr txBox="1">
            <a:spLocks noGrp="1"/>
          </p:cNvSpPr>
          <p:nvPr>
            <p:ph type="sldNum" idx="12"/>
          </p:nvPr>
        </p:nvSpPr>
        <p:spPr>
          <a:xfrm>
            <a:off x="8421384" y="138251"/>
            <a:ext cx="548700" cy="393600"/>
          </a:xfrm>
          <a:prstGeom prst="rect">
            <a:avLst/>
          </a:prstGeom>
        </p:spPr>
        <p:txBody>
          <a:bodyPr spcFirstLastPara="1" wrap="square" lIns="91425" tIns="91425" rIns="91425" bIns="91425" anchor="ctr" anchorCtr="0">
            <a:noAutofit/>
          </a:bodyPr>
          <a:lstStyle>
            <a:lvl1pPr lvl="0" algn="ctr" rtl="0">
              <a:buNone/>
              <a:defRPr sz="1300">
                <a:solidFill>
                  <a:srgbClr val="FFFFFF"/>
                </a:solidFill>
              </a:defRPr>
            </a:lvl1pPr>
            <a:lvl2pPr lvl="1" algn="ctr" rtl="0">
              <a:buNone/>
              <a:defRPr sz="1300">
                <a:solidFill>
                  <a:srgbClr val="FFFFFF"/>
                </a:solidFill>
              </a:defRPr>
            </a:lvl2pPr>
            <a:lvl3pPr lvl="2" algn="ctr" rtl="0">
              <a:buNone/>
              <a:defRPr sz="1300">
                <a:solidFill>
                  <a:srgbClr val="FFFFFF"/>
                </a:solidFill>
              </a:defRPr>
            </a:lvl3pPr>
            <a:lvl4pPr lvl="3" algn="ctr" rtl="0">
              <a:buNone/>
              <a:defRPr sz="1300">
                <a:solidFill>
                  <a:srgbClr val="FFFFFF"/>
                </a:solidFill>
              </a:defRPr>
            </a:lvl4pPr>
            <a:lvl5pPr lvl="4" algn="ctr" rtl="0">
              <a:buNone/>
              <a:defRPr sz="1300">
                <a:solidFill>
                  <a:srgbClr val="FFFFFF"/>
                </a:solidFill>
              </a:defRPr>
            </a:lvl5pPr>
            <a:lvl6pPr lvl="5" algn="ctr" rtl="0">
              <a:buNone/>
              <a:defRPr sz="1300">
                <a:solidFill>
                  <a:srgbClr val="FFFFFF"/>
                </a:solidFill>
              </a:defRPr>
            </a:lvl6pPr>
            <a:lvl7pPr lvl="6" algn="ctr" rtl="0">
              <a:buNone/>
              <a:defRPr sz="1300">
                <a:solidFill>
                  <a:srgbClr val="FFFFFF"/>
                </a:solidFill>
              </a:defRPr>
            </a:lvl7pPr>
            <a:lvl8pPr lvl="7" algn="ctr" rtl="0">
              <a:buNone/>
              <a:defRPr sz="1300">
                <a:solidFill>
                  <a:srgbClr val="FFFFFF"/>
                </a:solidFill>
              </a:defRPr>
            </a:lvl8pPr>
            <a:lvl9pPr lvl="8" algn="ctr" rtl="0">
              <a:buNone/>
              <a:defRPr sz="1300">
                <a:solidFill>
                  <a:srgbClr val="FFFFFF"/>
                </a:solidFill>
              </a:defRPr>
            </a:lvl9pPr>
          </a:lstStyle>
          <a:p>
            <a:pPr marL="0" lvl="0" indent="0" algn="ctr" rtl="0">
              <a:spcBef>
                <a:spcPts val="0"/>
              </a:spcBef>
              <a:spcAft>
                <a:spcPts val="0"/>
              </a:spcAft>
              <a:buNone/>
            </a:pPr>
            <a:fld id="{00000000-1234-1234-1234-123412341234}" type="slidenum">
              <a:rPr lang="en-GB"/>
              <a:t>‹#›</a:t>
            </a:fld>
            <a:endParaRPr lang="en-GB"/>
          </a:p>
        </p:txBody>
      </p:sp>
      <p:grpSp>
        <p:nvGrpSpPr>
          <p:cNvPr id="270" name="Google Shape;270;p38"/>
          <p:cNvGrpSpPr/>
          <p:nvPr/>
        </p:nvGrpSpPr>
        <p:grpSpPr>
          <a:xfrm>
            <a:off x="197970" y="4683259"/>
            <a:ext cx="297191" cy="365407"/>
            <a:chOff x="2149550" y="2870305"/>
            <a:chExt cx="378395" cy="465250"/>
          </a:xfrm>
        </p:grpSpPr>
        <p:sp>
          <p:nvSpPr>
            <p:cNvPr id="271" name="Google Shape;271;p38"/>
            <p:cNvSpPr/>
            <p:nvPr/>
          </p:nvSpPr>
          <p:spPr>
            <a:xfrm>
              <a:off x="2149569" y="2870305"/>
              <a:ext cx="378375" cy="465250"/>
            </a:xfrm>
            <a:custGeom>
              <a:avLst/>
              <a:gdLst/>
              <a:ahLst/>
              <a:cxnLst/>
              <a:rect l="l" t="t" r="r" b="b"/>
              <a:pathLst>
                <a:path w="10000" h="10000" extrusionOk="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w="12700" cap="flat" cmpd="sng">
              <a:solidFill>
                <a:srgbClr val="FFC92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2" name="Google Shape;272;p38"/>
            <p:cNvSpPr/>
            <p:nvPr/>
          </p:nvSpPr>
          <p:spPr>
            <a:xfrm>
              <a:off x="2414965" y="2870305"/>
              <a:ext cx="112980" cy="125770"/>
            </a:xfrm>
            <a:custGeom>
              <a:avLst/>
              <a:gdLst/>
              <a:ahLst/>
              <a:cxnLst/>
              <a:rect l="l" t="t" r="r" b="b"/>
              <a:pathLst>
                <a:path w="35" h="39" extrusionOk="0">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3" name="Google Shape;273;p38"/>
            <p:cNvSpPr/>
            <p:nvPr/>
          </p:nvSpPr>
          <p:spPr>
            <a:xfrm>
              <a:off x="2414965" y="2980088"/>
              <a:ext cx="112975" cy="112975"/>
            </a:xfrm>
            <a:custGeom>
              <a:avLst/>
              <a:gdLst/>
              <a:ahLst/>
              <a:cxnLst/>
              <a:rect l="l" t="t" r="r" b="b"/>
              <a:pathLst>
                <a:path w="10000" h="10000" extrusionOk="0">
                  <a:moveTo>
                    <a:pt x="0" y="0"/>
                  </a:moveTo>
                  <a:lnTo>
                    <a:pt x="10000" y="0"/>
                  </a:lnTo>
                  <a:lnTo>
                    <a:pt x="10000" y="10000"/>
                  </a:lnTo>
                  <a:cubicBezTo>
                    <a:pt x="9362" y="9057"/>
                    <a:pt x="1457" y="1924"/>
                    <a:pt x="0" y="0"/>
                  </a:cubicBezTo>
                  <a:close/>
                </a:path>
              </a:pathLst>
            </a:custGeom>
            <a:solidFill>
              <a:srgbClr val="D59D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4" name="Google Shape;274;p38"/>
            <p:cNvSpPr/>
            <p:nvPr/>
          </p:nvSpPr>
          <p:spPr>
            <a:xfrm>
              <a:off x="2149550" y="3036900"/>
              <a:ext cx="378300" cy="227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Font typeface="Calibri" panose="020F0502020204030204"/>
                <a:buNone/>
              </a:pPr>
              <a:r>
                <a:rPr lang="en-GB" sz="800" b="0" i="0" u="none" strike="noStrike" cap="none">
                  <a:solidFill>
                    <a:srgbClr val="FFFFFF"/>
                  </a:solidFill>
                  <a:latin typeface="Open Sans" panose="020B0606030504020204"/>
                  <a:ea typeface="Open Sans" panose="020B0606030504020204"/>
                  <a:cs typeface="Open Sans" panose="020B0606030504020204"/>
                  <a:sym typeface="Open Sans" panose="020B0606030504020204"/>
                </a:rPr>
                <a:t>FGST</a:t>
              </a:r>
              <a:endParaRPr sz="800" b="0" i="0" u="none" strike="noStrike" cap="none">
                <a:solidFill>
                  <a:srgbClr val="000000"/>
                </a:solidFill>
                <a:latin typeface="Open Sans" panose="020B0606030504020204"/>
                <a:ea typeface="Open Sans" panose="020B0606030504020204"/>
                <a:cs typeface="Open Sans" panose="020B0606030504020204"/>
                <a:sym typeface="Open Sans" panose="020B0606030504020204"/>
              </a:endParaRPr>
            </a:p>
          </p:txBody>
        </p:sp>
      </p:grpSp>
      <p:sp>
        <p:nvSpPr>
          <p:cNvPr id="275" name="Google Shape;275;p38"/>
          <p:cNvSpPr txBox="1">
            <a:spLocks noGrp="1"/>
          </p:cNvSpPr>
          <p:nvPr>
            <p:ph type="title" idx="2"/>
          </p:nvPr>
        </p:nvSpPr>
        <p:spPr>
          <a:xfrm>
            <a:off x="311700" y="34100"/>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800" b="1">
                <a:solidFill>
                  <a:srgbClr val="666666"/>
                </a:solidFill>
                <a:latin typeface="Dosis"/>
                <a:ea typeface="Dosis"/>
                <a:cs typeface="Dosis"/>
                <a:sym typeface="Dosis"/>
              </a:defRPr>
            </a:lvl1pPr>
            <a:lvl2pPr lvl="1" rtl="0">
              <a:spcBef>
                <a:spcPts val="0"/>
              </a:spcBef>
              <a:spcAft>
                <a:spcPts val="0"/>
              </a:spcAft>
              <a:buNone/>
              <a:defRPr sz="3600" b="1">
                <a:latin typeface="Dosis"/>
                <a:ea typeface="Dosis"/>
                <a:cs typeface="Dosis"/>
                <a:sym typeface="Dosis"/>
              </a:defRPr>
            </a:lvl2pPr>
            <a:lvl3pPr lvl="2" rtl="0">
              <a:spcBef>
                <a:spcPts val="0"/>
              </a:spcBef>
              <a:spcAft>
                <a:spcPts val="0"/>
              </a:spcAft>
              <a:buNone/>
              <a:defRPr sz="3600" b="1">
                <a:latin typeface="Dosis"/>
                <a:ea typeface="Dosis"/>
                <a:cs typeface="Dosis"/>
                <a:sym typeface="Dosis"/>
              </a:defRPr>
            </a:lvl3pPr>
            <a:lvl4pPr lvl="3" rtl="0">
              <a:spcBef>
                <a:spcPts val="0"/>
              </a:spcBef>
              <a:spcAft>
                <a:spcPts val="0"/>
              </a:spcAft>
              <a:buNone/>
              <a:defRPr sz="3600" b="1">
                <a:latin typeface="Dosis"/>
                <a:ea typeface="Dosis"/>
                <a:cs typeface="Dosis"/>
                <a:sym typeface="Dosis"/>
              </a:defRPr>
            </a:lvl4pPr>
            <a:lvl5pPr lvl="4" rtl="0">
              <a:spcBef>
                <a:spcPts val="0"/>
              </a:spcBef>
              <a:spcAft>
                <a:spcPts val="0"/>
              </a:spcAft>
              <a:buNone/>
              <a:defRPr sz="3600" b="1">
                <a:latin typeface="Dosis"/>
                <a:ea typeface="Dosis"/>
                <a:cs typeface="Dosis"/>
                <a:sym typeface="Dosis"/>
              </a:defRPr>
            </a:lvl5pPr>
            <a:lvl6pPr lvl="5" rtl="0">
              <a:spcBef>
                <a:spcPts val="0"/>
              </a:spcBef>
              <a:spcAft>
                <a:spcPts val="0"/>
              </a:spcAft>
              <a:buNone/>
              <a:defRPr sz="3600" b="1">
                <a:latin typeface="Dosis"/>
                <a:ea typeface="Dosis"/>
                <a:cs typeface="Dosis"/>
                <a:sym typeface="Dosis"/>
              </a:defRPr>
            </a:lvl6pPr>
            <a:lvl7pPr lvl="6" rtl="0">
              <a:spcBef>
                <a:spcPts val="0"/>
              </a:spcBef>
              <a:spcAft>
                <a:spcPts val="0"/>
              </a:spcAft>
              <a:buNone/>
              <a:defRPr sz="3600" b="1">
                <a:latin typeface="Dosis"/>
                <a:ea typeface="Dosis"/>
                <a:cs typeface="Dosis"/>
                <a:sym typeface="Dosis"/>
              </a:defRPr>
            </a:lvl7pPr>
            <a:lvl8pPr lvl="7" rtl="0">
              <a:spcBef>
                <a:spcPts val="0"/>
              </a:spcBef>
              <a:spcAft>
                <a:spcPts val="0"/>
              </a:spcAft>
              <a:buNone/>
              <a:defRPr sz="3600" b="1">
                <a:latin typeface="Dosis"/>
                <a:ea typeface="Dosis"/>
                <a:cs typeface="Dosis"/>
                <a:sym typeface="Dosis"/>
              </a:defRPr>
            </a:lvl8pPr>
            <a:lvl9pPr lvl="8" rtl="0">
              <a:spcBef>
                <a:spcPts val="0"/>
              </a:spcBef>
              <a:spcAft>
                <a:spcPts val="0"/>
              </a:spcAft>
              <a:buNone/>
              <a:defRPr sz="3600" b="1">
                <a:latin typeface="Dosis"/>
                <a:ea typeface="Dosis"/>
                <a:cs typeface="Dosis"/>
                <a:sym typeface="Dosis"/>
              </a:defRPr>
            </a:lvl9pPr>
          </a:lstStyle>
          <a:p>
            <a:endParaRPr/>
          </a:p>
        </p:txBody>
      </p:sp>
      <p:sp>
        <p:nvSpPr>
          <p:cNvPr id="276" name="Google Shape;276;p38"/>
          <p:cNvSpPr txBox="1">
            <a:spLocks noGrp="1"/>
          </p:cNvSpPr>
          <p:nvPr>
            <p:ph type="subTitle" idx="3"/>
          </p:nvPr>
        </p:nvSpPr>
        <p:spPr>
          <a:xfrm>
            <a:off x="2249850" y="606800"/>
            <a:ext cx="4644300" cy="2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atin typeface="Open Sans" panose="020B0606030504020204"/>
                <a:ea typeface="Open Sans" panose="020B0606030504020204"/>
                <a:cs typeface="Open Sans" panose="020B0606030504020204"/>
                <a:sym typeface="Open Sans" panose="020B0606030504020204"/>
              </a:defRPr>
            </a:lvl1pPr>
            <a:lvl2pPr lvl="1"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2pPr>
            <a:lvl3pPr lvl="2"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3pPr>
            <a:lvl4pPr lvl="3"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4pPr>
            <a:lvl5pPr lvl="4"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5pPr>
            <a:lvl6pPr lvl="5"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6pPr>
            <a:lvl7pPr lvl="6"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7pPr>
            <a:lvl8pPr lvl="7" algn="ctr" rtl="0">
              <a:spcBef>
                <a:spcPts val="1600"/>
              </a:spcBef>
              <a:spcAft>
                <a:spcPts val="0"/>
              </a:spcAft>
              <a:buNone/>
              <a:defRPr sz="1600">
                <a:latin typeface="Open Sans" panose="020B0606030504020204"/>
                <a:ea typeface="Open Sans" panose="020B0606030504020204"/>
                <a:cs typeface="Open Sans" panose="020B0606030504020204"/>
                <a:sym typeface="Open Sans" panose="020B0606030504020204"/>
              </a:defRPr>
            </a:lvl8pPr>
            <a:lvl9pPr lvl="8" algn="ctr" rtl="0">
              <a:spcBef>
                <a:spcPts val="1600"/>
              </a:spcBef>
              <a:spcAft>
                <a:spcPts val="1600"/>
              </a:spcAft>
              <a:buNone/>
              <a:defRPr sz="1600">
                <a:latin typeface="Open Sans" panose="020B0606030504020204"/>
                <a:ea typeface="Open Sans" panose="020B0606030504020204"/>
                <a:cs typeface="Open Sans" panose="020B0606030504020204"/>
                <a:sym typeface="Open Sans" panose="020B0606030504020204"/>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7"/>
        <p:cNvGrpSpPr/>
        <p:nvPr/>
      </p:nvGrpSpPr>
      <p:grpSpPr>
        <a:xfrm>
          <a:off x="0" y="0"/>
          <a:ext cx="0" cy="0"/>
          <a:chOff x="0" y="0"/>
          <a:chExt cx="0" cy="0"/>
        </a:xfrm>
      </p:grpSpPr>
      <p:sp>
        <p:nvSpPr>
          <p:cNvPr id="278" name="Google Shape;278;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Really Blank">
  <p:cSld name="BLANK_1">
    <p:spTree>
      <p:nvGrpSpPr>
        <p:cNvPr id="1" name="Shape 279"/>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lank_slide">
  <p:cSld name="1_slidemodel2">
    <p:bg>
      <p:bgPr>
        <a:noFill/>
        <a:effectLst/>
      </p:bgPr>
    </p:bg>
    <p:spTree>
      <p:nvGrpSpPr>
        <p:cNvPr id="1" name="Shape 280"/>
        <p:cNvGrpSpPr/>
        <p:nvPr/>
      </p:nvGrpSpPr>
      <p:grpSpPr>
        <a:xfrm>
          <a:off x="0" y="0"/>
          <a:ext cx="0" cy="0"/>
          <a:chOff x="0" y="0"/>
          <a:chExt cx="0" cy="0"/>
        </a:xfrm>
      </p:grpSpPr>
      <p:sp>
        <p:nvSpPr>
          <p:cNvPr id="281" name="Google Shape;281;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1 1 1">
  <p:cSld name="TITLE_1_1_1">
    <p:bg>
      <p:bgPr>
        <a:noFill/>
        <a:effectLst/>
      </p:bgPr>
    </p:bg>
    <p:spTree>
      <p:nvGrpSpPr>
        <p:cNvPr id="1" name="Shape 37"/>
        <p:cNvGrpSpPr/>
        <p:nvPr/>
      </p:nvGrpSpPr>
      <p:grpSpPr>
        <a:xfrm>
          <a:off x="0" y="0"/>
          <a:ext cx="0" cy="0"/>
          <a:chOff x="0" y="0"/>
          <a:chExt cx="0" cy="0"/>
        </a:xfrm>
      </p:grpSpPr>
      <p:sp>
        <p:nvSpPr>
          <p:cNvPr id="38" name="Google Shape;38;p5"/>
          <p:cNvSpPr/>
          <p:nvPr/>
        </p:nvSpPr>
        <p:spPr>
          <a:xfrm rot="10800000" flipH="1">
            <a:off x="1404025" y="46600"/>
            <a:ext cx="3121800" cy="2502300"/>
          </a:xfrm>
          <a:prstGeom prst="parallelogram">
            <a:avLst>
              <a:gd name="adj" fmla="val 55860"/>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
        <p:nvSpPr>
          <p:cNvPr id="40" name="Google Shape;40;p5"/>
          <p:cNvSpPr/>
          <p:nvPr/>
        </p:nvSpPr>
        <p:spPr>
          <a:xfrm>
            <a:off x="-5850" y="232975"/>
            <a:ext cx="9155700" cy="3296400"/>
          </a:xfrm>
          <a:prstGeom prst="rect">
            <a:avLst/>
          </a:prstGeom>
          <a:solidFill>
            <a:srgbClr val="4C5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txBox="1">
            <a:spLocks noGrp="1"/>
          </p:cNvSpPr>
          <p:nvPr>
            <p:ph type="title"/>
          </p:nvPr>
        </p:nvSpPr>
        <p:spPr>
          <a:xfrm>
            <a:off x="2608825" y="753700"/>
            <a:ext cx="6424500" cy="8019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600">
                <a:solidFill>
                  <a:srgbClr val="FFFFFF"/>
                </a:solidFill>
                <a:latin typeface="Muli"/>
                <a:ea typeface="Muli"/>
                <a:cs typeface="Muli"/>
                <a:sym typeface="Muli"/>
              </a:defRPr>
            </a:lvl1pPr>
            <a:lvl2pPr lvl="1" rtl="0">
              <a:spcBef>
                <a:spcPts val="0"/>
              </a:spcBef>
              <a:spcAft>
                <a:spcPts val="0"/>
              </a:spcAft>
              <a:buNone/>
              <a:defRPr sz="3600">
                <a:solidFill>
                  <a:srgbClr val="FFFFFF"/>
                </a:solidFill>
                <a:latin typeface="Muli"/>
                <a:ea typeface="Muli"/>
                <a:cs typeface="Muli"/>
                <a:sym typeface="Muli"/>
              </a:defRPr>
            </a:lvl2pPr>
            <a:lvl3pPr lvl="2" rtl="0">
              <a:spcBef>
                <a:spcPts val="0"/>
              </a:spcBef>
              <a:spcAft>
                <a:spcPts val="0"/>
              </a:spcAft>
              <a:buNone/>
              <a:defRPr sz="3600">
                <a:solidFill>
                  <a:srgbClr val="FFFFFF"/>
                </a:solidFill>
                <a:latin typeface="Muli"/>
                <a:ea typeface="Muli"/>
                <a:cs typeface="Muli"/>
                <a:sym typeface="Muli"/>
              </a:defRPr>
            </a:lvl3pPr>
            <a:lvl4pPr lvl="3" rtl="0">
              <a:spcBef>
                <a:spcPts val="0"/>
              </a:spcBef>
              <a:spcAft>
                <a:spcPts val="0"/>
              </a:spcAft>
              <a:buNone/>
              <a:defRPr sz="3600">
                <a:solidFill>
                  <a:srgbClr val="FFFFFF"/>
                </a:solidFill>
                <a:latin typeface="Muli"/>
                <a:ea typeface="Muli"/>
                <a:cs typeface="Muli"/>
                <a:sym typeface="Muli"/>
              </a:defRPr>
            </a:lvl4pPr>
            <a:lvl5pPr lvl="4" rtl="0">
              <a:spcBef>
                <a:spcPts val="0"/>
              </a:spcBef>
              <a:spcAft>
                <a:spcPts val="0"/>
              </a:spcAft>
              <a:buNone/>
              <a:defRPr sz="3600">
                <a:solidFill>
                  <a:srgbClr val="FFFFFF"/>
                </a:solidFill>
                <a:latin typeface="Muli"/>
                <a:ea typeface="Muli"/>
                <a:cs typeface="Muli"/>
                <a:sym typeface="Muli"/>
              </a:defRPr>
            </a:lvl5pPr>
            <a:lvl6pPr lvl="5" rtl="0">
              <a:spcBef>
                <a:spcPts val="0"/>
              </a:spcBef>
              <a:spcAft>
                <a:spcPts val="0"/>
              </a:spcAft>
              <a:buNone/>
              <a:defRPr sz="3600">
                <a:solidFill>
                  <a:srgbClr val="FFFFFF"/>
                </a:solidFill>
                <a:latin typeface="Muli"/>
                <a:ea typeface="Muli"/>
                <a:cs typeface="Muli"/>
                <a:sym typeface="Muli"/>
              </a:defRPr>
            </a:lvl6pPr>
            <a:lvl7pPr lvl="6" rtl="0">
              <a:spcBef>
                <a:spcPts val="0"/>
              </a:spcBef>
              <a:spcAft>
                <a:spcPts val="0"/>
              </a:spcAft>
              <a:buNone/>
              <a:defRPr sz="3600">
                <a:solidFill>
                  <a:srgbClr val="FFFFFF"/>
                </a:solidFill>
                <a:latin typeface="Muli"/>
                <a:ea typeface="Muli"/>
                <a:cs typeface="Muli"/>
                <a:sym typeface="Muli"/>
              </a:defRPr>
            </a:lvl7pPr>
            <a:lvl8pPr lvl="7" rtl="0">
              <a:spcBef>
                <a:spcPts val="0"/>
              </a:spcBef>
              <a:spcAft>
                <a:spcPts val="0"/>
              </a:spcAft>
              <a:buNone/>
              <a:defRPr sz="3600">
                <a:solidFill>
                  <a:srgbClr val="FFFFFF"/>
                </a:solidFill>
                <a:latin typeface="Muli"/>
                <a:ea typeface="Muli"/>
                <a:cs typeface="Muli"/>
                <a:sym typeface="Muli"/>
              </a:defRPr>
            </a:lvl8pPr>
            <a:lvl9pPr lvl="8" rtl="0">
              <a:spcBef>
                <a:spcPts val="0"/>
              </a:spcBef>
              <a:spcAft>
                <a:spcPts val="0"/>
              </a:spcAft>
              <a:buNone/>
              <a:defRPr sz="3600">
                <a:solidFill>
                  <a:srgbClr val="FFFFFF"/>
                </a:solidFill>
                <a:latin typeface="Muli"/>
                <a:ea typeface="Muli"/>
                <a:cs typeface="Muli"/>
                <a:sym typeface="Muli"/>
              </a:defRPr>
            </a:lvl9pPr>
          </a:lstStyle>
          <a:p>
            <a:endParaRPr/>
          </a:p>
        </p:txBody>
      </p:sp>
      <p:sp>
        <p:nvSpPr>
          <p:cNvPr id="43" name="Google Shape;43;p5"/>
          <p:cNvSpPr txBox="1">
            <a:spLocks noGrp="1"/>
          </p:cNvSpPr>
          <p:nvPr>
            <p:ph type="subTitle" idx="1"/>
          </p:nvPr>
        </p:nvSpPr>
        <p:spPr>
          <a:xfrm>
            <a:off x="4789525" y="1359950"/>
            <a:ext cx="4243800" cy="393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rgbClr val="9FC5E8"/>
                </a:solidFill>
                <a:latin typeface="Muli"/>
                <a:ea typeface="Muli"/>
                <a:cs typeface="Muli"/>
                <a:sym typeface="Muli"/>
              </a:defRPr>
            </a:lvl1pPr>
            <a:lvl2pPr lvl="1" rtl="0">
              <a:spcBef>
                <a:spcPts val="1600"/>
              </a:spcBef>
              <a:spcAft>
                <a:spcPts val="0"/>
              </a:spcAft>
              <a:buNone/>
              <a:defRPr>
                <a:solidFill>
                  <a:srgbClr val="9FC5E8"/>
                </a:solidFill>
                <a:latin typeface="Muli"/>
                <a:ea typeface="Muli"/>
                <a:cs typeface="Muli"/>
                <a:sym typeface="Muli"/>
              </a:defRPr>
            </a:lvl2pPr>
            <a:lvl3pPr lvl="2" rtl="0">
              <a:spcBef>
                <a:spcPts val="1600"/>
              </a:spcBef>
              <a:spcAft>
                <a:spcPts val="0"/>
              </a:spcAft>
              <a:buNone/>
              <a:defRPr>
                <a:solidFill>
                  <a:srgbClr val="9FC5E8"/>
                </a:solidFill>
                <a:latin typeface="Muli"/>
                <a:ea typeface="Muli"/>
                <a:cs typeface="Muli"/>
                <a:sym typeface="Muli"/>
              </a:defRPr>
            </a:lvl3pPr>
            <a:lvl4pPr lvl="3" rtl="0">
              <a:spcBef>
                <a:spcPts val="1600"/>
              </a:spcBef>
              <a:spcAft>
                <a:spcPts val="0"/>
              </a:spcAft>
              <a:buNone/>
              <a:defRPr>
                <a:solidFill>
                  <a:srgbClr val="9FC5E8"/>
                </a:solidFill>
                <a:latin typeface="Muli"/>
                <a:ea typeface="Muli"/>
                <a:cs typeface="Muli"/>
                <a:sym typeface="Muli"/>
              </a:defRPr>
            </a:lvl4pPr>
            <a:lvl5pPr lvl="4" rtl="0">
              <a:spcBef>
                <a:spcPts val="1600"/>
              </a:spcBef>
              <a:spcAft>
                <a:spcPts val="0"/>
              </a:spcAft>
              <a:buNone/>
              <a:defRPr>
                <a:solidFill>
                  <a:srgbClr val="9FC5E8"/>
                </a:solidFill>
                <a:latin typeface="Muli"/>
                <a:ea typeface="Muli"/>
                <a:cs typeface="Muli"/>
                <a:sym typeface="Muli"/>
              </a:defRPr>
            </a:lvl5pPr>
            <a:lvl6pPr lvl="5" rtl="0">
              <a:spcBef>
                <a:spcPts val="1600"/>
              </a:spcBef>
              <a:spcAft>
                <a:spcPts val="0"/>
              </a:spcAft>
              <a:buNone/>
              <a:defRPr>
                <a:solidFill>
                  <a:srgbClr val="9FC5E8"/>
                </a:solidFill>
                <a:latin typeface="Muli"/>
                <a:ea typeface="Muli"/>
                <a:cs typeface="Muli"/>
                <a:sym typeface="Muli"/>
              </a:defRPr>
            </a:lvl6pPr>
            <a:lvl7pPr lvl="6" rtl="0">
              <a:spcBef>
                <a:spcPts val="1600"/>
              </a:spcBef>
              <a:spcAft>
                <a:spcPts val="0"/>
              </a:spcAft>
              <a:buNone/>
              <a:defRPr>
                <a:solidFill>
                  <a:srgbClr val="9FC5E8"/>
                </a:solidFill>
                <a:latin typeface="Muli"/>
                <a:ea typeface="Muli"/>
                <a:cs typeface="Muli"/>
                <a:sym typeface="Muli"/>
              </a:defRPr>
            </a:lvl7pPr>
            <a:lvl8pPr lvl="7" rtl="0">
              <a:spcBef>
                <a:spcPts val="1600"/>
              </a:spcBef>
              <a:spcAft>
                <a:spcPts val="0"/>
              </a:spcAft>
              <a:buNone/>
              <a:defRPr>
                <a:solidFill>
                  <a:srgbClr val="9FC5E8"/>
                </a:solidFill>
                <a:latin typeface="Muli"/>
                <a:ea typeface="Muli"/>
                <a:cs typeface="Muli"/>
                <a:sym typeface="Muli"/>
              </a:defRPr>
            </a:lvl8pPr>
            <a:lvl9pPr lvl="8" rtl="0">
              <a:spcBef>
                <a:spcPts val="1600"/>
              </a:spcBef>
              <a:spcAft>
                <a:spcPts val="1600"/>
              </a:spcAft>
              <a:buNone/>
              <a:defRPr>
                <a:solidFill>
                  <a:srgbClr val="9FC5E8"/>
                </a:solidFill>
                <a:latin typeface="Muli"/>
                <a:ea typeface="Muli"/>
                <a:cs typeface="Muli"/>
                <a:sym typeface="Muli"/>
              </a:defRPr>
            </a:lvl9pPr>
          </a:lstStyle>
          <a:p>
            <a:endParaRPr/>
          </a:p>
        </p:txBody>
      </p:sp>
      <p:sp>
        <p:nvSpPr>
          <p:cNvPr id="44" name="Google Shape;44;p5"/>
          <p:cNvSpPr txBox="1">
            <a:spLocks noGrp="1"/>
          </p:cNvSpPr>
          <p:nvPr>
            <p:ph type="subTitle" idx="2"/>
          </p:nvPr>
        </p:nvSpPr>
        <p:spPr>
          <a:xfrm>
            <a:off x="6520250" y="1741300"/>
            <a:ext cx="2513100" cy="410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300">
                <a:solidFill>
                  <a:srgbClr val="FFFFFF"/>
                </a:solidFill>
                <a:latin typeface="Muli"/>
                <a:ea typeface="Muli"/>
                <a:cs typeface="Muli"/>
                <a:sym typeface="Muli"/>
              </a:defRPr>
            </a:lvl1pPr>
            <a:lvl2pPr lvl="1" algn="r" rtl="0">
              <a:spcBef>
                <a:spcPts val="1600"/>
              </a:spcBef>
              <a:spcAft>
                <a:spcPts val="0"/>
              </a:spcAft>
              <a:buNone/>
              <a:defRPr sz="1300">
                <a:solidFill>
                  <a:srgbClr val="FFFFFF"/>
                </a:solidFill>
                <a:latin typeface="Muli"/>
                <a:ea typeface="Muli"/>
                <a:cs typeface="Muli"/>
                <a:sym typeface="Muli"/>
              </a:defRPr>
            </a:lvl2pPr>
            <a:lvl3pPr lvl="2" algn="r" rtl="0">
              <a:spcBef>
                <a:spcPts val="1600"/>
              </a:spcBef>
              <a:spcAft>
                <a:spcPts val="0"/>
              </a:spcAft>
              <a:buNone/>
              <a:defRPr sz="1300">
                <a:solidFill>
                  <a:srgbClr val="FFFFFF"/>
                </a:solidFill>
                <a:latin typeface="Muli"/>
                <a:ea typeface="Muli"/>
                <a:cs typeface="Muli"/>
                <a:sym typeface="Muli"/>
              </a:defRPr>
            </a:lvl3pPr>
            <a:lvl4pPr lvl="3" algn="r" rtl="0">
              <a:spcBef>
                <a:spcPts val="1600"/>
              </a:spcBef>
              <a:spcAft>
                <a:spcPts val="0"/>
              </a:spcAft>
              <a:buNone/>
              <a:defRPr sz="1300">
                <a:solidFill>
                  <a:srgbClr val="FFFFFF"/>
                </a:solidFill>
                <a:latin typeface="Muli"/>
                <a:ea typeface="Muli"/>
                <a:cs typeface="Muli"/>
                <a:sym typeface="Muli"/>
              </a:defRPr>
            </a:lvl4pPr>
            <a:lvl5pPr lvl="4" algn="r" rtl="0">
              <a:spcBef>
                <a:spcPts val="1600"/>
              </a:spcBef>
              <a:spcAft>
                <a:spcPts val="0"/>
              </a:spcAft>
              <a:buNone/>
              <a:defRPr sz="1300">
                <a:solidFill>
                  <a:srgbClr val="FFFFFF"/>
                </a:solidFill>
                <a:latin typeface="Muli"/>
                <a:ea typeface="Muli"/>
                <a:cs typeface="Muli"/>
                <a:sym typeface="Muli"/>
              </a:defRPr>
            </a:lvl5pPr>
            <a:lvl6pPr lvl="5" algn="r" rtl="0">
              <a:spcBef>
                <a:spcPts val="1600"/>
              </a:spcBef>
              <a:spcAft>
                <a:spcPts val="0"/>
              </a:spcAft>
              <a:buNone/>
              <a:defRPr sz="1300">
                <a:solidFill>
                  <a:srgbClr val="FFFFFF"/>
                </a:solidFill>
                <a:latin typeface="Muli"/>
                <a:ea typeface="Muli"/>
                <a:cs typeface="Muli"/>
                <a:sym typeface="Muli"/>
              </a:defRPr>
            </a:lvl6pPr>
            <a:lvl7pPr lvl="6" algn="r" rtl="0">
              <a:spcBef>
                <a:spcPts val="1600"/>
              </a:spcBef>
              <a:spcAft>
                <a:spcPts val="0"/>
              </a:spcAft>
              <a:buNone/>
              <a:defRPr sz="1300">
                <a:solidFill>
                  <a:srgbClr val="FFFFFF"/>
                </a:solidFill>
                <a:latin typeface="Muli"/>
                <a:ea typeface="Muli"/>
                <a:cs typeface="Muli"/>
                <a:sym typeface="Muli"/>
              </a:defRPr>
            </a:lvl7pPr>
            <a:lvl8pPr lvl="7" algn="r" rtl="0">
              <a:spcBef>
                <a:spcPts val="1600"/>
              </a:spcBef>
              <a:spcAft>
                <a:spcPts val="0"/>
              </a:spcAft>
              <a:buNone/>
              <a:defRPr sz="1300">
                <a:solidFill>
                  <a:srgbClr val="FFFFFF"/>
                </a:solidFill>
                <a:latin typeface="Muli"/>
                <a:ea typeface="Muli"/>
                <a:cs typeface="Muli"/>
                <a:sym typeface="Muli"/>
              </a:defRPr>
            </a:lvl8pPr>
            <a:lvl9pPr lvl="8" algn="r" rtl="0">
              <a:spcBef>
                <a:spcPts val="1600"/>
              </a:spcBef>
              <a:spcAft>
                <a:spcPts val="1600"/>
              </a:spcAft>
              <a:buNone/>
              <a:defRPr sz="1300">
                <a:solidFill>
                  <a:srgbClr val="FFFFFF"/>
                </a:solidFill>
                <a:latin typeface="Muli"/>
                <a:ea typeface="Muli"/>
                <a:cs typeface="Muli"/>
                <a:sym typeface="Muli"/>
              </a:defRPr>
            </a:lvl9pPr>
          </a:lstStyle>
          <a:p>
            <a:endParaRPr/>
          </a:p>
        </p:txBody>
      </p:sp>
      <p:sp>
        <p:nvSpPr>
          <p:cNvPr id="45" name="Google Shape;45;p5"/>
          <p:cNvSpPr/>
          <p:nvPr/>
        </p:nvSpPr>
        <p:spPr>
          <a:xfrm flipH="1">
            <a:off x="0" y="2548900"/>
            <a:ext cx="3121800" cy="1443900"/>
          </a:xfrm>
          <a:prstGeom prst="parallelogram">
            <a:avLst>
              <a:gd name="adj" fmla="val 96329"/>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 name="Google Shape;46;p5"/>
          <p:cNvSpPr/>
          <p:nvPr/>
        </p:nvSpPr>
        <p:spPr>
          <a:xfrm rot="5400000">
            <a:off x="-790900" y="1012275"/>
            <a:ext cx="3329100" cy="1747200"/>
          </a:xfrm>
          <a:prstGeom prst="triangle">
            <a:avLst>
              <a:gd name="adj" fmla="val 69864"/>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9" name="Google Shape;4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50"/>
        <p:cNvGrpSpPr/>
        <p:nvPr/>
      </p:nvGrpSpPr>
      <p:grpSpPr>
        <a:xfrm>
          <a:off x="0" y="0"/>
          <a:ext cx="0" cy="0"/>
          <a:chOff x="0" y="0"/>
          <a:chExt cx="0" cy="0"/>
        </a:xfrm>
      </p:grpSpPr>
      <p:sp>
        <p:nvSpPr>
          <p:cNvPr id="51" name="Google Shape;51;p7"/>
          <p:cNvSpPr/>
          <p:nvPr/>
        </p:nvSpPr>
        <p:spPr>
          <a:xfrm>
            <a:off x="7119100" y="0"/>
            <a:ext cx="2025000" cy="5143500"/>
          </a:xfrm>
          <a:prstGeom prst="rect">
            <a:avLst/>
          </a:prstGeom>
          <a:solidFill>
            <a:srgbClr val="85C4AC">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 name="Google Shape;52;p7"/>
          <p:cNvSpPr/>
          <p:nvPr/>
        </p:nvSpPr>
        <p:spPr>
          <a:xfrm>
            <a:off x="0" y="0"/>
            <a:ext cx="2147700" cy="5143500"/>
          </a:xfrm>
          <a:prstGeom prst="rect">
            <a:avLst/>
          </a:prstGeom>
          <a:solidFill>
            <a:srgbClr val="689986">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 name="Google Shape;53;p7"/>
          <p:cNvSpPr/>
          <p:nvPr/>
        </p:nvSpPr>
        <p:spPr>
          <a:xfrm>
            <a:off x="2147700" y="0"/>
            <a:ext cx="2595000" cy="5143500"/>
          </a:xfrm>
          <a:prstGeom prst="rect">
            <a:avLst/>
          </a:prstGeom>
          <a:solidFill>
            <a:srgbClr val="74AB96">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 name="Google Shape;54;p7"/>
          <p:cNvSpPr/>
          <p:nvPr/>
        </p:nvSpPr>
        <p:spPr>
          <a:xfrm>
            <a:off x="4727500" y="0"/>
            <a:ext cx="2391600" cy="5143500"/>
          </a:xfrm>
          <a:prstGeom prst="rect">
            <a:avLst/>
          </a:prstGeom>
          <a:solidFill>
            <a:srgbClr val="7CB8A1">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5" name="Google Shape;55;p7"/>
          <p:cNvSpPr/>
          <p:nvPr/>
        </p:nvSpPr>
        <p:spPr>
          <a:xfrm rot="5400000">
            <a:off x="2035125" y="-107150"/>
            <a:ext cx="2393100" cy="6463200"/>
          </a:xfrm>
          <a:prstGeom prst="rect">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 name="Google Shape;56;p7"/>
          <p:cNvSpPr/>
          <p:nvPr/>
        </p:nvSpPr>
        <p:spPr>
          <a:xfrm rot="5400000">
            <a:off x="5612775" y="2783050"/>
            <a:ext cx="2383800" cy="6828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 name="Google Shape;57;p7"/>
          <p:cNvSpPr txBox="1">
            <a:spLocks noGrp="1"/>
          </p:cNvSpPr>
          <p:nvPr>
            <p:ph type="title"/>
          </p:nvPr>
        </p:nvSpPr>
        <p:spPr>
          <a:xfrm>
            <a:off x="539025" y="2499500"/>
            <a:ext cx="50679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Font typeface="Muli"/>
              <a:buNone/>
              <a:defRPr sz="4800">
                <a:solidFill>
                  <a:srgbClr val="FFFFFF"/>
                </a:solidFill>
                <a:latin typeface="Muli"/>
                <a:ea typeface="Muli"/>
                <a:cs typeface="Muli"/>
                <a:sym typeface="Muli"/>
              </a:defRPr>
            </a:lvl1pPr>
            <a:lvl2pPr lvl="1"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2pPr>
            <a:lvl3pPr lvl="2"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3pPr>
            <a:lvl4pPr lvl="3"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4pPr>
            <a:lvl5pPr lvl="4"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5pPr>
            <a:lvl6pPr lvl="5"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6pPr>
            <a:lvl7pPr lvl="6"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7pPr>
            <a:lvl8pPr lvl="7"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8pPr>
            <a:lvl9pPr lvl="8"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9pPr>
          </a:lstStyle>
          <a:p>
            <a:endParaRPr/>
          </a:p>
        </p:txBody>
      </p:sp>
      <p:sp>
        <p:nvSpPr>
          <p:cNvPr id="58" name="Google Shape;5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GB"/>
              <a:t>‹#›</a:t>
            </a:fld>
            <a:endParaRPr lang="en-GB"/>
          </a:p>
        </p:txBody>
      </p:sp>
      <p:sp>
        <p:nvSpPr>
          <p:cNvPr id="59" name="Google Shape;59;p7"/>
          <p:cNvSpPr txBox="1">
            <a:spLocks noGrp="1"/>
          </p:cNvSpPr>
          <p:nvPr>
            <p:ph type="subTitle" idx="1"/>
          </p:nvPr>
        </p:nvSpPr>
        <p:spPr>
          <a:xfrm>
            <a:off x="539025" y="3575750"/>
            <a:ext cx="3828300" cy="42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latin typeface="Muli"/>
                <a:ea typeface="Muli"/>
                <a:cs typeface="Muli"/>
                <a:sym typeface="Muli"/>
              </a:defRPr>
            </a:lvl1pPr>
            <a:lvl2pPr lvl="1">
              <a:spcBef>
                <a:spcPts val="1600"/>
              </a:spcBef>
              <a:spcAft>
                <a:spcPts val="0"/>
              </a:spcAft>
              <a:buNone/>
              <a:defRPr>
                <a:solidFill>
                  <a:srgbClr val="FFFFFF"/>
                </a:solidFill>
                <a:latin typeface="Muli"/>
                <a:ea typeface="Muli"/>
                <a:cs typeface="Muli"/>
                <a:sym typeface="Muli"/>
              </a:defRPr>
            </a:lvl2pPr>
            <a:lvl3pPr lvl="2">
              <a:spcBef>
                <a:spcPts val="1600"/>
              </a:spcBef>
              <a:spcAft>
                <a:spcPts val="0"/>
              </a:spcAft>
              <a:buNone/>
              <a:defRPr>
                <a:solidFill>
                  <a:srgbClr val="FFFFFF"/>
                </a:solidFill>
                <a:latin typeface="Muli"/>
                <a:ea typeface="Muli"/>
                <a:cs typeface="Muli"/>
                <a:sym typeface="Muli"/>
              </a:defRPr>
            </a:lvl3pPr>
            <a:lvl4pPr lvl="3">
              <a:spcBef>
                <a:spcPts val="1600"/>
              </a:spcBef>
              <a:spcAft>
                <a:spcPts val="0"/>
              </a:spcAft>
              <a:buNone/>
              <a:defRPr>
                <a:solidFill>
                  <a:srgbClr val="FFFFFF"/>
                </a:solidFill>
                <a:latin typeface="Muli"/>
                <a:ea typeface="Muli"/>
                <a:cs typeface="Muli"/>
                <a:sym typeface="Muli"/>
              </a:defRPr>
            </a:lvl4pPr>
            <a:lvl5pPr lvl="4">
              <a:spcBef>
                <a:spcPts val="1600"/>
              </a:spcBef>
              <a:spcAft>
                <a:spcPts val="0"/>
              </a:spcAft>
              <a:buNone/>
              <a:defRPr>
                <a:solidFill>
                  <a:srgbClr val="FFFFFF"/>
                </a:solidFill>
                <a:latin typeface="Muli"/>
                <a:ea typeface="Muli"/>
                <a:cs typeface="Muli"/>
                <a:sym typeface="Muli"/>
              </a:defRPr>
            </a:lvl5pPr>
            <a:lvl6pPr lvl="5">
              <a:spcBef>
                <a:spcPts val="1600"/>
              </a:spcBef>
              <a:spcAft>
                <a:spcPts val="0"/>
              </a:spcAft>
              <a:buNone/>
              <a:defRPr>
                <a:solidFill>
                  <a:srgbClr val="FFFFFF"/>
                </a:solidFill>
                <a:latin typeface="Muli"/>
                <a:ea typeface="Muli"/>
                <a:cs typeface="Muli"/>
                <a:sym typeface="Muli"/>
              </a:defRPr>
            </a:lvl6pPr>
            <a:lvl7pPr lvl="6">
              <a:spcBef>
                <a:spcPts val="1600"/>
              </a:spcBef>
              <a:spcAft>
                <a:spcPts val="0"/>
              </a:spcAft>
              <a:buNone/>
              <a:defRPr>
                <a:solidFill>
                  <a:srgbClr val="FFFFFF"/>
                </a:solidFill>
                <a:latin typeface="Muli"/>
                <a:ea typeface="Muli"/>
                <a:cs typeface="Muli"/>
                <a:sym typeface="Muli"/>
              </a:defRPr>
            </a:lvl7pPr>
            <a:lvl8pPr lvl="7">
              <a:spcBef>
                <a:spcPts val="1600"/>
              </a:spcBef>
              <a:spcAft>
                <a:spcPts val="0"/>
              </a:spcAft>
              <a:buNone/>
              <a:defRPr>
                <a:solidFill>
                  <a:srgbClr val="FFFFFF"/>
                </a:solidFill>
                <a:latin typeface="Muli"/>
                <a:ea typeface="Muli"/>
                <a:cs typeface="Muli"/>
                <a:sym typeface="Muli"/>
              </a:defRPr>
            </a:lvl8pPr>
            <a:lvl9pPr lvl="8">
              <a:spcBef>
                <a:spcPts val="1600"/>
              </a:spcBef>
              <a:spcAft>
                <a:spcPts val="1600"/>
              </a:spcAft>
              <a:buNone/>
              <a:defRPr>
                <a:solidFill>
                  <a:srgbClr val="FFFFFF"/>
                </a:solidFill>
                <a:latin typeface="Muli"/>
                <a:ea typeface="Muli"/>
                <a:cs typeface="Muli"/>
                <a:sym typeface="Mul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1">
  <p:cSld name="SECTION_HEADER_1_1">
    <p:spTree>
      <p:nvGrpSpPr>
        <p:cNvPr id="1" name="Shape 60"/>
        <p:cNvGrpSpPr/>
        <p:nvPr/>
      </p:nvGrpSpPr>
      <p:grpSpPr>
        <a:xfrm>
          <a:off x="0" y="0"/>
          <a:ext cx="0" cy="0"/>
          <a:chOff x="0" y="0"/>
          <a:chExt cx="0" cy="0"/>
        </a:xfrm>
      </p:grpSpPr>
      <p:sp>
        <p:nvSpPr>
          <p:cNvPr id="61" name="Google Shape;61;p8"/>
          <p:cNvSpPr/>
          <p:nvPr/>
        </p:nvSpPr>
        <p:spPr>
          <a:xfrm>
            <a:off x="2147700" y="0"/>
            <a:ext cx="2595000" cy="5143500"/>
          </a:xfrm>
          <a:prstGeom prst="rect">
            <a:avLst/>
          </a:prstGeom>
          <a:solidFill>
            <a:srgbClr val="5477A7">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 name="Google Shape;62;p8"/>
          <p:cNvSpPr/>
          <p:nvPr/>
        </p:nvSpPr>
        <p:spPr>
          <a:xfrm>
            <a:off x="0" y="0"/>
            <a:ext cx="2147700" cy="5143500"/>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 name="Google Shape;63;p8"/>
          <p:cNvSpPr/>
          <p:nvPr/>
        </p:nvSpPr>
        <p:spPr>
          <a:xfrm>
            <a:off x="7119100" y="0"/>
            <a:ext cx="2025000" cy="5143500"/>
          </a:xfrm>
          <a:prstGeom prst="rect">
            <a:avLst/>
          </a:prstGeom>
          <a:solidFill>
            <a:srgbClr val="648DC6">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 name="Google Shape;64;p8"/>
          <p:cNvSpPr/>
          <p:nvPr/>
        </p:nvSpPr>
        <p:spPr>
          <a:xfrm>
            <a:off x="4742700" y="0"/>
            <a:ext cx="2376300" cy="5143500"/>
          </a:xfrm>
          <a:prstGeom prst="rect">
            <a:avLst/>
          </a:prstGeom>
          <a:solidFill>
            <a:srgbClr val="5A7FB3">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5" name="Google Shape;65;p8"/>
          <p:cNvSpPr/>
          <p:nvPr/>
        </p:nvSpPr>
        <p:spPr>
          <a:xfrm rot="5400000">
            <a:off x="2035125" y="-107150"/>
            <a:ext cx="2393100" cy="6463200"/>
          </a:xfrm>
          <a:prstGeom prst="rect">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6" name="Google Shape;66;p8"/>
          <p:cNvSpPr txBox="1">
            <a:spLocks noGrp="1"/>
          </p:cNvSpPr>
          <p:nvPr>
            <p:ph type="title"/>
          </p:nvPr>
        </p:nvSpPr>
        <p:spPr>
          <a:xfrm>
            <a:off x="539025" y="2499500"/>
            <a:ext cx="50679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Font typeface="Muli"/>
              <a:buNone/>
              <a:defRPr sz="4800">
                <a:solidFill>
                  <a:srgbClr val="FFFFFF"/>
                </a:solidFill>
                <a:latin typeface="Muli"/>
                <a:ea typeface="Muli"/>
                <a:cs typeface="Muli"/>
                <a:sym typeface="Muli"/>
              </a:defRPr>
            </a:lvl1pPr>
            <a:lvl2pPr lvl="1"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2pPr>
            <a:lvl3pPr lvl="2"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3pPr>
            <a:lvl4pPr lvl="3"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4pPr>
            <a:lvl5pPr lvl="4"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5pPr>
            <a:lvl6pPr lvl="5"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6pPr>
            <a:lvl7pPr lvl="6"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7pPr>
            <a:lvl8pPr lvl="7"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8pPr>
            <a:lvl9pPr lvl="8"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9pPr>
          </a:lstStyle>
          <a:p>
            <a:endParaRPr/>
          </a:p>
        </p:txBody>
      </p:sp>
      <p:sp>
        <p:nvSpPr>
          <p:cNvPr id="67" name="Google Shape;6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GB"/>
              <a:t>‹#›</a:t>
            </a:fld>
            <a:endParaRPr lang="en-GB"/>
          </a:p>
        </p:txBody>
      </p:sp>
      <p:sp>
        <p:nvSpPr>
          <p:cNvPr id="68" name="Google Shape;68;p8"/>
          <p:cNvSpPr txBox="1">
            <a:spLocks noGrp="1"/>
          </p:cNvSpPr>
          <p:nvPr>
            <p:ph type="subTitle" idx="1"/>
          </p:nvPr>
        </p:nvSpPr>
        <p:spPr>
          <a:xfrm>
            <a:off x="539025" y="3575750"/>
            <a:ext cx="3828300" cy="42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
        <p:nvSpPr>
          <p:cNvPr id="69" name="Google Shape;69;p8"/>
          <p:cNvSpPr/>
          <p:nvPr/>
        </p:nvSpPr>
        <p:spPr>
          <a:xfrm rot="5400000">
            <a:off x="5612775" y="2783050"/>
            <a:ext cx="2383800" cy="6828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1 1">
  <p:cSld name="SECTION_HEADER_1_1_1">
    <p:spTree>
      <p:nvGrpSpPr>
        <p:cNvPr id="1" name="Shape 70"/>
        <p:cNvGrpSpPr/>
        <p:nvPr/>
      </p:nvGrpSpPr>
      <p:grpSpPr>
        <a:xfrm>
          <a:off x="0" y="0"/>
          <a:ext cx="0" cy="0"/>
          <a:chOff x="0" y="0"/>
          <a:chExt cx="0" cy="0"/>
        </a:xfrm>
      </p:grpSpPr>
      <p:sp>
        <p:nvSpPr>
          <p:cNvPr id="71" name="Google Shape;71;p9"/>
          <p:cNvSpPr/>
          <p:nvPr/>
        </p:nvSpPr>
        <p:spPr>
          <a:xfrm rot="5400000">
            <a:off x="2005200" y="-1993650"/>
            <a:ext cx="5133600" cy="9130800"/>
          </a:xfrm>
          <a:prstGeom prst="rect">
            <a:avLst/>
          </a:prstGeom>
          <a:solidFill>
            <a:srgbClr val="38444A">
              <a:alpha val="430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2" name="Google Shape;72;p9"/>
          <p:cNvSpPr txBox="1">
            <a:spLocks noGrp="1"/>
          </p:cNvSpPr>
          <p:nvPr>
            <p:ph type="title"/>
          </p:nvPr>
        </p:nvSpPr>
        <p:spPr>
          <a:xfrm>
            <a:off x="539025" y="2347100"/>
            <a:ext cx="50679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Font typeface="Muli"/>
              <a:buNone/>
              <a:defRPr sz="4800">
                <a:solidFill>
                  <a:srgbClr val="FFFFFF"/>
                </a:solidFill>
                <a:latin typeface="Muli"/>
                <a:ea typeface="Muli"/>
                <a:cs typeface="Muli"/>
                <a:sym typeface="Muli"/>
              </a:defRPr>
            </a:lvl1pPr>
            <a:lvl2pPr lvl="1"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2pPr>
            <a:lvl3pPr lvl="2"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3pPr>
            <a:lvl4pPr lvl="3"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4pPr>
            <a:lvl5pPr lvl="4"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5pPr>
            <a:lvl6pPr lvl="5"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6pPr>
            <a:lvl7pPr lvl="6"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7pPr>
            <a:lvl8pPr lvl="7"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8pPr>
            <a:lvl9pPr lvl="8"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9pPr>
          </a:lstStyle>
          <a:p>
            <a:endParaRPr/>
          </a:p>
        </p:txBody>
      </p:sp>
      <p:sp>
        <p:nvSpPr>
          <p:cNvPr id="73" name="Google Shape;7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GB"/>
              <a:t>‹#›</a:t>
            </a:fld>
            <a:endParaRPr lang="en-GB"/>
          </a:p>
        </p:txBody>
      </p:sp>
      <p:sp>
        <p:nvSpPr>
          <p:cNvPr id="74" name="Google Shape;74;p9"/>
          <p:cNvSpPr txBox="1">
            <a:spLocks noGrp="1"/>
          </p:cNvSpPr>
          <p:nvPr>
            <p:ph type="subTitle" idx="1"/>
          </p:nvPr>
        </p:nvSpPr>
        <p:spPr>
          <a:xfrm>
            <a:off x="539025" y="3575750"/>
            <a:ext cx="3828300" cy="42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grpSp>
        <p:nvGrpSpPr>
          <p:cNvPr id="75" name="Google Shape;75;p9"/>
          <p:cNvGrpSpPr/>
          <p:nvPr/>
        </p:nvGrpSpPr>
        <p:grpSpPr>
          <a:xfrm>
            <a:off x="684763" y="3506750"/>
            <a:ext cx="3536825" cy="69000"/>
            <a:chOff x="684763" y="3506750"/>
            <a:chExt cx="3536825" cy="69000"/>
          </a:xfrm>
        </p:grpSpPr>
        <p:sp>
          <p:nvSpPr>
            <p:cNvPr id="76" name="Google Shape;76;p9"/>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7" name="Google Shape;77;p9"/>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8" name="Google Shape;78;p9"/>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9" name="Google Shape;79;p9"/>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80" name="Google Shape;80;p9"/>
          <p:cNvSpPr txBox="1">
            <a:spLocks noGrp="1"/>
          </p:cNvSpPr>
          <p:nvPr>
            <p:ph type="subTitle" idx="2"/>
          </p:nvPr>
        </p:nvSpPr>
        <p:spPr>
          <a:xfrm>
            <a:off x="656400" y="1685100"/>
            <a:ext cx="5182800" cy="344100"/>
          </a:xfrm>
          <a:prstGeom prst="rect">
            <a:avLst/>
          </a:prstGeom>
        </p:spPr>
        <p:txBody>
          <a:bodyPr spcFirstLastPara="1" wrap="square" lIns="91425" tIns="91425" rIns="91425" bIns="91425" anchor="t" anchorCtr="0">
            <a:noAutofit/>
          </a:bodyPr>
          <a:lstStyle>
            <a:lvl1pPr lvl="0">
              <a:spcBef>
                <a:spcPts val="0"/>
              </a:spcBef>
              <a:spcAft>
                <a:spcPts val="0"/>
              </a:spcAft>
              <a:buNone/>
              <a:defRPr sz="1000">
                <a:solidFill>
                  <a:srgbClr val="FFFFFF"/>
                </a:solidFill>
                <a:latin typeface="Muli"/>
                <a:ea typeface="Muli"/>
                <a:cs typeface="Muli"/>
                <a:sym typeface="Muli"/>
              </a:defRPr>
            </a:lvl1pPr>
            <a:lvl2pPr lvl="1">
              <a:spcBef>
                <a:spcPts val="1600"/>
              </a:spcBef>
              <a:spcAft>
                <a:spcPts val="0"/>
              </a:spcAft>
              <a:buNone/>
              <a:defRPr sz="1000">
                <a:solidFill>
                  <a:srgbClr val="FFFFFF"/>
                </a:solidFill>
                <a:latin typeface="Muli"/>
                <a:ea typeface="Muli"/>
                <a:cs typeface="Muli"/>
                <a:sym typeface="Muli"/>
              </a:defRPr>
            </a:lvl2pPr>
            <a:lvl3pPr lvl="2">
              <a:spcBef>
                <a:spcPts val="1600"/>
              </a:spcBef>
              <a:spcAft>
                <a:spcPts val="0"/>
              </a:spcAft>
              <a:buNone/>
              <a:defRPr sz="1000">
                <a:solidFill>
                  <a:srgbClr val="FFFFFF"/>
                </a:solidFill>
                <a:latin typeface="Muli"/>
                <a:ea typeface="Muli"/>
                <a:cs typeface="Muli"/>
                <a:sym typeface="Muli"/>
              </a:defRPr>
            </a:lvl3pPr>
            <a:lvl4pPr lvl="3">
              <a:spcBef>
                <a:spcPts val="1600"/>
              </a:spcBef>
              <a:spcAft>
                <a:spcPts val="0"/>
              </a:spcAft>
              <a:buNone/>
              <a:defRPr sz="1000">
                <a:solidFill>
                  <a:srgbClr val="FFFFFF"/>
                </a:solidFill>
                <a:latin typeface="Muli"/>
                <a:ea typeface="Muli"/>
                <a:cs typeface="Muli"/>
                <a:sym typeface="Muli"/>
              </a:defRPr>
            </a:lvl4pPr>
            <a:lvl5pPr lvl="4">
              <a:spcBef>
                <a:spcPts val="1600"/>
              </a:spcBef>
              <a:spcAft>
                <a:spcPts val="0"/>
              </a:spcAft>
              <a:buNone/>
              <a:defRPr sz="1000">
                <a:solidFill>
                  <a:srgbClr val="FFFFFF"/>
                </a:solidFill>
                <a:latin typeface="Muli"/>
                <a:ea typeface="Muli"/>
                <a:cs typeface="Muli"/>
                <a:sym typeface="Muli"/>
              </a:defRPr>
            </a:lvl5pPr>
            <a:lvl6pPr lvl="5">
              <a:spcBef>
                <a:spcPts val="1600"/>
              </a:spcBef>
              <a:spcAft>
                <a:spcPts val="0"/>
              </a:spcAft>
              <a:buNone/>
              <a:defRPr sz="1000">
                <a:solidFill>
                  <a:srgbClr val="FFFFFF"/>
                </a:solidFill>
                <a:latin typeface="Muli"/>
                <a:ea typeface="Muli"/>
                <a:cs typeface="Muli"/>
                <a:sym typeface="Muli"/>
              </a:defRPr>
            </a:lvl6pPr>
            <a:lvl7pPr lvl="6">
              <a:spcBef>
                <a:spcPts val="1600"/>
              </a:spcBef>
              <a:spcAft>
                <a:spcPts val="0"/>
              </a:spcAft>
              <a:buNone/>
              <a:defRPr sz="1000">
                <a:solidFill>
                  <a:srgbClr val="FFFFFF"/>
                </a:solidFill>
                <a:latin typeface="Muli"/>
                <a:ea typeface="Muli"/>
                <a:cs typeface="Muli"/>
                <a:sym typeface="Muli"/>
              </a:defRPr>
            </a:lvl7pPr>
            <a:lvl8pPr lvl="7">
              <a:spcBef>
                <a:spcPts val="1600"/>
              </a:spcBef>
              <a:spcAft>
                <a:spcPts val="0"/>
              </a:spcAft>
              <a:buNone/>
              <a:defRPr sz="1000">
                <a:solidFill>
                  <a:srgbClr val="FFFFFF"/>
                </a:solidFill>
                <a:latin typeface="Muli"/>
                <a:ea typeface="Muli"/>
                <a:cs typeface="Muli"/>
                <a:sym typeface="Muli"/>
              </a:defRPr>
            </a:lvl8pPr>
            <a:lvl9pPr lvl="8">
              <a:spcBef>
                <a:spcPts val="1600"/>
              </a:spcBef>
              <a:spcAft>
                <a:spcPts val="1600"/>
              </a:spcAft>
              <a:buNone/>
              <a:defRPr sz="1000">
                <a:solidFill>
                  <a:srgbClr val="FFFFFF"/>
                </a:solidFill>
                <a:latin typeface="Muli"/>
                <a:ea typeface="Muli"/>
                <a:cs typeface="Muli"/>
                <a:sym typeface="Mul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1"/>
        <p:cNvGrpSpPr/>
        <p:nvPr/>
      </p:nvGrpSpPr>
      <p:grpSpPr>
        <a:xfrm>
          <a:off x="0" y="0"/>
          <a:ext cx="0" cy="0"/>
          <a:chOff x="0" y="0"/>
          <a:chExt cx="0" cy="0"/>
        </a:xfrm>
      </p:grpSpPr>
      <p:sp>
        <p:nvSpPr>
          <p:cNvPr id="82" name="Google Shape;82;p10"/>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
        <p:nvSpPr>
          <p:cNvPr id="83" name="Google Shape;83;p10"/>
          <p:cNvSpPr txBox="1">
            <a:spLocks noGrp="1"/>
          </p:cNvSpPr>
          <p:nvPr>
            <p:ph type="body" idx="1"/>
          </p:nvPr>
        </p:nvSpPr>
        <p:spPr>
          <a:xfrm>
            <a:off x="370475" y="1348400"/>
            <a:ext cx="84600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Font typeface="Muli"/>
              <a:buChar char="●"/>
              <a:defRPr>
                <a:latin typeface="Muli"/>
                <a:ea typeface="Muli"/>
                <a:cs typeface="Muli"/>
                <a:sym typeface="Muli"/>
              </a:defRPr>
            </a:lvl1pPr>
            <a:lvl2pPr marL="914400" lvl="1" indent="-317500">
              <a:spcBef>
                <a:spcPts val="1600"/>
              </a:spcBef>
              <a:spcAft>
                <a:spcPts val="0"/>
              </a:spcAft>
              <a:buSzPts val="1400"/>
              <a:buFont typeface="Muli"/>
              <a:buChar char="○"/>
              <a:defRPr>
                <a:latin typeface="Muli"/>
                <a:ea typeface="Muli"/>
                <a:cs typeface="Muli"/>
                <a:sym typeface="Muli"/>
              </a:defRPr>
            </a:lvl2pPr>
            <a:lvl3pPr marL="1371600" lvl="2" indent="-317500">
              <a:spcBef>
                <a:spcPts val="1600"/>
              </a:spcBef>
              <a:spcAft>
                <a:spcPts val="0"/>
              </a:spcAft>
              <a:buSzPts val="1400"/>
              <a:buFont typeface="Muli"/>
              <a:buChar char="■"/>
              <a:defRPr>
                <a:latin typeface="Muli"/>
                <a:ea typeface="Muli"/>
                <a:cs typeface="Muli"/>
                <a:sym typeface="Muli"/>
              </a:defRPr>
            </a:lvl3pPr>
            <a:lvl4pPr marL="1828800" lvl="3" indent="-317500">
              <a:spcBef>
                <a:spcPts val="1600"/>
              </a:spcBef>
              <a:spcAft>
                <a:spcPts val="0"/>
              </a:spcAft>
              <a:buSzPts val="1400"/>
              <a:buFont typeface="Muli"/>
              <a:buChar char="●"/>
              <a:defRPr>
                <a:latin typeface="Muli"/>
                <a:ea typeface="Muli"/>
                <a:cs typeface="Muli"/>
                <a:sym typeface="Muli"/>
              </a:defRPr>
            </a:lvl4pPr>
            <a:lvl5pPr marL="2286000" lvl="4" indent="-317500">
              <a:spcBef>
                <a:spcPts val="1600"/>
              </a:spcBef>
              <a:spcAft>
                <a:spcPts val="0"/>
              </a:spcAft>
              <a:buSzPts val="1400"/>
              <a:buFont typeface="Muli"/>
              <a:buChar char="○"/>
              <a:defRPr>
                <a:latin typeface="Muli"/>
                <a:ea typeface="Muli"/>
                <a:cs typeface="Muli"/>
                <a:sym typeface="Muli"/>
              </a:defRPr>
            </a:lvl5pPr>
            <a:lvl6pPr marL="2743200" lvl="5" indent="-317500">
              <a:spcBef>
                <a:spcPts val="1600"/>
              </a:spcBef>
              <a:spcAft>
                <a:spcPts val="0"/>
              </a:spcAft>
              <a:buSzPts val="1400"/>
              <a:buFont typeface="Muli"/>
              <a:buChar char="■"/>
              <a:defRPr>
                <a:latin typeface="Muli"/>
                <a:ea typeface="Muli"/>
                <a:cs typeface="Muli"/>
                <a:sym typeface="Muli"/>
              </a:defRPr>
            </a:lvl6pPr>
            <a:lvl7pPr marL="3200400" lvl="6" indent="-317500">
              <a:spcBef>
                <a:spcPts val="1600"/>
              </a:spcBef>
              <a:spcAft>
                <a:spcPts val="0"/>
              </a:spcAft>
              <a:buSzPts val="1400"/>
              <a:buFont typeface="Muli"/>
              <a:buChar char="●"/>
              <a:defRPr>
                <a:latin typeface="Muli"/>
                <a:ea typeface="Muli"/>
                <a:cs typeface="Muli"/>
                <a:sym typeface="Muli"/>
              </a:defRPr>
            </a:lvl7pPr>
            <a:lvl8pPr marL="3657600" lvl="7" indent="-317500">
              <a:spcBef>
                <a:spcPts val="1600"/>
              </a:spcBef>
              <a:spcAft>
                <a:spcPts val="0"/>
              </a:spcAft>
              <a:buSzPts val="1400"/>
              <a:buFont typeface="Muli"/>
              <a:buChar char="○"/>
              <a:defRPr>
                <a:latin typeface="Muli"/>
                <a:ea typeface="Muli"/>
                <a:cs typeface="Muli"/>
                <a:sym typeface="Muli"/>
              </a:defRPr>
            </a:lvl8pPr>
            <a:lvl9pPr marL="4114800" lvl="8" indent="-317500">
              <a:spcBef>
                <a:spcPts val="1600"/>
              </a:spcBef>
              <a:spcAft>
                <a:spcPts val="1600"/>
              </a:spcAft>
              <a:buSzPts val="1400"/>
              <a:buFont typeface="Muli"/>
              <a:buChar char="■"/>
              <a:defRPr>
                <a:latin typeface="Muli"/>
                <a:ea typeface="Muli"/>
                <a:cs typeface="Muli"/>
                <a:sym typeface="Muli"/>
              </a:defRPr>
            </a:lvl9pPr>
          </a:lstStyle>
          <a:p>
            <a:endParaRPr/>
          </a:p>
        </p:txBody>
      </p:sp>
      <p:sp>
        <p:nvSpPr>
          <p:cNvPr id="84" name="Google Shape;8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grpSp>
        <p:nvGrpSpPr>
          <p:cNvPr id="85" name="Google Shape;85;p10"/>
          <p:cNvGrpSpPr/>
          <p:nvPr/>
        </p:nvGrpSpPr>
        <p:grpSpPr>
          <a:xfrm rot="-5400000">
            <a:off x="-47651" y="696877"/>
            <a:ext cx="649715" cy="69000"/>
            <a:chOff x="684763" y="3506750"/>
            <a:chExt cx="3536825" cy="69000"/>
          </a:xfrm>
        </p:grpSpPr>
        <p:sp>
          <p:nvSpPr>
            <p:cNvPr id="86" name="Google Shape;86;p10"/>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7" name="Google Shape;87;p10"/>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8" name="Google Shape;88;p10"/>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9" name="Google Shape;89;p10"/>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90" name="Google Shape;90;p10"/>
          <p:cNvSpPr txBox="1">
            <a:spLocks noGrp="1"/>
          </p:cNvSpPr>
          <p:nvPr>
            <p:ph type="subTitle" idx="2"/>
          </p:nvPr>
        </p:nvSpPr>
        <p:spPr>
          <a:xfrm>
            <a:off x="370483" y="941525"/>
            <a:ext cx="8460000" cy="3936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theme" Target="../theme/theme2.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4"/>
        <p:cNvGrpSpPr/>
        <p:nvPr/>
      </p:nvGrpSpPr>
      <p:grpSpPr>
        <a:xfrm>
          <a:off x="0" y="0"/>
          <a:ext cx="0" cy="0"/>
          <a:chOff x="0" y="0"/>
          <a:chExt cx="0" cy="0"/>
        </a:xfrm>
      </p:grpSpPr>
      <p:sp>
        <p:nvSpPr>
          <p:cNvPr id="175" name="Google Shape;175;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76" name="Google Shape;176;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77" name="Google Shape;177;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GIF"/></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GIF"/><Relationship Id="rId4"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1000">
              <a:srgbClr val="EE6E3E"/>
            </a:gs>
            <a:gs pos="91000">
              <a:srgbClr val="F06332"/>
            </a:gs>
            <a:gs pos="5000">
              <a:srgbClr val="EF6534"/>
            </a:gs>
            <a:gs pos="60000">
              <a:schemeClr val="accent4">
                <a:lumMod val="60000"/>
                <a:lumOff val="40000"/>
              </a:schemeClr>
            </a:gs>
          </a:gsLst>
          <a:path path="circle">
            <a:fillToRect l="50000" t="50000" r="50000" b="50000"/>
          </a:path>
          <a:tileRect/>
        </a:gradFill>
        <a:effectLst/>
      </p:bgPr>
    </p:bg>
    <p:spTree>
      <p:nvGrpSpPr>
        <p:cNvPr id="1" name="Shape 285"/>
        <p:cNvGrpSpPr/>
        <p:nvPr/>
      </p:nvGrpSpPr>
      <p:grpSpPr>
        <a:xfrm>
          <a:off x="0" y="0"/>
          <a:ext cx="0" cy="0"/>
          <a:chOff x="0" y="0"/>
          <a:chExt cx="0" cy="0"/>
        </a:xfrm>
      </p:grpSpPr>
      <p:sp>
        <p:nvSpPr>
          <p:cNvPr id="2" name="Title 1"/>
          <p:cNvSpPr>
            <a:spLocks noGrp="1"/>
          </p:cNvSpPr>
          <p:nvPr>
            <p:ph type="title"/>
          </p:nvPr>
        </p:nvSpPr>
        <p:spPr>
          <a:xfrm>
            <a:off x="2637788" y="863057"/>
            <a:ext cx="3401695" cy="802005"/>
          </a:xfrm>
        </p:spPr>
        <p:txBody>
          <a:bodyPr>
            <a:scene3d>
              <a:camera prst="orthographicFront"/>
              <a:lightRig rig="threePt" dir="t"/>
            </a:scene3d>
          </a:bodyPr>
          <a:lstStyle/>
          <a:p>
            <a:pPr algn="l"/>
            <a:r>
              <a:rPr lang="en-US" sz="4400" b="1">
                <a:ln/>
                <a:solidFill>
                  <a:schemeClr val="bg1"/>
                </a:solidFill>
                <a:effectLst>
                  <a:outerShdw blurRad="38100" dist="19050" dir="2700000" algn="tl" rotWithShape="0">
                    <a:schemeClr val="dk1">
                      <a:alpha val="40000"/>
                    </a:schemeClr>
                  </a:outerShdw>
                </a:effectLst>
              </a:rPr>
              <a:t>Youtube </a:t>
            </a:r>
            <a:r>
              <a:rPr lang="en-US" sz="4000" b="1">
                <a:ln/>
                <a:solidFill>
                  <a:schemeClr val="bg1"/>
                </a:solidFill>
                <a:effectLst>
                  <a:outerShdw blurRad="38100" dist="19050" dir="2700000" algn="tl" rotWithShape="0">
                    <a:schemeClr val="dk1">
                      <a:alpha val="40000"/>
                    </a:schemeClr>
                  </a:outerShdw>
                </a:effectLst>
              </a:rPr>
              <a:t>API</a:t>
            </a:r>
          </a:p>
        </p:txBody>
      </p:sp>
      <p:pic>
        <p:nvPicPr>
          <p:cNvPr id="3" name="Picture 2" descr="tải xuống"/>
          <p:cNvPicPr>
            <a:picLocks noChangeAspect="1"/>
          </p:cNvPicPr>
          <p:nvPr/>
        </p:nvPicPr>
        <p:blipFill>
          <a:blip r:embed="rId3"/>
          <a:stretch>
            <a:fillRect/>
          </a:stretch>
        </p:blipFill>
        <p:spPr>
          <a:xfrm>
            <a:off x="77470" y="327025"/>
            <a:ext cx="753110" cy="753110"/>
          </a:xfrm>
          <a:prstGeom prst="ellipse">
            <a:avLst/>
          </a:prstGeom>
        </p:spPr>
      </p:pic>
      <p:pic>
        <p:nvPicPr>
          <p:cNvPr id="4" name="Picture 3" descr="hinh-anh-dep-dong_052338893"/>
          <p:cNvPicPr>
            <a:picLocks noChangeAspect="1"/>
          </p:cNvPicPr>
          <p:nvPr/>
        </p:nvPicPr>
        <p:blipFill>
          <a:blip r:embed="rId4"/>
          <a:stretch>
            <a:fillRect/>
          </a:stretch>
        </p:blipFill>
        <p:spPr>
          <a:xfrm>
            <a:off x="6929755" y="213559"/>
            <a:ext cx="2214245" cy="2009033"/>
          </a:xfrm>
          <a:prstGeom prst="rect">
            <a:avLst/>
          </a:prstGeom>
        </p:spPr>
      </p:pic>
      <p:pic>
        <p:nvPicPr>
          <p:cNvPr id="5" name="Picture 4" descr="youtube-1837872_1280"/>
          <p:cNvPicPr>
            <a:picLocks noChangeAspect="1"/>
          </p:cNvPicPr>
          <p:nvPr/>
        </p:nvPicPr>
        <p:blipFill>
          <a:blip r:embed="rId5"/>
          <a:stretch>
            <a:fillRect/>
          </a:stretch>
        </p:blipFill>
        <p:spPr>
          <a:xfrm>
            <a:off x="3187697" y="1732380"/>
            <a:ext cx="2301875" cy="1115060"/>
          </a:xfrm>
          <a:prstGeom prst="rect">
            <a:avLst/>
          </a:prstGeom>
        </p:spPr>
      </p:pic>
      <p:sp>
        <p:nvSpPr>
          <p:cNvPr id="6" name="Text Box 5"/>
          <p:cNvSpPr txBox="1"/>
          <p:nvPr/>
        </p:nvSpPr>
        <p:spPr>
          <a:xfrm>
            <a:off x="0" y="3533548"/>
            <a:ext cx="2637788" cy="338554"/>
          </a:xfrm>
          <a:prstGeom prst="rect">
            <a:avLst/>
          </a:prstGeom>
          <a:solidFill>
            <a:schemeClr val="accent5">
              <a:lumMod val="50000"/>
            </a:schemeClr>
          </a:solidFill>
        </p:spPr>
        <p:txBody>
          <a:bodyPr wrap="square" rtlCol="0">
            <a:spAutoFit/>
          </a:bodyPr>
          <a:lstStyle/>
          <a:p>
            <a:r>
              <a:rPr lang="en-US" sz="1600">
                <a:solidFill>
                  <a:schemeClr val="bg1"/>
                </a:solidFill>
              </a:rPr>
              <a:t>Giảng Viên : Lê Ngọc Hiếu</a:t>
            </a:r>
          </a:p>
        </p:txBody>
      </p:sp>
      <p:sp>
        <p:nvSpPr>
          <p:cNvPr id="7" name="Text Box 6"/>
          <p:cNvSpPr txBox="1"/>
          <p:nvPr/>
        </p:nvSpPr>
        <p:spPr>
          <a:xfrm>
            <a:off x="5223783" y="3358396"/>
            <a:ext cx="3773379" cy="1785104"/>
          </a:xfrm>
          <a:prstGeom prst="rect">
            <a:avLst/>
          </a:prstGeom>
          <a:noFill/>
        </p:spPr>
        <p:txBody>
          <a:bodyPr wrap="square" rtlCol="0">
            <a:spAutoFit/>
          </a:bodyPr>
          <a:lstStyle/>
          <a:p>
            <a:pPr marL="342900" indent="-342900">
              <a:buFont typeface="+mj-lt"/>
              <a:buAutoNum type="arabicPeriod"/>
            </a:pPr>
            <a:r>
              <a:rPr lang="en-US" sz="1600">
                <a:solidFill>
                  <a:schemeClr val="bg1"/>
                </a:solidFill>
              </a:rPr>
              <a:t>Nguyễn Sông Ngân - 5951071062</a:t>
            </a:r>
          </a:p>
          <a:p>
            <a:pPr marL="342900" indent="-342900">
              <a:buFont typeface="+mj-lt"/>
              <a:buAutoNum type="arabicPeriod"/>
            </a:pPr>
            <a:r>
              <a:rPr lang="en-US" sz="1600">
                <a:solidFill>
                  <a:schemeClr val="bg1"/>
                </a:solidFill>
              </a:rPr>
              <a:t>Trần Thị Thanh Ngân - 5951071061</a:t>
            </a:r>
          </a:p>
          <a:p>
            <a:pPr marL="342900" indent="-342900">
              <a:buFont typeface="+mj-lt"/>
              <a:buAutoNum type="arabicPeriod"/>
            </a:pPr>
            <a:r>
              <a:rPr lang="en-US" sz="1600">
                <a:solidFill>
                  <a:schemeClr val="bg1"/>
                </a:solidFill>
              </a:rPr>
              <a:t>Nguyễn Mai Nghiêm - 5951071063</a:t>
            </a:r>
          </a:p>
          <a:p>
            <a:pPr marL="342900" indent="-342900">
              <a:buFont typeface="+mj-lt"/>
              <a:buAutoNum type="arabicPeriod"/>
            </a:pPr>
            <a:r>
              <a:rPr lang="en-US" sz="1600">
                <a:solidFill>
                  <a:schemeClr val="bg1"/>
                </a:solidFill>
              </a:rPr>
              <a:t>Tường Văn Tiến lực - 5951071055</a:t>
            </a:r>
          </a:p>
          <a:p>
            <a:pPr marL="342900" indent="-342900">
              <a:buFont typeface="+mj-lt"/>
              <a:buAutoNum type="arabicPeriod"/>
            </a:pPr>
            <a:r>
              <a:rPr lang="en-US" sz="1600">
                <a:solidFill>
                  <a:schemeClr val="bg1"/>
                </a:solidFill>
              </a:rPr>
              <a:t>Nguyễn Mạnh Hoài - 5951071029</a:t>
            </a:r>
          </a:p>
          <a:p>
            <a:pPr marL="342900" indent="-342900">
              <a:buFont typeface="+mj-lt"/>
              <a:buAutoNum type="arabicPeriod"/>
            </a:pPr>
            <a:r>
              <a:rPr lang="en-US" sz="1600">
                <a:solidFill>
                  <a:schemeClr val="bg1"/>
                </a:solidFill>
              </a:rPr>
              <a:t>Đinh Xuân Giang - 5951071019</a:t>
            </a:r>
          </a:p>
          <a:p>
            <a:pPr marL="342900" indent="-342900">
              <a:buFont typeface="+mj-lt"/>
              <a:buAutoNum type="arabicPeriod"/>
            </a:pPr>
            <a:endParaRPr lang="en-US">
              <a:solidFill>
                <a:schemeClr val="bg1"/>
              </a:solidFill>
            </a:endParaRPr>
          </a:p>
        </p:txBody>
      </p:sp>
      <p:sp>
        <p:nvSpPr>
          <p:cNvPr id="8" name="TextBox 7">
            <a:extLst>
              <a:ext uri="{FF2B5EF4-FFF2-40B4-BE49-F238E27FC236}">
                <a16:creationId xmlns:a16="http://schemas.microsoft.com/office/drawing/2014/main" id="{04311144-1DB0-424D-9290-3EEB6557625F}"/>
              </a:ext>
            </a:extLst>
          </p:cNvPr>
          <p:cNvSpPr txBox="1"/>
          <p:nvPr/>
        </p:nvSpPr>
        <p:spPr>
          <a:xfrm>
            <a:off x="6273089" y="2898334"/>
            <a:ext cx="1890028" cy="338554"/>
          </a:xfrm>
          <a:prstGeom prst="rect">
            <a:avLst/>
          </a:prstGeom>
          <a:noFill/>
        </p:spPr>
        <p:txBody>
          <a:bodyPr wrap="square" rtlCol="0">
            <a:spAutoFit/>
          </a:bodyPr>
          <a:lstStyle/>
          <a:p>
            <a:r>
              <a:rPr lang="en-US" sz="1600">
                <a:solidFill>
                  <a:schemeClr val="bg1"/>
                </a:solidFill>
              </a:rPr>
              <a:t>Thành viên nhóm :</a:t>
            </a: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Shape 1219"/>
        <p:cNvGrpSpPr/>
        <p:nvPr/>
      </p:nvGrpSpPr>
      <p:grpSpPr>
        <a:xfrm>
          <a:off x="0" y="0"/>
          <a:ext cx="0" cy="0"/>
          <a:chOff x="0" y="0"/>
          <a:chExt cx="0" cy="0"/>
        </a:xfrm>
      </p:grpSpPr>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grpSp>
        <p:nvGrpSpPr>
          <p:cNvPr id="326" name="Google Shape;326;p45"/>
          <p:cNvGrpSpPr/>
          <p:nvPr/>
        </p:nvGrpSpPr>
        <p:grpSpPr>
          <a:xfrm>
            <a:off x="4432934" y="1028668"/>
            <a:ext cx="278152" cy="345818"/>
            <a:chOff x="0" y="46600"/>
            <a:chExt cx="3121800" cy="5004600"/>
          </a:xfrm>
        </p:grpSpPr>
        <p:sp>
          <p:nvSpPr>
            <p:cNvPr id="327" name="Google Shape;327;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9" name="Google Shape;329;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330" name="Google Shape;330;p45"/>
          <p:cNvSpPr txBox="1"/>
          <p:nvPr/>
        </p:nvSpPr>
        <p:spPr>
          <a:xfrm>
            <a:off x="4919125" y="970125"/>
            <a:ext cx="3518400"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434343"/>
                </a:solidFill>
                <a:latin typeface="Muli"/>
                <a:ea typeface="Muli"/>
                <a:cs typeface="Muli"/>
                <a:sym typeface="Muli"/>
              </a:rPr>
              <a:t>Lí do chọn đề tài</a:t>
            </a:r>
          </a:p>
        </p:txBody>
      </p:sp>
      <p:sp>
        <p:nvSpPr>
          <p:cNvPr id="331" name="Google Shape;331;p45"/>
          <p:cNvSpPr txBox="1"/>
          <p:nvPr/>
        </p:nvSpPr>
        <p:spPr>
          <a:xfrm>
            <a:off x="4919125" y="2087148"/>
            <a:ext cx="3518400"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434343"/>
                </a:solidFill>
                <a:latin typeface="Muli"/>
                <a:ea typeface="Muli"/>
                <a:cs typeface="Muli"/>
                <a:sym typeface="Muli"/>
              </a:rPr>
              <a:t>Giới thiệu lí thuyết</a:t>
            </a:r>
          </a:p>
        </p:txBody>
      </p:sp>
      <p:sp>
        <p:nvSpPr>
          <p:cNvPr id="333" name="Google Shape;333;p45"/>
          <p:cNvSpPr txBox="1"/>
          <p:nvPr/>
        </p:nvSpPr>
        <p:spPr>
          <a:xfrm>
            <a:off x="4919125" y="3376313"/>
            <a:ext cx="3518400"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434343"/>
                </a:solidFill>
                <a:latin typeface="Muli"/>
                <a:ea typeface="Muli"/>
                <a:cs typeface="Muli"/>
                <a:sym typeface="Muli"/>
              </a:rPr>
              <a:t>DEMO</a:t>
            </a:r>
          </a:p>
        </p:txBody>
      </p:sp>
      <p:grpSp>
        <p:nvGrpSpPr>
          <p:cNvPr id="335" name="Google Shape;335;p45"/>
          <p:cNvGrpSpPr/>
          <p:nvPr/>
        </p:nvGrpSpPr>
        <p:grpSpPr>
          <a:xfrm>
            <a:off x="4432934" y="2145703"/>
            <a:ext cx="278152" cy="345818"/>
            <a:chOff x="0" y="46600"/>
            <a:chExt cx="3121800" cy="5004600"/>
          </a:xfrm>
        </p:grpSpPr>
        <p:sp>
          <p:nvSpPr>
            <p:cNvPr id="336" name="Google Shape;336;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8" name="Google Shape;338;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343" name="Google Shape;343;p45"/>
          <p:cNvGrpSpPr/>
          <p:nvPr/>
        </p:nvGrpSpPr>
        <p:grpSpPr>
          <a:xfrm>
            <a:off x="4432934" y="3434893"/>
            <a:ext cx="278152" cy="345818"/>
            <a:chOff x="0" y="46600"/>
            <a:chExt cx="3121800" cy="5004600"/>
          </a:xfrm>
        </p:grpSpPr>
        <p:sp>
          <p:nvSpPr>
            <p:cNvPr id="344" name="Google Shape;344;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6" name="Google Shape;346;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3" name="Rounded Rectangle 2"/>
          <p:cNvSpPr/>
          <p:nvPr/>
        </p:nvSpPr>
        <p:spPr>
          <a:xfrm>
            <a:off x="1073785" y="1772285"/>
            <a:ext cx="1944370" cy="143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Box 3"/>
          <p:cNvSpPr txBox="1"/>
          <p:nvPr/>
        </p:nvSpPr>
        <p:spPr>
          <a:xfrm>
            <a:off x="1208500" y="2014467"/>
            <a:ext cx="1809655" cy="954107"/>
          </a:xfrm>
          <a:prstGeom prst="rect">
            <a:avLst/>
          </a:prstGeom>
          <a:noFill/>
        </p:spPr>
        <p:txBody>
          <a:bodyPr wrap="square" rtlCol="0">
            <a:spAutoFit/>
            <a:scene3d>
              <a:camera prst="orthographicFront"/>
              <a:lightRig rig="threePt" dir="t"/>
            </a:scene3d>
          </a:bodyPr>
          <a:lstStyle/>
          <a:p>
            <a:r>
              <a:rPr lang="en-US" sz="2800" b="1">
                <a:ln w="10160">
                  <a:solidFill>
                    <a:schemeClr val="accent5"/>
                  </a:solidFill>
                  <a:prstDash val="solid"/>
                </a:ln>
                <a:solidFill>
                  <a:srgbClr val="FFFFFF"/>
                </a:solidFill>
                <a:effectLst>
                  <a:outerShdw blurRad="38100" dist="22860" dir="5400000" algn="tl" rotWithShape="0">
                    <a:srgbClr val="000000">
                      <a:alpha val="30000"/>
                    </a:srgbClr>
                  </a:outerShdw>
                </a:effectLst>
              </a:rPr>
              <a:t>Nội dung báo cáo </a:t>
            </a:r>
          </a:p>
        </p:txBody>
      </p:sp>
      <p:pic>
        <p:nvPicPr>
          <p:cNvPr id="5" name="Picture 4" descr="anh-dong-trang-tri-powerpoint-25_114735755"/>
          <p:cNvPicPr>
            <a:picLocks noChangeAspect="1"/>
          </p:cNvPicPr>
          <p:nvPr/>
        </p:nvPicPr>
        <p:blipFill>
          <a:blip r:embed="rId3"/>
          <a:stretch>
            <a:fillRect/>
          </a:stretch>
        </p:blipFill>
        <p:spPr>
          <a:xfrm>
            <a:off x="52070" y="33020"/>
            <a:ext cx="1663700" cy="1092835"/>
          </a:xfrm>
          <a:prstGeom prst="rect">
            <a:avLst/>
          </a:prstGeom>
        </p:spPr>
      </p:pic>
    </p:spTree>
  </p:cSld>
  <p:clrMapOvr>
    <a:masterClrMapping/>
  </p:clrMapOvr>
  <p:transition>
    <p:newsflash/>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51000">
              <a:srgbClr val="FF0000"/>
            </a:gs>
            <a:gs pos="91000">
              <a:srgbClr val="F06332"/>
            </a:gs>
            <a:gs pos="5000">
              <a:srgbClr val="FF0000"/>
            </a:gs>
            <a:gs pos="60000">
              <a:srgbClr val="FFC78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Rounded Rectangle 4"/>
          <p:cNvSpPr/>
          <p:nvPr/>
        </p:nvSpPr>
        <p:spPr>
          <a:xfrm>
            <a:off x="724535" y="638175"/>
            <a:ext cx="3957955" cy="7918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Box 5"/>
          <p:cNvSpPr txBox="1"/>
          <p:nvPr/>
        </p:nvSpPr>
        <p:spPr>
          <a:xfrm>
            <a:off x="1020445" y="742315"/>
            <a:ext cx="3366770" cy="583565"/>
          </a:xfrm>
          <a:prstGeom prst="rect">
            <a:avLst/>
          </a:prstGeom>
          <a:noFill/>
        </p:spPr>
        <p:txBody>
          <a:bodyPr wrap="square" rtlCol="0">
            <a:spAutoFit/>
          </a:bodyPr>
          <a:lstStyle/>
          <a:p>
            <a:r>
              <a:rPr lang="en-US" sz="3200"/>
              <a:t>Lí do chọn đề tài</a:t>
            </a:r>
          </a:p>
        </p:txBody>
      </p:sp>
      <p:pic>
        <p:nvPicPr>
          <p:cNvPr id="7" name="Picture 6" descr="anh-dong-trang-tri-powerpoint-17_114735521"/>
          <p:cNvPicPr>
            <a:picLocks noChangeAspect="1"/>
          </p:cNvPicPr>
          <p:nvPr/>
        </p:nvPicPr>
        <p:blipFill>
          <a:blip r:embed="rId2"/>
          <a:stretch>
            <a:fillRect/>
          </a:stretch>
        </p:blipFill>
        <p:spPr>
          <a:xfrm>
            <a:off x="6577330" y="-466725"/>
            <a:ext cx="3197225" cy="3002280"/>
          </a:xfrm>
          <a:prstGeom prst="rect">
            <a:avLst/>
          </a:prstGeom>
        </p:spPr>
      </p:pic>
      <p:sp>
        <p:nvSpPr>
          <p:cNvPr id="8" name="Text Box 7"/>
          <p:cNvSpPr txBox="1"/>
          <p:nvPr/>
        </p:nvSpPr>
        <p:spPr>
          <a:xfrm>
            <a:off x="885825" y="2045970"/>
            <a:ext cx="7239000" cy="1322070"/>
          </a:xfrm>
          <a:prstGeom prst="rect">
            <a:avLst/>
          </a:prstGeom>
          <a:solidFill>
            <a:schemeClr val="bg1">
              <a:lumMod val="95000"/>
            </a:schemeClr>
          </a:solidFill>
        </p:spPr>
        <p:txBody>
          <a:bodyPr wrap="square" rtlCol="0">
            <a:spAutoFit/>
          </a:bodyPr>
          <a:lstStyle/>
          <a:p>
            <a:r>
              <a:rPr lang="en-US" sz="2000"/>
              <a:t>Vì cũng là một người đam mê guitar ,hay tìm tòi học hỏi các video trên youtube nên tụi em muốn cải thiện việc tìm kiếm các video chỉ riêng luyện đàn guitar giữa hàn ngàn các video khác dễ hơn ,nhanh hơn, thuận tiện hơn .</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pic>
        <p:nvPicPr>
          <p:cNvPr id="3" name="Picture 2" descr="api"/>
          <p:cNvPicPr>
            <a:picLocks noChangeAspect="1"/>
          </p:cNvPicPr>
          <p:nvPr/>
        </p:nvPicPr>
        <p:blipFill>
          <a:blip r:embed="rId3"/>
          <a:srcRect l="27963" t="32315" r="43470" b="37164"/>
          <a:stretch>
            <a:fillRect/>
          </a:stretch>
        </p:blipFill>
        <p:spPr>
          <a:xfrm>
            <a:off x="7539990" y="2840355"/>
            <a:ext cx="1599565" cy="1491615"/>
          </a:xfrm>
          <a:prstGeom prst="ellipse">
            <a:avLst/>
          </a:prstGeom>
        </p:spPr>
      </p:pic>
      <p:pic>
        <p:nvPicPr>
          <p:cNvPr id="4" name="Picture 3" descr="api"/>
          <p:cNvPicPr>
            <a:picLocks noChangeAspect="1"/>
          </p:cNvPicPr>
          <p:nvPr/>
        </p:nvPicPr>
        <p:blipFill>
          <a:blip r:embed="rId3"/>
          <a:srcRect l="27963" t="32315" r="43470" b="37164"/>
          <a:stretch>
            <a:fillRect/>
          </a:stretch>
        </p:blipFill>
        <p:spPr>
          <a:xfrm>
            <a:off x="7820025" y="4085590"/>
            <a:ext cx="1240790" cy="1056640"/>
          </a:xfrm>
          <a:prstGeom prst="ellipse">
            <a:avLst/>
          </a:prstGeom>
        </p:spPr>
      </p:pic>
      <p:pic>
        <p:nvPicPr>
          <p:cNvPr id="5" name="Picture 4" descr="api"/>
          <p:cNvPicPr>
            <a:picLocks noChangeAspect="1"/>
          </p:cNvPicPr>
          <p:nvPr/>
        </p:nvPicPr>
        <p:blipFill>
          <a:blip r:embed="rId3"/>
          <a:srcRect l="27963" t="32315" r="43470" b="37164"/>
          <a:stretch>
            <a:fillRect/>
          </a:stretch>
        </p:blipFill>
        <p:spPr>
          <a:xfrm>
            <a:off x="6488430" y="3780790"/>
            <a:ext cx="1355090" cy="1292225"/>
          </a:xfrm>
          <a:prstGeom prst="ellipse">
            <a:avLst/>
          </a:prstGeom>
        </p:spPr>
      </p:pic>
      <p:pic>
        <p:nvPicPr>
          <p:cNvPr id="6" name="Picture 5" descr="api"/>
          <p:cNvPicPr>
            <a:picLocks noChangeAspect="1"/>
          </p:cNvPicPr>
          <p:nvPr/>
        </p:nvPicPr>
        <p:blipFill>
          <a:blip r:embed="rId3"/>
          <a:srcRect l="27963" t="32315" r="43470" b="37164"/>
          <a:stretch>
            <a:fillRect/>
          </a:stretch>
        </p:blipFill>
        <p:spPr>
          <a:xfrm>
            <a:off x="7691755" y="1715770"/>
            <a:ext cx="1515110" cy="1290320"/>
          </a:xfrm>
          <a:prstGeom prst="ellipse">
            <a:avLst/>
          </a:prstGeom>
        </p:spPr>
      </p:pic>
      <p:pic>
        <p:nvPicPr>
          <p:cNvPr id="7" name="Picture 6" descr="api"/>
          <p:cNvPicPr>
            <a:picLocks noChangeAspect="1"/>
          </p:cNvPicPr>
          <p:nvPr/>
        </p:nvPicPr>
        <p:blipFill>
          <a:blip r:embed="rId3"/>
          <a:srcRect l="27963" t="32315" r="43470" b="37164"/>
          <a:stretch>
            <a:fillRect/>
          </a:stretch>
        </p:blipFill>
        <p:spPr>
          <a:xfrm>
            <a:off x="6763385" y="1821180"/>
            <a:ext cx="1080135" cy="1078865"/>
          </a:xfrm>
          <a:prstGeom prst="ellipse">
            <a:avLst/>
          </a:prstGeom>
        </p:spPr>
      </p:pic>
      <p:pic>
        <p:nvPicPr>
          <p:cNvPr id="8" name="Picture 7" descr="api"/>
          <p:cNvPicPr>
            <a:picLocks noChangeAspect="1"/>
          </p:cNvPicPr>
          <p:nvPr/>
        </p:nvPicPr>
        <p:blipFill>
          <a:blip r:embed="rId3"/>
          <a:srcRect l="27963" t="32315" r="43470" b="37164"/>
          <a:stretch>
            <a:fillRect/>
          </a:stretch>
        </p:blipFill>
        <p:spPr>
          <a:xfrm>
            <a:off x="7086600" y="2551430"/>
            <a:ext cx="922020" cy="959485"/>
          </a:xfrm>
          <a:prstGeom prst="ellipse">
            <a:avLst/>
          </a:prstGeom>
        </p:spPr>
      </p:pic>
      <p:pic>
        <p:nvPicPr>
          <p:cNvPr id="9" name="Picture 8" descr="api"/>
          <p:cNvPicPr>
            <a:picLocks noChangeAspect="1"/>
          </p:cNvPicPr>
          <p:nvPr/>
        </p:nvPicPr>
        <p:blipFill>
          <a:blip r:embed="rId3"/>
          <a:srcRect l="27963" t="32315" r="43470" b="37164"/>
          <a:stretch>
            <a:fillRect/>
          </a:stretch>
        </p:blipFill>
        <p:spPr>
          <a:xfrm>
            <a:off x="6800850" y="3334385"/>
            <a:ext cx="925830" cy="852170"/>
          </a:xfrm>
          <a:prstGeom prst="ellipse">
            <a:avLst/>
          </a:prstGeom>
        </p:spPr>
      </p:pic>
      <p:pic>
        <p:nvPicPr>
          <p:cNvPr id="10" name="Picture 9" descr="Cau-hoi-mo"/>
          <p:cNvPicPr>
            <a:picLocks noChangeAspect="1"/>
          </p:cNvPicPr>
          <p:nvPr/>
        </p:nvPicPr>
        <p:blipFill>
          <a:blip r:embed="rId4"/>
          <a:srcRect l="45616"/>
          <a:stretch>
            <a:fillRect/>
          </a:stretch>
        </p:blipFill>
        <p:spPr>
          <a:xfrm>
            <a:off x="4413885" y="894080"/>
            <a:ext cx="758190" cy="728980"/>
          </a:xfrm>
          <a:prstGeom prst="rect">
            <a:avLst/>
          </a:prstGeom>
        </p:spPr>
      </p:pic>
      <p:pic>
        <p:nvPicPr>
          <p:cNvPr id="11" name="Picture 10" descr="Cau-hoi-mo"/>
          <p:cNvPicPr>
            <a:picLocks noChangeAspect="1"/>
          </p:cNvPicPr>
          <p:nvPr/>
        </p:nvPicPr>
        <p:blipFill>
          <a:blip r:embed="rId4"/>
          <a:srcRect r="54245"/>
          <a:stretch>
            <a:fillRect/>
          </a:stretch>
        </p:blipFill>
        <p:spPr>
          <a:xfrm>
            <a:off x="7876540" y="170815"/>
            <a:ext cx="1127125" cy="1287780"/>
          </a:xfrm>
          <a:prstGeom prst="rect">
            <a:avLst/>
          </a:prstGeom>
        </p:spPr>
      </p:pic>
      <p:sp>
        <p:nvSpPr>
          <p:cNvPr id="12" name="Rounded Rectangle 11"/>
          <p:cNvSpPr/>
          <p:nvPr/>
        </p:nvSpPr>
        <p:spPr>
          <a:xfrm>
            <a:off x="1717675" y="913765"/>
            <a:ext cx="2696210" cy="690245"/>
          </a:xfrm>
          <a:prstGeom prst="roundRect">
            <a:avLst/>
          </a:prstGeom>
          <a:ln>
            <a:solidFill>
              <a:srgbClr val="FFC7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Box 12"/>
          <p:cNvSpPr txBox="1"/>
          <p:nvPr/>
        </p:nvSpPr>
        <p:spPr>
          <a:xfrm>
            <a:off x="1893587" y="916458"/>
            <a:ext cx="2233295" cy="707886"/>
          </a:xfrm>
          <a:prstGeom prst="rect">
            <a:avLst/>
          </a:prstGeom>
          <a:noFill/>
          <a:ln>
            <a:solidFill>
              <a:srgbClr val="F06332"/>
            </a:solidFill>
          </a:ln>
        </p:spPr>
        <p:txBody>
          <a:bodyPr wrap="square" rtlCol="0">
            <a:spAutoFit/>
          </a:bodyPr>
          <a:lstStyle/>
          <a:p>
            <a:r>
              <a:rPr lang="en-US" sz="4000" b="1">
                <a:solidFill>
                  <a:srgbClr val="C00000"/>
                </a:solidFill>
              </a:rPr>
              <a:t>API là gì </a:t>
            </a:r>
          </a:p>
        </p:txBody>
      </p:sp>
      <p:sp>
        <p:nvSpPr>
          <p:cNvPr id="14" name="Text Box 13"/>
          <p:cNvSpPr txBox="1"/>
          <p:nvPr/>
        </p:nvSpPr>
        <p:spPr>
          <a:xfrm>
            <a:off x="105410" y="2292985"/>
            <a:ext cx="6428105" cy="1476375"/>
          </a:xfrm>
          <a:prstGeom prst="rect">
            <a:avLst/>
          </a:prstGeom>
          <a:noFill/>
        </p:spPr>
        <p:txBody>
          <a:bodyPr wrap="square" rtlCol="0">
            <a:spAutoFit/>
          </a:bodyPr>
          <a:lstStyle/>
          <a:p>
            <a:r>
              <a:rPr lang="en-US" sz="1800">
                <a:solidFill>
                  <a:schemeClr val="bg1"/>
                </a:solidFill>
              </a:rPr>
              <a:t>API là viết tắt của Application Programming Interface – phương thức trung gian kết nối các ứng dụng và thư viện khác nhau.Nó cung cấp khả năng truy xuất đến một tập các hàm hay dùng, từ đó có thể trao đổi dữ liệu giữa các ứng dụng.</a:t>
            </a:r>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pic>
        <p:nvPicPr>
          <p:cNvPr id="3" name="Picture 2" descr="api"/>
          <p:cNvPicPr>
            <a:picLocks noChangeAspect="1"/>
          </p:cNvPicPr>
          <p:nvPr/>
        </p:nvPicPr>
        <p:blipFill>
          <a:blip r:embed="rId3"/>
          <a:srcRect l="27963" t="32315" r="43470" b="37164"/>
          <a:stretch>
            <a:fillRect/>
          </a:stretch>
        </p:blipFill>
        <p:spPr>
          <a:xfrm>
            <a:off x="7539990" y="2840355"/>
            <a:ext cx="1599565" cy="1491615"/>
          </a:xfrm>
          <a:prstGeom prst="ellipse">
            <a:avLst/>
          </a:prstGeom>
        </p:spPr>
      </p:pic>
      <p:pic>
        <p:nvPicPr>
          <p:cNvPr id="4" name="Picture 3" descr="api"/>
          <p:cNvPicPr>
            <a:picLocks noChangeAspect="1"/>
          </p:cNvPicPr>
          <p:nvPr/>
        </p:nvPicPr>
        <p:blipFill>
          <a:blip r:embed="rId3"/>
          <a:srcRect l="27963" t="32315" r="43470" b="37164"/>
          <a:stretch>
            <a:fillRect/>
          </a:stretch>
        </p:blipFill>
        <p:spPr>
          <a:xfrm>
            <a:off x="7820025" y="4085590"/>
            <a:ext cx="1240790" cy="1056640"/>
          </a:xfrm>
          <a:prstGeom prst="ellipse">
            <a:avLst/>
          </a:prstGeom>
        </p:spPr>
      </p:pic>
      <p:pic>
        <p:nvPicPr>
          <p:cNvPr id="5" name="Picture 4" descr="api"/>
          <p:cNvPicPr>
            <a:picLocks noChangeAspect="1"/>
          </p:cNvPicPr>
          <p:nvPr/>
        </p:nvPicPr>
        <p:blipFill>
          <a:blip r:embed="rId3"/>
          <a:srcRect l="27963" t="32315" r="43470" b="37164"/>
          <a:stretch>
            <a:fillRect/>
          </a:stretch>
        </p:blipFill>
        <p:spPr>
          <a:xfrm>
            <a:off x="6488430" y="3780790"/>
            <a:ext cx="1355090" cy="1292225"/>
          </a:xfrm>
          <a:prstGeom prst="ellipse">
            <a:avLst/>
          </a:prstGeom>
        </p:spPr>
      </p:pic>
      <p:pic>
        <p:nvPicPr>
          <p:cNvPr id="6" name="Picture 5" descr="api"/>
          <p:cNvPicPr>
            <a:picLocks noChangeAspect="1"/>
          </p:cNvPicPr>
          <p:nvPr/>
        </p:nvPicPr>
        <p:blipFill>
          <a:blip r:embed="rId3"/>
          <a:srcRect l="27963" t="32315" r="43470" b="37164"/>
          <a:stretch>
            <a:fillRect/>
          </a:stretch>
        </p:blipFill>
        <p:spPr>
          <a:xfrm>
            <a:off x="7691755" y="1715770"/>
            <a:ext cx="1515110" cy="1290320"/>
          </a:xfrm>
          <a:prstGeom prst="ellipse">
            <a:avLst/>
          </a:prstGeom>
        </p:spPr>
      </p:pic>
      <p:pic>
        <p:nvPicPr>
          <p:cNvPr id="7" name="Picture 6" descr="api"/>
          <p:cNvPicPr>
            <a:picLocks noChangeAspect="1"/>
          </p:cNvPicPr>
          <p:nvPr/>
        </p:nvPicPr>
        <p:blipFill>
          <a:blip r:embed="rId3"/>
          <a:srcRect l="27963" t="32315" r="43470" b="37164"/>
          <a:stretch>
            <a:fillRect/>
          </a:stretch>
        </p:blipFill>
        <p:spPr>
          <a:xfrm>
            <a:off x="6763385" y="1821180"/>
            <a:ext cx="1080135" cy="1078865"/>
          </a:xfrm>
          <a:prstGeom prst="ellipse">
            <a:avLst/>
          </a:prstGeom>
        </p:spPr>
      </p:pic>
      <p:pic>
        <p:nvPicPr>
          <p:cNvPr id="8" name="Picture 7" descr="api"/>
          <p:cNvPicPr>
            <a:picLocks noChangeAspect="1"/>
          </p:cNvPicPr>
          <p:nvPr/>
        </p:nvPicPr>
        <p:blipFill>
          <a:blip r:embed="rId3"/>
          <a:srcRect l="27963" t="32315" r="43470" b="37164"/>
          <a:stretch>
            <a:fillRect/>
          </a:stretch>
        </p:blipFill>
        <p:spPr>
          <a:xfrm>
            <a:off x="7086600" y="2551430"/>
            <a:ext cx="922020" cy="959485"/>
          </a:xfrm>
          <a:prstGeom prst="ellipse">
            <a:avLst/>
          </a:prstGeom>
        </p:spPr>
      </p:pic>
      <p:pic>
        <p:nvPicPr>
          <p:cNvPr id="9" name="Picture 8" descr="api"/>
          <p:cNvPicPr>
            <a:picLocks noChangeAspect="1"/>
          </p:cNvPicPr>
          <p:nvPr/>
        </p:nvPicPr>
        <p:blipFill>
          <a:blip r:embed="rId3"/>
          <a:srcRect l="27963" t="32315" r="43470" b="37164"/>
          <a:stretch>
            <a:fillRect/>
          </a:stretch>
        </p:blipFill>
        <p:spPr>
          <a:xfrm>
            <a:off x="6800850" y="3334385"/>
            <a:ext cx="925830" cy="852170"/>
          </a:xfrm>
          <a:prstGeom prst="ellipse">
            <a:avLst/>
          </a:prstGeom>
        </p:spPr>
      </p:pic>
      <p:sp>
        <p:nvSpPr>
          <p:cNvPr id="12" name="Rounded Rectangle 11"/>
          <p:cNvSpPr/>
          <p:nvPr/>
        </p:nvSpPr>
        <p:spPr>
          <a:xfrm>
            <a:off x="1717675" y="913765"/>
            <a:ext cx="2696210" cy="690245"/>
          </a:xfrm>
          <a:prstGeom prst="roundRect">
            <a:avLst/>
          </a:prstGeom>
          <a:ln>
            <a:solidFill>
              <a:srgbClr val="FFC7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Box 12"/>
          <p:cNvSpPr txBox="1"/>
          <p:nvPr/>
        </p:nvSpPr>
        <p:spPr>
          <a:xfrm>
            <a:off x="2180590" y="997585"/>
            <a:ext cx="1770380" cy="521970"/>
          </a:xfrm>
          <a:prstGeom prst="rect">
            <a:avLst/>
          </a:prstGeom>
          <a:noFill/>
          <a:ln>
            <a:noFill/>
          </a:ln>
        </p:spPr>
        <p:txBody>
          <a:bodyPr wrap="square" rtlCol="0">
            <a:spAutoFit/>
          </a:bodyPr>
          <a:lstStyle/>
          <a:p>
            <a:r>
              <a:rPr lang="en-US" sz="2800" b="1">
                <a:solidFill>
                  <a:schemeClr val="bg1"/>
                </a:solidFill>
              </a:rPr>
              <a:t>Key API </a:t>
            </a:r>
          </a:p>
        </p:txBody>
      </p:sp>
      <p:sp>
        <p:nvSpPr>
          <p:cNvPr id="14" name="Text Box 13"/>
          <p:cNvSpPr txBox="1"/>
          <p:nvPr/>
        </p:nvSpPr>
        <p:spPr>
          <a:xfrm>
            <a:off x="105410" y="2292985"/>
            <a:ext cx="6428105" cy="922020"/>
          </a:xfrm>
          <a:prstGeom prst="rect">
            <a:avLst/>
          </a:prstGeom>
          <a:noFill/>
        </p:spPr>
        <p:txBody>
          <a:bodyPr wrap="square" rtlCol="0">
            <a:spAutoFit/>
          </a:bodyPr>
          <a:lstStyle/>
          <a:p>
            <a:r>
              <a:rPr lang="en-US" sz="1800">
                <a:solidFill>
                  <a:schemeClr val="bg1"/>
                </a:solidFill>
              </a:rPr>
              <a:t>API Key chính là các khoá (Key) để cấp quyền cho các phần mềm/ứng dụng nhận diện và làm việc với nhau.</a:t>
            </a:r>
          </a:p>
          <a:p>
            <a:endParaRPr lang="en-US" sz="1800">
              <a:solidFill>
                <a:schemeClr val="bg1"/>
              </a:solidFill>
            </a:endParaRPr>
          </a:p>
        </p:txBody>
      </p:sp>
      <p:pic>
        <p:nvPicPr>
          <p:cNvPr id="15" name="Picture 14" descr="anh-dong-trang-tri-powerpoint-18_114735552"/>
          <p:cNvPicPr>
            <a:picLocks noChangeAspect="1"/>
          </p:cNvPicPr>
          <p:nvPr/>
        </p:nvPicPr>
        <p:blipFill>
          <a:blip r:embed="rId4"/>
          <a:stretch>
            <a:fillRect/>
          </a:stretch>
        </p:blipFill>
        <p:spPr>
          <a:xfrm>
            <a:off x="7162165" y="108585"/>
            <a:ext cx="1898650" cy="1356360"/>
          </a:xfrm>
          <a:prstGeom prst="rect">
            <a:avLst/>
          </a:prstGeom>
        </p:spPr>
      </p:pic>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12" name="Rounded Rectangle 11"/>
          <p:cNvSpPr/>
          <p:nvPr/>
        </p:nvSpPr>
        <p:spPr>
          <a:xfrm>
            <a:off x="2066925" y="998220"/>
            <a:ext cx="2696210" cy="690245"/>
          </a:xfrm>
          <a:prstGeom prst="roundRect">
            <a:avLst/>
          </a:prstGeom>
          <a:ln>
            <a:solidFill>
              <a:srgbClr val="FFC7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Box 12"/>
          <p:cNvSpPr txBox="1"/>
          <p:nvPr/>
        </p:nvSpPr>
        <p:spPr>
          <a:xfrm>
            <a:off x="2364073" y="1020176"/>
            <a:ext cx="2207927" cy="646331"/>
          </a:xfrm>
          <a:prstGeom prst="rect">
            <a:avLst/>
          </a:prstGeom>
          <a:noFill/>
          <a:ln>
            <a:noFill/>
          </a:ln>
        </p:spPr>
        <p:txBody>
          <a:bodyPr wrap="square" rtlCol="0">
            <a:spAutoFit/>
          </a:bodyPr>
          <a:lstStyle/>
          <a:p>
            <a:r>
              <a:rPr lang="en-US" sz="3600" b="1">
                <a:solidFill>
                  <a:srgbClr val="C00000"/>
                </a:solidFill>
              </a:rPr>
              <a:t>Web API </a:t>
            </a:r>
          </a:p>
        </p:txBody>
      </p:sp>
      <p:sp>
        <p:nvSpPr>
          <p:cNvPr id="14" name="Text Box 13"/>
          <p:cNvSpPr txBox="1"/>
          <p:nvPr/>
        </p:nvSpPr>
        <p:spPr>
          <a:xfrm>
            <a:off x="120650" y="2156460"/>
            <a:ext cx="6368415" cy="2030095"/>
          </a:xfrm>
          <a:prstGeom prst="rect">
            <a:avLst/>
          </a:prstGeom>
          <a:noFill/>
        </p:spPr>
        <p:txBody>
          <a:bodyPr wrap="square" rtlCol="0">
            <a:spAutoFit/>
          </a:bodyPr>
          <a:lstStyle/>
          <a:p>
            <a:r>
              <a:rPr lang="en-US" sz="1800">
                <a:solidFill>
                  <a:schemeClr val="bg1"/>
                </a:solidFill>
              </a:rPr>
              <a:t>Web API: là hệ thống API được sử dụng trong các hệ thống website. Hầu hết các website đều ứng dụng đến Web API cho phép bạn kết nối, lấy dữ liệu hoặc cập nhật cơ sở dữ liệu. Ví dụ: Bạn thiết kế chức nằng login thông Google, Facebook, Twitter, Github… Điều này có nghĩa là bạn đang gọi đến API của. Hoặc như các ứng dụng di động đều lấy dữ liệu thông qua API.</a:t>
            </a:r>
          </a:p>
        </p:txBody>
      </p:sp>
      <p:pic>
        <p:nvPicPr>
          <p:cNvPr id="3" name="Picture 0" descr="web-api"/>
          <p:cNvPicPr>
            <a:picLocks noChangeAspect="1"/>
          </p:cNvPicPr>
          <p:nvPr/>
        </p:nvPicPr>
        <p:blipFill>
          <a:blip r:embed="rId3"/>
          <a:stretch>
            <a:fillRect/>
          </a:stretch>
        </p:blipFill>
        <p:spPr>
          <a:xfrm>
            <a:off x="6559550" y="1604010"/>
            <a:ext cx="2538095" cy="3449320"/>
          </a:xfrm>
          <a:prstGeom prst="rect">
            <a:avLst/>
          </a:prstGeom>
        </p:spPr>
      </p:pic>
      <p:pic>
        <p:nvPicPr>
          <p:cNvPr id="2" name="Picture 1" descr="anh-dong-trang-tri-powerpoint-50_114736739"/>
          <p:cNvPicPr>
            <a:picLocks noChangeAspect="1"/>
          </p:cNvPicPr>
          <p:nvPr/>
        </p:nvPicPr>
        <p:blipFill>
          <a:blip r:embed="rId4"/>
          <a:stretch>
            <a:fillRect/>
          </a:stretch>
        </p:blipFill>
        <p:spPr>
          <a:xfrm>
            <a:off x="7033895" y="11430"/>
            <a:ext cx="1975485" cy="1677035"/>
          </a:xfrm>
          <a:prstGeom prst="rect">
            <a:avLst/>
          </a:prstGeom>
        </p:spPr>
      </p:pic>
    </p:spTree>
  </p:cSld>
  <p:clrMapOvr>
    <a:masterClrMapping/>
  </p:clrMapOvr>
  <p:transition>
    <p:wheel spokes="8"/>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51000">
              <a:srgbClr val="FF0000"/>
            </a:gs>
            <a:gs pos="91000">
              <a:srgbClr val="F06332"/>
            </a:gs>
            <a:gs pos="5000">
              <a:srgbClr val="FF0000"/>
            </a:gs>
            <a:gs pos="60000">
              <a:srgbClr val="FFC780"/>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youtubu-logo-e1580984684391"/>
          <p:cNvPicPr>
            <a:picLocks noChangeAspect="1"/>
          </p:cNvPicPr>
          <p:nvPr/>
        </p:nvPicPr>
        <p:blipFill>
          <a:blip r:embed="rId2"/>
          <a:stretch>
            <a:fillRect/>
          </a:stretch>
        </p:blipFill>
        <p:spPr>
          <a:xfrm>
            <a:off x="6580505" y="254635"/>
            <a:ext cx="2512695" cy="3306445"/>
          </a:xfrm>
          <a:prstGeom prst="rect">
            <a:avLst/>
          </a:prstGeom>
        </p:spPr>
      </p:pic>
      <p:pic>
        <p:nvPicPr>
          <p:cNvPr id="8" name="Picture 7" descr="images"/>
          <p:cNvPicPr>
            <a:picLocks noChangeAspect="1"/>
          </p:cNvPicPr>
          <p:nvPr/>
        </p:nvPicPr>
        <p:blipFill>
          <a:blip r:embed="rId3"/>
          <a:stretch>
            <a:fillRect/>
          </a:stretch>
        </p:blipFill>
        <p:spPr>
          <a:xfrm>
            <a:off x="6579870" y="3560445"/>
            <a:ext cx="2513330" cy="1242060"/>
          </a:xfrm>
          <a:prstGeom prst="rect">
            <a:avLst/>
          </a:prstGeom>
        </p:spPr>
      </p:pic>
      <p:sp>
        <p:nvSpPr>
          <p:cNvPr id="9" name="Cloud Callout 8"/>
          <p:cNvSpPr/>
          <p:nvPr/>
        </p:nvSpPr>
        <p:spPr>
          <a:xfrm>
            <a:off x="911860" y="487045"/>
            <a:ext cx="4140835" cy="929005"/>
          </a:xfrm>
          <a:prstGeom prst="cloudCallou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9"/>
          <p:cNvSpPr txBox="1"/>
          <p:nvPr/>
        </p:nvSpPr>
        <p:spPr>
          <a:xfrm rot="21420000">
            <a:off x="1837690" y="690880"/>
            <a:ext cx="2698750" cy="521970"/>
          </a:xfrm>
          <a:prstGeom prst="rect">
            <a:avLst/>
          </a:prstGeom>
          <a:noFill/>
        </p:spPr>
        <p:txBody>
          <a:bodyPr wrap="square" rtlCol="0">
            <a:spAutoFit/>
          </a:bodyPr>
          <a:lstStyle/>
          <a:p>
            <a:r>
              <a:rPr lang="en-US" sz="2800" b="1">
                <a:solidFill>
                  <a:srgbClr val="FF0000"/>
                </a:solidFill>
              </a:rPr>
              <a:t>YouTube API</a:t>
            </a:r>
          </a:p>
        </p:txBody>
      </p:sp>
      <p:sp>
        <p:nvSpPr>
          <p:cNvPr id="11" name="Text Box 10"/>
          <p:cNvSpPr txBox="1"/>
          <p:nvPr/>
        </p:nvSpPr>
        <p:spPr>
          <a:xfrm>
            <a:off x="60960" y="1553210"/>
            <a:ext cx="6392545" cy="3138170"/>
          </a:xfrm>
          <a:prstGeom prst="rect">
            <a:avLst/>
          </a:prstGeom>
          <a:solidFill>
            <a:schemeClr val="accent3">
              <a:lumMod val="20000"/>
              <a:lumOff val="80000"/>
            </a:schemeClr>
          </a:solidFill>
        </p:spPr>
        <p:txBody>
          <a:bodyPr wrap="square" rtlCol="0">
            <a:spAutoFit/>
          </a:bodyPr>
          <a:lstStyle/>
          <a:p>
            <a:r>
              <a:rPr lang="en-US" sz="1800">
                <a:solidFill>
                  <a:schemeClr val="tx1"/>
                </a:solidFill>
              </a:rPr>
              <a:t>  Với API YouTube, các nhà phát triển có thể thêm một loạt các chức năng và tính năng của YouTube có thể tạo ra giá trị to lớn.</a:t>
            </a:r>
          </a:p>
          <a:p>
            <a:r>
              <a:rPr lang="en-US" sz="1800">
                <a:solidFill>
                  <a:schemeClr val="tx1"/>
                </a:solidFill>
              </a:rPr>
              <a:t> Nó giúp phá vỡ các rào cản giữa các hệ thống và đơn giản hóa các quy trình bằng cách nâng cao hiệu quả (quản lý và xử lý dữ liệu ) </a:t>
            </a:r>
          </a:p>
          <a:p>
            <a:r>
              <a:rPr lang="en-US" sz="1800">
                <a:solidFill>
                  <a:schemeClr val="tx1"/>
                </a:solidFill>
              </a:rPr>
              <a:t>API dữ liệu của YouTube có thể được sử dụng cho nhiều mục đích khác nhau bao gồm tìm kiếm nội dung, kiểm tra các yêu cầu được phép và trái phép, cũng như các tác vụ đơn giản khác như quản lý danh sách phát của bạn, tải video lên và cập nhật cài đặt kênh.</a:t>
            </a:r>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51000">
              <a:srgbClr val="FF0000"/>
            </a:gs>
            <a:gs pos="91000">
              <a:srgbClr val="F06332"/>
            </a:gs>
            <a:gs pos="5000">
              <a:srgbClr val="FF0000"/>
            </a:gs>
            <a:gs pos="60000">
              <a:srgbClr val="FFC780"/>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youtubu-logo-e1580984684391"/>
          <p:cNvPicPr>
            <a:picLocks noChangeAspect="1"/>
          </p:cNvPicPr>
          <p:nvPr/>
        </p:nvPicPr>
        <p:blipFill>
          <a:blip r:embed="rId2"/>
          <a:stretch>
            <a:fillRect/>
          </a:stretch>
        </p:blipFill>
        <p:spPr>
          <a:xfrm>
            <a:off x="6580505" y="254635"/>
            <a:ext cx="2512695" cy="3306445"/>
          </a:xfrm>
          <a:prstGeom prst="rect">
            <a:avLst/>
          </a:prstGeom>
        </p:spPr>
      </p:pic>
      <p:sp>
        <p:nvSpPr>
          <p:cNvPr id="9" name="Cloud Callout 8"/>
          <p:cNvSpPr/>
          <p:nvPr/>
        </p:nvSpPr>
        <p:spPr>
          <a:xfrm>
            <a:off x="881380" y="381635"/>
            <a:ext cx="4140835" cy="929005"/>
          </a:xfrm>
          <a:prstGeom prst="cloudCallou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9"/>
          <p:cNvSpPr txBox="1"/>
          <p:nvPr/>
        </p:nvSpPr>
        <p:spPr>
          <a:xfrm rot="21420000">
            <a:off x="1791970" y="585470"/>
            <a:ext cx="2698750" cy="521970"/>
          </a:xfrm>
          <a:prstGeom prst="rect">
            <a:avLst/>
          </a:prstGeom>
          <a:noFill/>
        </p:spPr>
        <p:txBody>
          <a:bodyPr wrap="square" rtlCol="0">
            <a:spAutoFit/>
          </a:bodyPr>
          <a:lstStyle/>
          <a:p>
            <a:r>
              <a:rPr lang="en-US" sz="2800" b="1">
                <a:solidFill>
                  <a:srgbClr val="FF0000"/>
                </a:solidFill>
              </a:rPr>
              <a:t>YouTube API</a:t>
            </a:r>
          </a:p>
        </p:txBody>
      </p:sp>
      <p:sp>
        <p:nvSpPr>
          <p:cNvPr id="11" name="Text Box 10"/>
          <p:cNvSpPr txBox="1"/>
          <p:nvPr/>
        </p:nvSpPr>
        <p:spPr>
          <a:xfrm>
            <a:off x="106045" y="1720850"/>
            <a:ext cx="6392545" cy="2030095"/>
          </a:xfrm>
          <a:prstGeom prst="rect">
            <a:avLst/>
          </a:prstGeom>
          <a:solidFill>
            <a:schemeClr val="accent3">
              <a:lumMod val="20000"/>
              <a:lumOff val="80000"/>
            </a:schemeClr>
          </a:solidFill>
        </p:spPr>
        <p:txBody>
          <a:bodyPr wrap="square" rtlCol="0">
            <a:spAutoFit/>
          </a:bodyPr>
          <a:lstStyle/>
          <a:p>
            <a:r>
              <a:rPr lang="en-US" sz="1800">
                <a:solidFill>
                  <a:schemeClr val="tx1"/>
                </a:solidFill>
              </a:rPr>
              <a:t>  * Lợi ích của youtube API:</a:t>
            </a:r>
          </a:p>
          <a:p>
            <a:r>
              <a:rPr lang="en-US" sz="1800">
                <a:solidFill>
                  <a:schemeClr val="tx1"/>
                </a:solidFill>
              </a:rPr>
              <a:t>Giúp cho việc giao tiếp với YouTube trở nên thuận lợi hơn :</a:t>
            </a:r>
          </a:p>
          <a:p>
            <a:r>
              <a:rPr lang="en-US" sz="1800">
                <a:solidFill>
                  <a:schemeClr val="tx1"/>
                </a:solidFill>
              </a:rPr>
              <a:t>có thể sử dụng được các tool của youtube, </a:t>
            </a:r>
            <a:r>
              <a:rPr lang="en-US" sz="1800" dirty="0" err="1">
                <a:sym typeface="+mn-ea"/>
              </a:rPr>
              <a:t>cho</a:t>
            </a:r>
            <a:r>
              <a:rPr lang="en-US" sz="1800" dirty="0">
                <a:sym typeface="+mn-ea"/>
              </a:rPr>
              <a:t> </a:t>
            </a:r>
            <a:r>
              <a:rPr lang="en-US" sz="1800" dirty="0" err="1">
                <a:sym typeface="+mn-ea"/>
              </a:rPr>
              <a:t>phép</a:t>
            </a:r>
            <a:r>
              <a:rPr lang="en-US" sz="1800" dirty="0">
                <a:sym typeface="+mn-ea"/>
              </a:rPr>
              <a:t> </a:t>
            </a:r>
            <a:r>
              <a:rPr lang="en-US" sz="1800" dirty="0" err="1">
                <a:sym typeface="+mn-ea"/>
              </a:rPr>
              <a:t>nhúng</a:t>
            </a:r>
            <a:r>
              <a:rPr lang="en-US" sz="1800" dirty="0">
                <a:sym typeface="+mn-ea"/>
              </a:rPr>
              <a:t> video </a:t>
            </a:r>
            <a:r>
              <a:rPr lang="en-US" sz="1800" dirty="0" err="1">
                <a:sym typeface="+mn-ea"/>
              </a:rPr>
              <a:t>vào</a:t>
            </a:r>
            <a:r>
              <a:rPr lang="en-US" sz="1800" dirty="0">
                <a:sym typeface="+mn-ea"/>
              </a:rPr>
              <a:t> </a:t>
            </a:r>
            <a:r>
              <a:rPr lang="en-US" sz="1800" dirty="0" err="1">
                <a:sym typeface="+mn-ea"/>
              </a:rPr>
              <a:t>trong</a:t>
            </a:r>
            <a:r>
              <a:rPr lang="en-US" sz="1800" dirty="0">
                <a:sym typeface="+mn-ea"/>
              </a:rPr>
              <a:t> </a:t>
            </a:r>
            <a:r>
              <a:rPr lang="en-US" sz="1800" dirty="0" err="1">
                <a:sym typeface="+mn-ea"/>
              </a:rPr>
              <a:t>trang</a:t>
            </a:r>
            <a:r>
              <a:rPr lang="en-US" sz="1800" dirty="0">
                <a:sym typeface="+mn-ea"/>
              </a:rPr>
              <a:t> web </a:t>
            </a:r>
            <a:r>
              <a:rPr lang="en-US" sz="1800" dirty="0" err="1">
                <a:sym typeface="+mn-ea"/>
              </a:rPr>
              <a:t>và</a:t>
            </a:r>
            <a:r>
              <a:rPr lang="en-US" sz="1800" dirty="0">
                <a:sym typeface="+mn-ea"/>
              </a:rPr>
              <a:t> </a:t>
            </a:r>
            <a:r>
              <a:rPr lang="en-US" sz="1800" dirty="0" err="1">
                <a:sym typeface="+mn-ea"/>
              </a:rPr>
              <a:t>có</a:t>
            </a:r>
            <a:r>
              <a:rPr lang="en-US" sz="1800" dirty="0">
                <a:sym typeface="+mn-ea"/>
              </a:rPr>
              <a:t> </a:t>
            </a:r>
            <a:r>
              <a:rPr lang="en-US" sz="1800" dirty="0" err="1">
                <a:sym typeface="+mn-ea"/>
              </a:rPr>
              <a:t>thể</a:t>
            </a:r>
            <a:r>
              <a:rPr lang="en-US" sz="1800" dirty="0">
                <a:sym typeface="+mn-ea"/>
              </a:rPr>
              <a:t> </a:t>
            </a:r>
            <a:r>
              <a:rPr lang="en-US" sz="1800" dirty="0" err="1">
                <a:sym typeface="+mn-ea"/>
              </a:rPr>
              <a:t>thực</a:t>
            </a:r>
            <a:r>
              <a:rPr lang="en-US" sz="1800" dirty="0">
                <a:sym typeface="+mn-ea"/>
              </a:rPr>
              <a:t> </a:t>
            </a:r>
            <a:r>
              <a:rPr lang="en-US" sz="1800" dirty="0" err="1">
                <a:sym typeface="+mn-ea"/>
              </a:rPr>
              <a:t>hiện</a:t>
            </a:r>
            <a:r>
              <a:rPr lang="en-US" sz="1800" dirty="0">
                <a:sym typeface="+mn-ea"/>
              </a:rPr>
              <a:t> </a:t>
            </a:r>
            <a:r>
              <a:rPr lang="en-US" sz="1800" dirty="0" err="1">
                <a:sym typeface="+mn-ea"/>
              </a:rPr>
              <a:t>các</a:t>
            </a:r>
            <a:r>
              <a:rPr lang="en-US" sz="1800" dirty="0">
                <a:sym typeface="+mn-ea"/>
              </a:rPr>
              <a:t> </a:t>
            </a:r>
            <a:r>
              <a:rPr lang="en-US" sz="1800" dirty="0" err="1">
                <a:sym typeface="+mn-ea"/>
              </a:rPr>
              <a:t>thao</a:t>
            </a:r>
            <a:r>
              <a:rPr lang="en-US" sz="1800" dirty="0">
                <a:sym typeface="+mn-ea"/>
              </a:rPr>
              <a:t> </a:t>
            </a:r>
            <a:r>
              <a:rPr lang="en-US" sz="1800" dirty="0" err="1">
                <a:sym typeface="+mn-ea"/>
              </a:rPr>
              <a:t>tác</a:t>
            </a:r>
            <a:r>
              <a:rPr lang="en-US" sz="1800" dirty="0">
                <a:sym typeface="+mn-ea"/>
              </a:rPr>
              <a:t> Play, Pause, Stop, </a:t>
            </a:r>
            <a:r>
              <a:rPr lang="en-US" sz="1800" dirty="0" err="1">
                <a:sym typeface="+mn-ea"/>
              </a:rPr>
              <a:t>tăng</a:t>
            </a:r>
            <a:r>
              <a:rPr lang="en-US" sz="1800" dirty="0">
                <a:sym typeface="+mn-ea"/>
              </a:rPr>
              <a:t> </a:t>
            </a:r>
            <a:r>
              <a:rPr lang="en-US" sz="1800" dirty="0" err="1">
                <a:sym typeface="+mn-ea"/>
              </a:rPr>
              <a:t>giảm</a:t>
            </a:r>
            <a:r>
              <a:rPr lang="en-US" sz="1800" dirty="0">
                <a:sym typeface="+mn-ea"/>
              </a:rPr>
              <a:t> </a:t>
            </a:r>
            <a:r>
              <a:rPr lang="en-US" sz="1800" dirty="0" err="1">
                <a:sym typeface="+mn-ea"/>
              </a:rPr>
              <a:t>âm</a:t>
            </a:r>
            <a:r>
              <a:rPr lang="en-US" sz="1800" dirty="0">
                <a:sym typeface="+mn-ea"/>
              </a:rPr>
              <a:t> </a:t>
            </a:r>
            <a:r>
              <a:rPr lang="en-US" sz="1800" dirty="0" err="1">
                <a:sym typeface="+mn-ea"/>
              </a:rPr>
              <a:t>lượng</a:t>
            </a:r>
            <a:r>
              <a:rPr lang="en-US" sz="1800" dirty="0">
                <a:sym typeface="+mn-ea"/>
              </a:rPr>
              <a:t>,… </a:t>
            </a:r>
            <a:r>
              <a:rPr lang="en-US" sz="1800" dirty="0" err="1">
                <a:sym typeface="+mn-ea"/>
              </a:rPr>
              <a:t>trực</a:t>
            </a:r>
            <a:r>
              <a:rPr lang="en-US" sz="1800" dirty="0">
                <a:sym typeface="+mn-ea"/>
              </a:rPr>
              <a:t> </a:t>
            </a:r>
            <a:r>
              <a:rPr lang="en-US" sz="1800" dirty="0" err="1">
                <a:sym typeface="+mn-ea"/>
              </a:rPr>
              <a:t>tiếp</a:t>
            </a:r>
            <a:r>
              <a:rPr lang="en-US" sz="1800" dirty="0">
                <a:sym typeface="+mn-ea"/>
              </a:rPr>
              <a:t> </a:t>
            </a:r>
            <a:r>
              <a:rPr lang="en-US" sz="1800" dirty="0" err="1">
                <a:sym typeface="+mn-ea"/>
              </a:rPr>
              <a:t>từ</a:t>
            </a:r>
            <a:r>
              <a:rPr lang="en-US" sz="1800" dirty="0">
                <a:sym typeface="+mn-ea"/>
              </a:rPr>
              <a:t> web </a:t>
            </a:r>
            <a:r>
              <a:rPr lang="en-US" sz="1800" dirty="0" err="1">
                <a:sym typeface="+mn-ea"/>
              </a:rPr>
              <a:t>mà</a:t>
            </a:r>
            <a:r>
              <a:rPr lang="en-US" sz="1800" dirty="0">
                <a:sym typeface="+mn-ea"/>
              </a:rPr>
              <a:t> </a:t>
            </a:r>
            <a:r>
              <a:rPr lang="en-US" sz="1800" dirty="0" err="1">
                <a:sym typeface="+mn-ea"/>
              </a:rPr>
              <a:t>không</a:t>
            </a:r>
            <a:r>
              <a:rPr lang="en-US" sz="1800" dirty="0">
                <a:sym typeface="+mn-ea"/>
              </a:rPr>
              <a:t> </a:t>
            </a:r>
            <a:r>
              <a:rPr lang="en-US" sz="1800" dirty="0" err="1">
                <a:sym typeface="+mn-ea"/>
              </a:rPr>
              <a:t>phải</a:t>
            </a:r>
            <a:r>
              <a:rPr lang="en-US" sz="1800" dirty="0">
                <a:sym typeface="+mn-ea"/>
              </a:rPr>
              <a:t> </a:t>
            </a:r>
            <a:r>
              <a:rPr lang="en-US" sz="1800" dirty="0" err="1">
                <a:sym typeface="+mn-ea"/>
              </a:rPr>
              <a:t>thông</a:t>
            </a:r>
            <a:r>
              <a:rPr lang="en-US" sz="1800" dirty="0">
                <a:sym typeface="+mn-ea"/>
              </a:rPr>
              <a:t> qua </a:t>
            </a:r>
            <a:r>
              <a:rPr lang="en-US" sz="1800" dirty="0" err="1">
                <a:sym typeface="+mn-ea"/>
              </a:rPr>
              <a:t>Youtube</a:t>
            </a:r>
            <a:r>
              <a:rPr lang="en-US" sz="1800" dirty="0">
                <a:sym typeface="+mn-ea"/>
              </a:rPr>
              <a:t>.</a:t>
            </a:r>
            <a:endParaRPr lang="en-US" sz="1800" dirty="0"/>
          </a:p>
          <a:p>
            <a:endParaRPr lang="en-US" sz="1800">
              <a:solidFill>
                <a:schemeClr val="tx1"/>
              </a:solidFill>
            </a:endParaRPr>
          </a:p>
        </p:txBody>
      </p:sp>
      <p:pic>
        <p:nvPicPr>
          <p:cNvPr id="2" name="Picture 1" descr="khach-hang-va-doanh-nghiep-01-1030x550"/>
          <p:cNvPicPr>
            <a:picLocks noChangeAspect="1"/>
          </p:cNvPicPr>
          <p:nvPr/>
        </p:nvPicPr>
        <p:blipFill>
          <a:blip r:embed="rId3"/>
          <a:stretch>
            <a:fillRect/>
          </a:stretch>
        </p:blipFill>
        <p:spPr>
          <a:xfrm>
            <a:off x="6498590" y="3612515"/>
            <a:ext cx="2594610" cy="1236980"/>
          </a:xfrm>
          <a:prstGeom prst="rect">
            <a:avLst/>
          </a:prstGeom>
        </p:spPr>
      </p:pic>
    </p:spTree>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pic>
        <p:nvPicPr>
          <p:cNvPr id="2" name="Picture 1" descr="12958696-a-red-button-with-the-word-action-on-it-representing-the-need-to-act-to-affect-change-achieve-a-goal"/>
          <p:cNvPicPr>
            <a:picLocks noChangeAspect="1"/>
          </p:cNvPicPr>
          <p:nvPr/>
        </p:nvPicPr>
        <p:blipFill>
          <a:blip r:embed="rId3"/>
          <a:stretch>
            <a:fillRect/>
          </a:stretch>
        </p:blipFill>
        <p:spPr>
          <a:xfrm>
            <a:off x="7676515" y="53340"/>
            <a:ext cx="1400175" cy="1355090"/>
          </a:xfrm>
          <a:prstGeom prst="rect">
            <a:avLst/>
          </a:prstGeom>
        </p:spPr>
      </p:pic>
      <p:sp>
        <p:nvSpPr>
          <p:cNvPr id="5" name="Text Box 4"/>
          <p:cNvSpPr txBox="1"/>
          <p:nvPr/>
        </p:nvSpPr>
        <p:spPr>
          <a:xfrm>
            <a:off x="3553460" y="963295"/>
            <a:ext cx="2500630" cy="645160"/>
          </a:xfrm>
          <a:prstGeom prst="rect">
            <a:avLst/>
          </a:prstGeom>
          <a:noFill/>
        </p:spPr>
        <p:txBody>
          <a:bodyPr wrap="square" rtlCol="0">
            <a:spAutoFit/>
          </a:bodyPr>
          <a:lstStyle/>
          <a:p>
            <a:r>
              <a:rPr lang="en-US" sz="3600" b="1"/>
              <a:t>DEMO</a:t>
            </a:r>
          </a:p>
        </p:txBody>
      </p:sp>
      <p:pic>
        <p:nvPicPr>
          <p:cNvPr id="6" name="Picture 5" descr="hinh-anh-dep-dong_052338893"/>
          <p:cNvPicPr>
            <a:picLocks noChangeAspect="1"/>
          </p:cNvPicPr>
          <p:nvPr/>
        </p:nvPicPr>
        <p:blipFill>
          <a:blip r:embed="rId4"/>
          <a:stretch>
            <a:fillRect/>
          </a:stretch>
        </p:blipFill>
        <p:spPr>
          <a:xfrm>
            <a:off x="6506845" y="1920875"/>
            <a:ext cx="2569845" cy="2405380"/>
          </a:xfrm>
          <a:prstGeom prst="rect">
            <a:avLst/>
          </a:prstGeom>
        </p:spPr>
      </p:pic>
      <p:pic>
        <p:nvPicPr>
          <p:cNvPr id="10" name="Picture 9" descr="anh-dong-trang-tri-powerpoint-25_114735755"/>
          <p:cNvPicPr>
            <a:picLocks noChangeAspect="1"/>
          </p:cNvPicPr>
          <p:nvPr/>
        </p:nvPicPr>
        <p:blipFill>
          <a:blip r:embed="rId5"/>
          <a:stretch>
            <a:fillRect/>
          </a:stretch>
        </p:blipFill>
        <p:spPr>
          <a:xfrm>
            <a:off x="215900" y="139065"/>
            <a:ext cx="1200150" cy="1008380"/>
          </a:xfrm>
          <a:prstGeom prst="rect">
            <a:avLst/>
          </a:prstGeom>
        </p:spPr>
      </p:pic>
      <p:sp>
        <p:nvSpPr>
          <p:cNvPr id="16" name="Text Box 15"/>
          <p:cNvSpPr txBox="1"/>
          <p:nvPr/>
        </p:nvSpPr>
        <p:spPr>
          <a:xfrm>
            <a:off x="114300" y="2605405"/>
            <a:ext cx="6172835" cy="953135"/>
          </a:xfrm>
          <a:prstGeom prst="rect">
            <a:avLst/>
          </a:prstGeom>
          <a:solidFill>
            <a:schemeClr val="tx2">
              <a:lumMod val="90000"/>
            </a:schemeClr>
          </a:solidFill>
        </p:spPr>
        <p:txBody>
          <a:bodyPr wrap="square" rtlCol="0">
            <a:spAutoFit/>
          </a:bodyPr>
          <a:lstStyle/>
          <a:p>
            <a:pPr algn="ctr"/>
            <a:r>
              <a:rPr lang="en-US" sz="2800"/>
              <a:t>Sau đây là DEMO về một trang web học guitar</a:t>
            </a:r>
          </a:p>
        </p:txBody>
      </p:sp>
      <p:sp>
        <p:nvSpPr>
          <p:cNvPr id="17" name="Rounded Rectangle 16"/>
          <p:cNvSpPr/>
          <p:nvPr/>
        </p:nvSpPr>
        <p:spPr>
          <a:xfrm>
            <a:off x="2831465" y="963295"/>
            <a:ext cx="2592070" cy="792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17"/>
          <p:cNvSpPr txBox="1"/>
          <p:nvPr/>
        </p:nvSpPr>
        <p:spPr>
          <a:xfrm>
            <a:off x="3321685" y="1036955"/>
            <a:ext cx="2500630" cy="645160"/>
          </a:xfrm>
          <a:prstGeom prst="rect">
            <a:avLst/>
          </a:prstGeom>
          <a:noFill/>
        </p:spPr>
        <p:txBody>
          <a:bodyPr wrap="square" rtlCol="0">
            <a:spAutoFit/>
          </a:bodyPr>
          <a:lstStyle/>
          <a:p>
            <a:r>
              <a:rPr lang="en-US" sz="3600" b="1"/>
              <a:t>DEMO</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534</Words>
  <Application>Microsoft Office PowerPoint</Application>
  <PresentationFormat>On-screen Show (16:9)</PresentationFormat>
  <Paragraphs>34</Paragraphs>
  <Slides>10</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Muli</vt:lpstr>
      <vt:lpstr>Dosis</vt:lpstr>
      <vt:lpstr>Open Sans</vt:lpstr>
      <vt:lpstr>Arial</vt:lpstr>
      <vt:lpstr>Calibri</vt:lpstr>
      <vt:lpstr>Simple Light</vt:lpstr>
      <vt:lpstr>Simple Light</vt:lpstr>
      <vt:lpstr>Youtube API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UX Presentation Template</dc:title>
  <dc:creator/>
  <cp:lastModifiedBy>Administrator</cp:lastModifiedBy>
  <cp:revision>4</cp:revision>
  <dcterms:created xsi:type="dcterms:W3CDTF">2021-04-04T17:59:00Z</dcterms:created>
  <dcterms:modified xsi:type="dcterms:W3CDTF">2021-04-05T04:30:05Z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1033-11.2.0.9363</vt:lpwstr>
  </property>
</Properties>
</file>