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80" r:id="rId5"/>
    <p:sldId id="259" r:id="rId6"/>
    <p:sldId id="260" r:id="rId7"/>
  </p:sldIdLst>
  <p:sldSz cx="9144000" cy="5143500" type="screen16x9"/>
  <p:notesSz cx="6858000" cy="9144000"/>
  <p:embeddedFontLst>
    <p:embeddedFont>
      <p:font typeface="Fjalla One" panose="020B0604020202020204" charset="0"/>
      <p:regular r:id="rId9"/>
    </p:embeddedFont>
    <p:embeddedFont>
      <p:font typeface="Barlow Condensed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7189" autoAdjust="0"/>
  </p:normalViewPr>
  <p:slideViewPr>
    <p:cSldViewPr snapToGrid="0">
      <p:cViewPr varScale="1">
        <p:scale>
          <a:sx n="115" d="100"/>
          <a:sy n="115" d="100"/>
        </p:scale>
        <p:origin x="1051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23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r="31138"/>
          <a:stretch/>
        </p:blipFill>
        <p:spPr>
          <a:xfrm flipH="1">
            <a:off x="3830256" y="6150"/>
            <a:ext cx="53137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0" y="0"/>
            <a:ext cx="4050300" cy="5155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14300" dir="2154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1508" y="2166300"/>
            <a:ext cx="308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79550" y="2150850"/>
            <a:ext cx="76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0" y="0"/>
            <a:ext cx="4050300" cy="5155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14300" dir="2154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00700" y="2291550"/>
            <a:ext cx="304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10150" y="692500"/>
            <a:ext cx="4222200" cy="3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rot="10800000">
            <a:off x="0" y="0"/>
            <a:ext cx="4912200" cy="5155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14300" dir="2154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18675" y="1081775"/>
            <a:ext cx="40500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D0951"/>
              </a:buClr>
              <a:buSzPts val="2400"/>
              <a:buNone/>
              <a:defRPr sz="2400">
                <a:solidFill>
                  <a:srgbClr val="6D09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18675" y="1868728"/>
            <a:ext cx="40500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10800000">
            <a:off x="4349400" y="-6150"/>
            <a:ext cx="4794600" cy="5155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14300" dir="1026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10775" y="2038425"/>
            <a:ext cx="30972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977000" y="982050"/>
            <a:ext cx="3539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jalla One"/>
              <a:buNone/>
              <a:defRPr sz="36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●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○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■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●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○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■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●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○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Barlow"/>
              <a:buChar char="■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ctrTitle"/>
          </p:nvPr>
        </p:nvSpPr>
        <p:spPr>
          <a:xfrm>
            <a:off x="145774" y="1776717"/>
            <a:ext cx="3962400" cy="76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NGUYỄN MẠNH CƯỜNG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84922" y="312830"/>
            <a:ext cx="950318" cy="580733"/>
            <a:chOff x="506873" y="959034"/>
            <a:chExt cx="950318" cy="580733"/>
          </a:xfrm>
        </p:grpSpPr>
        <p:sp>
          <p:nvSpPr>
            <p:cNvPr id="114" name="Google Shape;114;p18"/>
            <p:cNvSpPr/>
            <p:nvPr/>
          </p:nvSpPr>
          <p:spPr>
            <a:xfrm>
              <a:off x="783775" y="1098588"/>
              <a:ext cx="396492" cy="232600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506873" y="959034"/>
              <a:ext cx="950318" cy="580733"/>
              <a:chOff x="4797800" y="1994125"/>
              <a:chExt cx="306475" cy="186025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837950" y="1994125"/>
                <a:ext cx="2261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6103" extrusionOk="0">
                    <a:moveTo>
                      <a:pt x="8244" y="786"/>
                    </a:moveTo>
                    <a:lnTo>
                      <a:pt x="8244" y="5318"/>
                    </a:lnTo>
                    <a:lnTo>
                      <a:pt x="803" y="5318"/>
                    </a:lnTo>
                    <a:lnTo>
                      <a:pt x="803" y="786"/>
                    </a:lnTo>
                    <a:close/>
                    <a:moveTo>
                      <a:pt x="536" y="1"/>
                    </a:moveTo>
                    <a:cubicBezTo>
                      <a:pt x="232" y="1"/>
                      <a:pt x="0" y="233"/>
                      <a:pt x="0" y="518"/>
                    </a:cubicBezTo>
                    <a:lnTo>
                      <a:pt x="0" y="6103"/>
                    </a:lnTo>
                    <a:lnTo>
                      <a:pt x="9047" y="6103"/>
                    </a:lnTo>
                    <a:lnTo>
                      <a:pt x="9047" y="518"/>
                    </a:lnTo>
                    <a:cubicBezTo>
                      <a:pt x="9047" y="233"/>
                      <a:pt x="8815" y="1"/>
                      <a:pt x="85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797800" y="2160075"/>
                <a:ext cx="3064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2259" h="803" extrusionOk="0">
                    <a:moveTo>
                      <a:pt x="1" y="0"/>
                    </a:moveTo>
                    <a:lnTo>
                      <a:pt x="1" y="268"/>
                    </a:lnTo>
                    <a:cubicBezTo>
                      <a:pt x="1" y="571"/>
                      <a:pt x="250" y="803"/>
                      <a:pt x="536" y="803"/>
                    </a:cubicBezTo>
                    <a:lnTo>
                      <a:pt x="11723" y="803"/>
                    </a:lnTo>
                    <a:cubicBezTo>
                      <a:pt x="12026" y="803"/>
                      <a:pt x="12258" y="571"/>
                      <a:pt x="12258" y="268"/>
                    </a:cubicBezTo>
                    <a:lnTo>
                      <a:pt x="12258" y="0"/>
                    </a:lnTo>
                    <a:lnTo>
                      <a:pt x="6923" y="0"/>
                    </a:lnTo>
                    <a:lnTo>
                      <a:pt x="6923" y="125"/>
                    </a:lnTo>
                    <a:cubicBezTo>
                      <a:pt x="6923" y="214"/>
                      <a:pt x="6870" y="268"/>
                      <a:pt x="6799" y="268"/>
                    </a:cubicBezTo>
                    <a:lnTo>
                      <a:pt x="5460" y="268"/>
                    </a:lnTo>
                    <a:cubicBezTo>
                      <a:pt x="5389" y="268"/>
                      <a:pt x="5336" y="214"/>
                      <a:pt x="5336" y="125"/>
                    </a:cubicBezTo>
                    <a:lnTo>
                      <a:pt x="53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112;p18"/>
          <p:cNvSpPr txBox="1">
            <a:spLocks/>
          </p:cNvSpPr>
          <p:nvPr/>
        </p:nvSpPr>
        <p:spPr>
          <a:xfrm>
            <a:off x="145774" y="2870022"/>
            <a:ext cx="3962400" cy="7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jalla One"/>
              <a:buNone/>
              <a:defRPr sz="4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27226" y="198782"/>
            <a:ext cx="4325503" cy="623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Giới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thiệu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90330" y="1053548"/>
            <a:ext cx="4028661" cy="3756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cảm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hứng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Instagram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phép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có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chứa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ở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cảm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://github.com/NguyenManhCuongKawoa/ReportJhipsterMicroservices</a:t>
            </a:r>
            <a:endParaRPr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CIAL NETWORKING SITES AND SOCIAL RELATIONS | by Asmamehmoodbutt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72" y="198782"/>
            <a:ext cx="4078493" cy="4087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20" y="1207025"/>
            <a:ext cx="2610405" cy="2079514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83" y="229221"/>
            <a:ext cx="5394568" cy="4808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158" y="-19878"/>
            <a:ext cx="5877067" cy="741045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5" y="563218"/>
            <a:ext cx="7615754" cy="45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01543" y="72203"/>
            <a:ext cx="4496768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CẢI TIẾN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046713" y="522450"/>
            <a:ext cx="1425734" cy="983785"/>
            <a:chOff x="7046713" y="522450"/>
            <a:chExt cx="1425734" cy="983785"/>
          </a:xfrm>
        </p:grpSpPr>
        <p:grpSp>
          <p:nvGrpSpPr>
            <p:cNvPr id="144" name="Google Shape;144;p21"/>
            <p:cNvGrpSpPr/>
            <p:nvPr/>
          </p:nvGrpSpPr>
          <p:grpSpPr>
            <a:xfrm flipH="1">
              <a:off x="7677522" y="855844"/>
              <a:ext cx="794925" cy="650390"/>
              <a:chOff x="5549875" y="2418425"/>
              <a:chExt cx="264975" cy="213075"/>
            </a:xfrm>
          </p:grpSpPr>
          <p:sp>
            <p:nvSpPr>
              <p:cNvPr id="145" name="Google Shape;145;p21"/>
              <p:cNvSpPr/>
              <p:nvPr/>
            </p:nvSpPr>
            <p:spPr>
              <a:xfrm>
                <a:off x="5549875" y="2576925"/>
                <a:ext cx="4240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183" extrusionOk="0">
                    <a:moveTo>
                      <a:pt x="448" y="0"/>
                    </a:moveTo>
                    <a:cubicBezTo>
                      <a:pt x="379" y="0"/>
                      <a:pt x="311" y="20"/>
                      <a:pt x="250" y="62"/>
                    </a:cubicBezTo>
                    <a:cubicBezTo>
                      <a:pt x="54" y="169"/>
                      <a:pt x="0" y="419"/>
                      <a:pt x="107" y="598"/>
                    </a:cubicBezTo>
                    <a:lnTo>
                      <a:pt x="910" y="1989"/>
                    </a:lnTo>
                    <a:cubicBezTo>
                      <a:pt x="971" y="2111"/>
                      <a:pt x="1114" y="2182"/>
                      <a:pt x="1255" y="2182"/>
                    </a:cubicBezTo>
                    <a:cubicBezTo>
                      <a:pt x="1322" y="2182"/>
                      <a:pt x="1388" y="2167"/>
                      <a:pt x="1446" y="2132"/>
                    </a:cubicBezTo>
                    <a:cubicBezTo>
                      <a:pt x="1624" y="2025"/>
                      <a:pt x="1695" y="1775"/>
                      <a:pt x="1588" y="1579"/>
                    </a:cubicBezTo>
                    <a:lnTo>
                      <a:pt x="785" y="205"/>
                    </a:lnTo>
                    <a:cubicBezTo>
                      <a:pt x="715" y="75"/>
                      <a:pt x="581" y="0"/>
                      <a:pt x="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>
                <a:off x="5576175" y="2418425"/>
                <a:ext cx="238675" cy="211200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8448" extrusionOk="0">
                    <a:moveTo>
                      <a:pt x="5693" y="6724"/>
                    </a:moveTo>
                    <a:lnTo>
                      <a:pt x="5568" y="7348"/>
                    </a:lnTo>
                    <a:lnTo>
                      <a:pt x="3730" y="7883"/>
                    </a:lnTo>
                    <a:lnTo>
                      <a:pt x="3284" y="7402"/>
                    </a:lnTo>
                    <a:lnTo>
                      <a:pt x="5693" y="6724"/>
                    </a:lnTo>
                    <a:close/>
                    <a:moveTo>
                      <a:pt x="6248" y="1"/>
                    </a:moveTo>
                    <a:cubicBezTo>
                      <a:pt x="6184" y="1"/>
                      <a:pt x="6119" y="24"/>
                      <a:pt x="6067" y="68"/>
                    </a:cubicBezTo>
                    <a:lnTo>
                      <a:pt x="1" y="5921"/>
                    </a:lnTo>
                    <a:lnTo>
                      <a:pt x="1196" y="8008"/>
                    </a:lnTo>
                    <a:lnTo>
                      <a:pt x="2713" y="7580"/>
                    </a:lnTo>
                    <a:lnTo>
                      <a:pt x="3391" y="8312"/>
                    </a:lnTo>
                    <a:cubicBezTo>
                      <a:pt x="3476" y="8396"/>
                      <a:pt x="3583" y="8448"/>
                      <a:pt x="3703" y="8448"/>
                    </a:cubicBezTo>
                    <a:cubicBezTo>
                      <a:pt x="3735" y="8448"/>
                      <a:pt x="3768" y="8444"/>
                      <a:pt x="3801" y="8437"/>
                    </a:cubicBezTo>
                    <a:lnTo>
                      <a:pt x="5800" y="7866"/>
                    </a:lnTo>
                    <a:cubicBezTo>
                      <a:pt x="5836" y="7848"/>
                      <a:pt x="5871" y="7830"/>
                      <a:pt x="5889" y="7812"/>
                    </a:cubicBezTo>
                    <a:cubicBezTo>
                      <a:pt x="5996" y="7758"/>
                      <a:pt x="6067" y="7651"/>
                      <a:pt x="6085" y="7544"/>
                    </a:cubicBezTo>
                    <a:lnTo>
                      <a:pt x="6264" y="6563"/>
                    </a:lnTo>
                    <a:lnTo>
                      <a:pt x="9315" y="5707"/>
                    </a:lnTo>
                    <a:cubicBezTo>
                      <a:pt x="9475" y="5635"/>
                      <a:pt x="9547" y="5439"/>
                      <a:pt x="9458" y="5296"/>
                    </a:cubicBezTo>
                    <a:lnTo>
                      <a:pt x="8565" y="3744"/>
                    </a:lnTo>
                    <a:lnTo>
                      <a:pt x="7370" y="1674"/>
                    </a:lnTo>
                    <a:lnTo>
                      <a:pt x="6478" y="140"/>
                    </a:lnTo>
                    <a:cubicBezTo>
                      <a:pt x="6426" y="46"/>
                      <a:pt x="6337" y="1"/>
                      <a:pt x="62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21"/>
            <p:cNvSpPr/>
            <p:nvPr/>
          </p:nvSpPr>
          <p:spPr>
            <a:xfrm rot="-1290026" flipH="1">
              <a:off x="7564696" y="533328"/>
              <a:ext cx="128775" cy="365596"/>
            </a:xfrm>
            <a:custGeom>
              <a:avLst/>
              <a:gdLst/>
              <a:ahLst/>
              <a:cxnLst/>
              <a:rect l="l" t="t" r="r" b="b"/>
              <a:pathLst>
                <a:path w="5318" h="10885" extrusionOk="0">
                  <a:moveTo>
                    <a:pt x="1125" y="1"/>
                  </a:moveTo>
                  <a:lnTo>
                    <a:pt x="1" y="5960"/>
                  </a:lnTo>
                  <a:lnTo>
                    <a:pt x="2267" y="5960"/>
                  </a:lnTo>
                  <a:lnTo>
                    <a:pt x="803" y="10885"/>
                  </a:lnTo>
                  <a:lnTo>
                    <a:pt x="5318" y="4354"/>
                  </a:lnTo>
                  <a:lnTo>
                    <a:pt x="3052" y="4354"/>
                  </a:lnTo>
                  <a:lnTo>
                    <a:pt x="4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3764957" flipH="1">
              <a:off x="7270936" y="548318"/>
              <a:ext cx="182344" cy="615642"/>
            </a:xfrm>
            <a:custGeom>
              <a:avLst/>
              <a:gdLst/>
              <a:ahLst/>
              <a:cxnLst/>
              <a:rect l="l" t="t" r="r" b="b"/>
              <a:pathLst>
                <a:path w="5318" h="10885" extrusionOk="0">
                  <a:moveTo>
                    <a:pt x="1125" y="1"/>
                  </a:moveTo>
                  <a:lnTo>
                    <a:pt x="1" y="5960"/>
                  </a:lnTo>
                  <a:lnTo>
                    <a:pt x="2267" y="5960"/>
                  </a:lnTo>
                  <a:lnTo>
                    <a:pt x="803" y="10885"/>
                  </a:lnTo>
                  <a:lnTo>
                    <a:pt x="5318" y="4354"/>
                  </a:lnTo>
                  <a:lnTo>
                    <a:pt x="3052" y="4354"/>
                  </a:lnTo>
                  <a:lnTo>
                    <a:pt x="4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-5726974" flipH="1">
              <a:off x="7368275" y="949938"/>
              <a:ext cx="144612" cy="462195"/>
            </a:xfrm>
            <a:custGeom>
              <a:avLst/>
              <a:gdLst/>
              <a:ahLst/>
              <a:cxnLst/>
              <a:rect l="l" t="t" r="r" b="b"/>
              <a:pathLst>
                <a:path w="5318" h="10885" extrusionOk="0">
                  <a:moveTo>
                    <a:pt x="1125" y="1"/>
                  </a:moveTo>
                  <a:lnTo>
                    <a:pt x="1" y="5960"/>
                  </a:lnTo>
                  <a:lnTo>
                    <a:pt x="2267" y="5960"/>
                  </a:lnTo>
                  <a:lnTo>
                    <a:pt x="803" y="10885"/>
                  </a:lnTo>
                  <a:lnTo>
                    <a:pt x="5318" y="4354"/>
                  </a:lnTo>
                  <a:lnTo>
                    <a:pt x="3052" y="4354"/>
                  </a:lnTo>
                  <a:lnTo>
                    <a:pt x="4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9529" y="1747403"/>
            <a:ext cx="582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Keycloak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Kafka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user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cải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tiến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post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21188" y="1004401"/>
            <a:ext cx="3269542" cy="1844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smtClean="0"/>
              <a:t>Thanks for watching</a:t>
            </a:r>
            <a:r>
              <a:rPr lang="en-GB" sz="5400" dirty="0" smtClean="0"/>
              <a:t>.</a:t>
            </a:r>
            <a:endParaRPr sz="5400" dirty="0"/>
          </a:p>
        </p:txBody>
      </p:sp>
      <p:pic>
        <p:nvPicPr>
          <p:cNvPr id="2050" name="Picture 2" descr="Bro !!! | Thanks gif, Funny faces, Cute love carto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54" y="694988"/>
            <a:ext cx="3965851" cy="371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50_Hobart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D0951"/>
      </a:accent1>
      <a:accent2>
        <a:srgbClr val="A64D79"/>
      </a:accent2>
      <a:accent3>
        <a:srgbClr val="C27BA0"/>
      </a:accent3>
      <a:accent4>
        <a:srgbClr val="0C0C0C"/>
      </a:accent4>
      <a:accent5>
        <a:srgbClr val="999999"/>
      </a:accent5>
      <a:accent6>
        <a:srgbClr val="CAA6C0"/>
      </a:accent6>
      <a:hlink>
        <a:srgbClr val="0C0C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Fjalla One</vt:lpstr>
      <vt:lpstr>Barlow Condensed</vt:lpstr>
      <vt:lpstr>Barlow</vt:lpstr>
      <vt:lpstr>0150_Hobart_Template_SlidesMania</vt:lpstr>
      <vt:lpstr>NGUYỄN MẠNH CƯỜNG</vt:lpstr>
      <vt:lpstr>Giới thiệu về Project</vt:lpstr>
      <vt:lpstr>SYSTEM STRUCTURE</vt:lpstr>
      <vt:lpstr>DATABASE</vt:lpstr>
      <vt:lpstr>CẢI TIẾN</vt:lpstr>
      <vt:lpstr>Thanks for watching.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NGUYỄN MẠNH CƯỜNG</dc:title>
  <dc:creator>Nguyen Manh Cuong</dc:creator>
  <cp:lastModifiedBy>Nguyen Manh Cuong</cp:lastModifiedBy>
  <cp:revision>4</cp:revision>
  <dcterms:modified xsi:type="dcterms:W3CDTF">2022-07-27T03:16:53Z</dcterms:modified>
</cp:coreProperties>
</file>