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6">
  <p:sldMasterIdLst>
    <p:sldMasterId id="2147483658" r:id="rId1"/>
  </p:sldMasterIdLst>
  <p:notesMasterIdLst>
    <p:notesMasterId r:id="rId18"/>
  </p:notesMasterIdLst>
  <p:sldIdLst>
    <p:sldId id="326" r:id="rId2"/>
    <p:sldId id="327" r:id="rId3"/>
    <p:sldId id="324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50" r:id="rId12"/>
    <p:sldId id="337" r:id="rId13"/>
    <p:sldId id="338" r:id="rId14"/>
    <p:sldId id="339" r:id="rId15"/>
    <p:sldId id="342" r:id="rId16"/>
    <p:sldId id="34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nos" panose="020B060402020202020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40C61-5F16-45C6-BFD3-8CA87AE3798B}">
  <a:tblStyle styleId="{A5940C61-5F16-45C6-BFD3-8CA87AE37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ales@galacenter.com.v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91A55B-B5EE-4A6B-8F92-C86D759D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6D005DD-6D69-4463-907E-C85A9670E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hằng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hầu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nữa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600" dirty="0">
              <a:latin typeface="+mj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E985F1-4903-49E7-8C05-796A6F1EB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85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69" y="754505"/>
            <a:ext cx="5802600" cy="784800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A6EE166-4139-4956-A703-FA53694A4E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73" y="1219357"/>
            <a:ext cx="4545758" cy="31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69" y="754505"/>
            <a:ext cx="5802600" cy="784800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tiệc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8BFB211-3995-4D3C-A49A-263D687DFA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39" y="1221234"/>
            <a:ext cx="4548545" cy="32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4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69" y="754505"/>
            <a:ext cx="5802600" cy="784800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B0C5960-458D-421D-8466-AF52CDA372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89" y="1208532"/>
            <a:ext cx="3558007" cy="32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69" y="754505"/>
            <a:ext cx="5802600" cy="784800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542BF-D948-42B8-A868-2229271D94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43" y="1146905"/>
            <a:ext cx="5510251" cy="33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69" y="754505"/>
            <a:ext cx="5802600" cy="784800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D2754B1-168B-4841-BBB6-037B69C34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9" y="1146905"/>
            <a:ext cx="5345659" cy="34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D9205E-434E-414D-8727-B7988B64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985" y="626489"/>
            <a:ext cx="5802600" cy="7848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8" y="1079404"/>
            <a:ext cx="4960173" cy="32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B94A08-0F3B-4A04-8044-0EE50C4F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HỆ THỐNG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B2E59A2-0C61-4DEC-9BED-7D3FBBB8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175" y="2346959"/>
            <a:ext cx="6616800" cy="2074161"/>
          </a:xfrm>
        </p:spPr>
        <p:txBody>
          <a:bodyPr/>
          <a:lstStyle/>
          <a:p>
            <a:pPr marL="635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MỜI THẦY CÔ XEM DEMO ỨNG DỤNG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BE807D-B842-4309-BD16-7201E370A6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CB3886-94C5-416E-89DC-6488C28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TẾ HIỆN TẠI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2F8E1B-BC65-4F2C-944E-319EE9D91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5328AF-65E6-422A-83BA-4C5D75588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3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3403A2-6588-459B-8F0B-4EE417F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E6850B6-0608-4F62-9234-489D4AA1E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cưới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lữu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SQL Server 2012.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B4B787-A34F-4E29-9F8D-3EB6C87CF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6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A24E30-BB62-4E70-8458-CF8F7F5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MỤC TIÊU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0B0B7E9-19CC-45E0-9E7F-B6E8F9AD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6807537" cy="304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DCB9C6-ECEC-48B7-B697-04DA0D260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3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A24E30-BB62-4E70-8458-CF8F7F5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MỤC TIÊU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0B0B7E9-19CC-45E0-9E7F-B6E8F9AD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175" y="1378821"/>
            <a:ext cx="6807537" cy="304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/>
              <a:t>NHÂN VIÊN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DCB9C6-ECEC-48B7-B697-04DA0D260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85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F8AAC7-38C9-4CFE-9AFD-FA181E2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KHẢO SÁT THỰC TẾ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7A45AD0-4546-45E5-9405-1CE5FCA03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GALA CENTER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SDT: 090 6415 415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sales@galacenter.com.vn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415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Q.Tân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TP.HCM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730276-18D8-4F9E-8AE3-579516EEF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4E30C27-E801-4F48-8C49-5DA3378B60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2" y="1519428"/>
            <a:ext cx="2121535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F0A263-B81C-4062-A4A6-F6804D5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CÁC NGHIỆP VỤ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699174C-0CDD-4130-924A-05812ABDC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468F6D8-4681-4831-A29E-2E609BBC2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106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F0A263-B81C-4062-A4A6-F6804D5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CÁC NGHIỆP VỤ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699174C-0CDD-4130-924A-05812ABDC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qua: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qua:Mã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tin: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468F6D8-4681-4831-A29E-2E609BBC2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88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1FF6DA-BD98-45E3-A3AD-D359B1B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4B1C2F6-0E18-4ABA-9CA2-D934E6F32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 HÌNH HÓA NGHIỆP VỤ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 HÌNH HÓA CHỨC NĂNG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 ĐỒ LỚP PHÂN TÍCH</a:t>
            </a:r>
          </a:p>
          <a:p>
            <a:pPr marL="6350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322630-C78E-46CA-9672-B9931165B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019911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DD916B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809</Words>
  <Application>Microsoft Office PowerPoint</Application>
  <PresentationFormat>On-screen Show (16:9)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Calibri</vt:lpstr>
      <vt:lpstr>Tinos</vt:lpstr>
      <vt:lpstr>Oswald</vt:lpstr>
      <vt:lpstr>Arial</vt:lpstr>
      <vt:lpstr>Wingdings</vt:lpstr>
      <vt:lpstr>Quintus template</vt:lpstr>
      <vt:lpstr>TỔNG QUAN</vt:lpstr>
      <vt:lpstr>THỰC TẾ HIỆN TẠI</vt:lpstr>
      <vt:lpstr>HƯỚNG PHÁT TRIỂN</vt:lpstr>
      <vt:lpstr>MỤC TIÊU</vt:lpstr>
      <vt:lpstr>MỤC TIÊU</vt:lpstr>
      <vt:lpstr>KHẢO SÁT THỰC TẾ</vt:lpstr>
      <vt:lpstr>CÁC NGHIỆP VỤ</vt:lpstr>
      <vt:lpstr>CÁC NGHIỆP VỤ</vt:lpstr>
      <vt:lpstr>PHÂN TÍCH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GIAO DIỆN HỆ THỐNG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THỰC PHẨM TP. HCM  KHOA CÔNG NGHỆ THÔNG TIN</dc:title>
  <dc:creator>Lâm Trần</dc:creator>
  <cp:lastModifiedBy>Admin</cp:lastModifiedBy>
  <cp:revision>19</cp:revision>
  <dcterms:modified xsi:type="dcterms:W3CDTF">2022-06-13T18:32:49Z</dcterms:modified>
</cp:coreProperties>
</file>