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0" r:id="rId9"/>
    <p:sldId id="26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91206E-2468-4F26-8F96-C8C87C697DB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0E470A-6529-4EC2-9A31-0FBD1874DF2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981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322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251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smtClean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286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62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5827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Khan: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Máy</a:t>
            </a:r>
            <a:r>
              <a:rPr lang="en-US" dirty="0" smtClean="0"/>
              <a:t> Fujifilm </a:t>
            </a:r>
            <a:r>
              <a:rPr lang="en-US" dirty="0" err="1" smtClean="0"/>
              <a:t>Finepix</a:t>
            </a:r>
            <a:r>
              <a:rPr lang="en-US" dirty="0" smtClean="0"/>
              <a:t> S9400w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Hitfilm</a:t>
            </a:r>
            <a:r>
              <a:rPr lang="en-US" dirty="0" smtClean="0"/>
              <a:t> 4 Express</a:t>
            </a:r>
          </a:p>
          <a:p>
            <a:r>
              <a:rPr lang="en-US" dirty="0" smtClean="0"/>
              <a:t>3. Audacity</a:t>
            </a:r>
          </a:p>
        </p:txBody>
      </p:sp>
    </p:spTree>
    <p:extLst>
      <p:ext uri="{BB962C8B-B14F-4D97-AF65-F5344CB8AC3E}">
        <p14:creationId xmlns:p14="http://schemas.microsoft.com/office/powerpoint/2010/main" val="53990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280" y="99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752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cảnh</a:t>
            </a:r>
            <a:r>
              <a:rPr lang="en-US" dirty="0" smtClean="0"/>
              <a:t>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" y="99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050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2: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19812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: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smtClean="0"/>
              <a:t>3: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1600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41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854" y="990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clip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link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4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clip: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link: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263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adimin</dc:creator>
  <cp:lastModifiedBy>adimin</cp:lastModifiedBy>
  <cp:revision>8</cp:revision>
  <dcterms:created xsi:type="dcterms:W3CDTF">2017-11-28T00:51:29Z</dcterms:created>
  <dcterms:modified xsi:type="dcterms:W3CDTF">2017-11-28T03:59:39Z</dcterms:modified>
</cp:coreProperties>
</file>