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981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322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51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smtClean="0"/>
              <a:t>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286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62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827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99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280" y="99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752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cảnh</a:t>
            </a:r>
            <a:r>
              <a:rPr lang="en-US" dirty="0" smtClean="0"/>
              <a:t>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" y="99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2: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19812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3: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0" y="1600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741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854" y="990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link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4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clip: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link: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170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adimin</dc:creator>
  <cp:lastModifiedBy>adimin</cp:lastModifiedBy>
  <cp:revision>4</cp:revision>
  <dcterms:created xsi:type="dcterms:W3CDTF">2017-11-28T00:51:29Z</dcterms:created>
  <dcterms:modified xsi:type="dcterms:W3CDTF">2017-11-28T02:36:26Z</dcterms:modified>
</cp:coreProperties>
</file>