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Lst>
  <p:notesMasterIdLst>
    <p:notesMasterId r:id="rId5"/>
  </p:notesMasterIdLst>
  <p:sldIdLst>
    <p:sldId id="256" r:id="rId4"/>
  </p:sldIdLst>
  <p:sldSz cx="30275213" cy="42802175"/>
  <p:notesSz cx="6858000" cy="9144000"/>
  <p:defaultTextStyle>
    <a:defPPr>
      <a:defRPr lang="en-GB"/>
    </a:defPPr>
    <a:lvl1pPr algn="l" defTabSz="457200" rtl="0" fontAlgn="base">
      <a:spcBef>
        <a:spcPct val="0"/>
      </a:spcBef>
      <a:spcAft>
        <a:spcPct val="0"/>
      </a:spcAft>
      <a:buClr>
        <a:srgbClr val="000000"/>
      </a:buClr>
      <a:buSzPct val="100000"/>
      <a:buFont typeface="Times New Roman" pitchFamily="18" charset="0"/>
      <a:defRPr sz="2400" kern="1200">
        <a:solidFill>
          <a:schemeClr val="bg1"/>
        </a:solidFill>
        <a:latin typeface="Arial Narrow" charset="0"/>
        <a:ea typeface="MS PGothic" pitchFamily="32" charset="-128"/>
        <a:cs typeface="+mn-cs"/>
      </a:defRPr>
    </a:lvl1pPr>
    <a:lvl2pPr marL="742950" indent="-285750" algn="l" defTabSz="457200" rtl="0" fontAlgn="base">
      <a:spcBef>
        <a:spcPct val="0"/>
      </a:spcBef>
      <a:spcAft>
        <a:spcPct val="0"/>
      </a:spcAft>
      <a:buClr>
        <a:srgbClr val="000000"/>
      </a:buClr>
      <a:buSzPct val="100000"/>
      <a:buFont typeface="Times New Roman" pitchFamily="18" charset="0"/>
      <a:defRPr sz="2400" kern="1200">
        <a:solidFill>
          <a:schemeClr val="bg1"/>
        </a:solidFill>
        <a:latin typeface="Arial Narrow" charset="0"/>
        <a:ea typeface="MS PGothic" pitchFamily="32" charset="-128"/>
        <a:cs typeface="+mn-cs"/>
      </a:defRPr>
    </a:lvl2pPr>
    <a:lvl3pPr marL="1143000" indent="-228600" algn="l" defTabSz="457200" rtl="0" fontAlgn="base">
      <a:spcBef>
        <a:spcPct val="0"/>
      </a:spcBef>
      <a:spcAft>
        <a:spcPct val="0"/>
      </a:spcAft>
      <a:buClr>
        <a:srgbClr val="000000"/>
      </a:buClr>
      <a:buSzPct val="100000"/>
      <a:buFont typeface="Times New Roman" pitchFamily="18" charset="0"/>
      <a:defRPr sz="2400" kern="1200">
        <a:solidFill>
          <a:schemeClr val="bg1"/>
        </a:solidFill>
        <a:latin typeface="Arial Narrow" charset="0"/>
        <a:ea typeface="MS PGothic" pitchFamily="32" charset="-128"/>
        <a:cs typeface="+mn-cs"/>
      </a:defRPr>
    </a:lvl3pPr>
    <a:lvl4pPr marL="1600200" indent="-228600" algn="l" defTabSz="457200" rtl="0" fontAlgn="base">
      <a:spcBef>
        <a:spcPct val="0"/>
      </a:spcBef>
      <a:spcAft>
        <a:spcPct val="0"/>
      </a:spcAft>
      <a:buClr>
        <a:srgbClr val="000000"/>
      </a:buClr>
      <a:buSzPct val="100000"/>
      <a:buFont typeface="Times New Roman" pitchFamily="18" charset="0"/>
      <a:defRPr sz="2400" kern="1200">
        <a:solidFill>
          <a:schemeClr val="bg1"/>
        </a:solidFill>
        <a:latin typeface="Arial Narrow" charset="0"/>
        <a:ea typeface="MS PGothic" pitchFamily="32" charset="-128"/>
        <a:cs typeface="+mn-cs"/>
      </a:defRPr>
    </a:lvl4pPr>
    <a:lvl5pPr marL="2057400" indent="-228600" algn="l" defTabSz="457200" rtl="0" fontAlgn="base">
      <a:spcBef>
        <a:spcPct val="0"/>
      </a:spcBef>
      <a:spcAft>
        <a:spcPct val="0"/>
      </a:spcAft>
      <a:buClr>
        <a:srgbClr val="000000"/>
      </a:buClr>
      <a:buSzPct val="100000"/>
      <a:buFont typeface="Times New Roman" pitchFamily="18" charset="0"/>
      <a:defRPr sz="2400" kern="1200">
        <a:solidFill>
          <a:schemeClr val="bg1"/>
        </a:solidFill>
        <a:latin typeface="Arial Narrow" charset="0"/>
        <a:ea typeface="MS PGothic" pitchFamily="32" charset="-128"/>
        <a:cs typeface="+mn-cs"/>
      </a:defRPr>
    </a:lvl5pPr>
    <a:lvl6pPr marL="2286000" algn="l" defTabSz="914400" rtl="0" eaLnBrk="1" latinLnBrk="0" hangingPunct="1">
      <a:defRPr sz="2400" kern="1200">
        <a:solidFill>
          <a:schemeClr val="bg1"/>
        </a:solidFill>
        <a:latin typeface="Arial Narrow" charset="0"/>
        <a:ea typeface="MS PGothic" pitchFamily="32" charset="-128"/>
        <a:cs typeface="+mn-cs"/>
      </a:defRPr>
    </a:lvl6pPr>
    <a:lvl7pPr marL="2743200" algn="l" defTabSz="914400" rtl="0" eaLnBrk="1" latinLnBrk="0" hangingPunct="1">
      <a:defRPr sz="2400" kern="1200">
        <a:solidFill>
          <a:schemeClr val="bg1"/>
        </a:solidFill>
        <a:latin typeface="Arial Narrow" charset="0"/>
        <a:ea typeface="MS PGothic" pitchFamily="32" charset="-128"/>
        <a:cs typeface="+mn-cs"/>
      </a:defRPr>
    </a:lvl7pPr>
    <a:lvl8pPr marL="3200400" algn="l" defTabSz="914400" rtl="0" eaLnBrk="1" latinLnBrk="0" hangingPunct="1">
      <a:defRPr sz="2400" kern="1200">
        <a:solidFill>
          <a:schemeClr val="bg1"/>
        </a:solidFill>
        <a:latin typeface="Arial Narrow" charset="0"/>
        <a:ea typeface="MS PGothic" pitchFamily="32" charset="-128"/>
        <a:cs typeface="+mn-cs"/>
      </a:defRPr>
    </a:lvl8pPr>
    <a:lvl9pPr marL="3657600" algn="l" defTabSz="914400" rtl="0" eaLnBrk="1" latinLnBrk="0" hangingPunct="1">
      <a:defRPr sz="2400" kern="1200">
        <a:solidFill>
          <a:schemeClr val="bg1"/>
        </a:solidFill>
        <a:latin typeface="Arial Narrow" charset="0"/>
        <a:ea typeface="MS PGothic" pitchFamily="32"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0" d="100"/>
          <a:sy n="20" d="100"/>
        </p:scale>
        <p:origin x="1843" y="10"/>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3" name="AutoShape 2"/>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 name="AutoShape 3"/>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5" name="Text Box 4"/>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6" name="Text Box 5"/>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7" name="Rectangle 6"/>
          <p:cNvSpPr>
            <a:spLocks noGrp="1" noRot="1" noChangeAspect="1" noChangeArrowheads="1"/>
          </p:cNvSpPr>
          <p:nvPr>
            <p:ph type="sldImg"/>
          </p:nvPr>
        </p:nvSpPr>
        <p:spPr bwMode="auto">
          <a:xfrm>
            <a:off x="2216150" y="685800"/>
            <a:ext cx="2420938" cy="3424238"/>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4103" name="Rectangle 7"/>
          <p:cNvSpPr>
            <a:spLocks noGrp="1" noChangeArrowheads="1"/>
          </p:cNvSpPr>
          <p:nvPr>
            <p:ph type="body"/>
          </p:nvPr>
        </p:nvSpPr>
        <p:spPr bwMode="auto">
          <a:xfrm>
            <a:off x="685800" y="4343400"/>
            <a:ext cx="5481638" cy="411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en-US" noProof="0"/>
          </a:p>
        </p:txBody>
      </p:sp>
      <p:sp>
        <p:nvSpPr>
          <p:cNvPr id="5129" name="Text Box 8"/>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05" name="Rectangle 9"/>
          <p:cNvSpPr>
            <a:spLocks noGrp="1" noChangeArrowheads="1"/>
          </p:cNvSpPr>
          <p:nvPr>
            <p:ph type="sldNum"/>
          </p:nvPr>
        </p:nvSpPr>
        <p:spPr bwMode="auto">
          <a:xfrm>
            <a:off x="3884613" y="8685213"/>
            <a:ext cx="2967037"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smtClean="0">
                <a:solidFill>
                  <a:srgbClr val="000000"/>
                </a:solidFill>
                <a:latin typeface="Arial" charset="0"/>
              </a:defRPr>
            </a:lvl1pPr>
          </a:lstStyle>
          <a:p>
            <a:pPr>
              <a:defRPr/>
            </a:pPr>
            <a:fld id="{F756C8FC-9FE5-4A5C-92BB-6D36286D3663}" type="slidenum">
              <a:rPr lang="en-US"/>
              <a:pPr>
                <a:defRPr/>
              </a:pPr>
              <a:t>‹#›</a:t>
            </a:fld>
            <a:endParaRPr lang="en-US"/>
          </a:p>
        </p:txBody>
      </p:sp>
    </p:spTree>
    <p:extLst>
      <p:ext uri="{BB962C8B-B14F-4D97-AF65-F5344CB8AC3E}">
        <p14:creationId xmlns:p14="http://schemas.microsoft.com/office/powerpoint/2010/main" val="55913952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9pPr>
          </a:lstStyle>
          <a:p>
            <a:pPr eaLnBrk="1" hangingPunct="1"/>
            <a:fld id="{4F4A75FD-2CFF-4777-8B73-7F46B570F0D6}" type="slidenum">
              <a:rPr lang="en-US" sz="1200">
                <a:solidFill>
                  <a:srgbClr val="000000"/>
                </a:solidFill>
                <a:latin typeface="Arial" charset="0"/>
              </a:rPr>
              <a:pPr eaLnBrk="1" hangingPunct="1"/>
              <a:t>1</a:t>
            </a:fld>
            <a:endParaRPr lang="en-US" sz="1200">
              <a:solidFill>
                <a:srgbClr val="000000"/>
              </a:solidFill>
              <a:latin typeface="Arial" charset="0"/>
            </a:endParaRPr>
          </a:p>
        </p:txBody>
      </p:sp>
      <p:sp>
        <p:nvSpPr>
          <p:cNvPr id="6147"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9pPr>
          </a:lstStyle>
          <a:p>
            <a:pPr algn="r" eaLnBrk="1" hangingPunct="1">
              <a:buClrTx/>
              <a:buFontTx/>
              <a:buNone/>
            </a:pPr>
            <a:fld id="{EBB076F0-5260-45D2-AD1E-90158C8DDF9D}" type="slidenum">
              <a:rPr lang="en-US" sz="1200">
                <a:solidFill>
                  <a:srgbClr val="365794"/>
                </a:solidFill>
                <a:latin typeface="Arial" charset="0"/>
              </a:rPr>
              <a:pPr algn="r" eaLnBrk="1" hangingPunct="1">
                <a:buClrTx/>
                <a:buFontTx/>
                <a:buNone/>
              </a:pPr>
              <a:t>1</a:t>
            </a:fld>
            <a:endParaRPr lang="en-US" sz="1200">
              <a:solidFill>
                <a:srgbClr val="365794"/>
              </a:solidFill>
              <a:latin typeface="Arial" charset="0"/>
            </a:endParaRPr>
          </a:p>
        </p:txBody>
      </p:sp>
      <p:sp>
        <p:nvSpPr>
          <p:cNvPr id="6148" name="Rectangle 2"/>
          <p:cNvSpPr txBox="1">
            <a:spLocks noGrp="1" noRot="1" noChangeAspect="1" noChangeArrowheads="1" noTextEdit="1"/>
          </p:cNvSpPr>
          <p:nvPr>
            <p:ph type="sldImg"/>
          </p:nvPr>
        </p:nvSpPr>
        <p:spPr>
          <a:xfrm>
            <a:off x="2216150" y="685800"/>
            <a:ext cx="24257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9"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125" y="13296900"/>
            <a:ext cx="25734963" cy="9174163"/>
          </a:xfrm>
        </p:spPr>
        <p:txBody>
          <a:bodyPr/>
          <a:lstStyle/>
          <a:p>
            <a:r>
              <a:rPr lang="en-US"/>
              <a:t>Click to edit Master title style</a:t>
            </a:r>
          </a:p>
        </p:txBody>
      </p:sp>
      <p:sp>
        <p:nvSpPr>
          <p:cNvPr id="3" name="Subtitle 2"/>
          <p:cNvSpPr>
            <a:spLocks noGrp="1"/>
          </p:cNvSpPr>
          <p:nvPr>
            <p:ph type="subTitle" idx="1"/>
          </p:nvPr>
        </p:nvSpPr>
        <p:spPr>
          <a:xfrm>
            <a:off x="4541838" y="24253825"/>
            <a:ext cx="21191537" cy="1093946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902845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3498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312313" y="1774825"/>
            <a:ext cx="7227887" cy="40563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5475" y="1774825"/>
            <a:ext cx="21534438" cy="40563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9873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125" y="13296900"/>
            <a:ext cx="25734963" cy="9174163"/>
          </a:xfrm>
        </p:spPr>
        <p:txBody>
          <a:bodyPr/>
          <a:lstStyle/>
          <a:p>
            <a:r>
              <a:rPr lang="en-US"/>
              <a:t>Click to edit Master title style</a:t>
            </a:r>
          </a:p>
        </p:txBody>
      </p:sp>
      <p:sp>
        <p:nvSpPr>
          <p:cNvPr id="3" name="Subtitle 2"/>
          <p:cNvSpPr>
            <a:spLocks noGrp="1"/>
          </p:cNvSpPr>
          <p:nvPr>
            <p:ph type="subTitle" idx="1"/>
          </p:nvPr>
        </p:nvSpPr>
        <p:spPr>
          <a:xfrm>
            <a:off x="4541838" y="24253825"/>
            <a:ext cx="21191537" cy="1093946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875968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8475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775" y="27505025"/>
            <a:ext cx="25734963" cy="850106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390775" y="18141950"/>
            <a:ext cx="25734963" cy="93630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90246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46113" y="6264275"/>
            <a:ext cx="3360737" cy="35620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59250" y="6264275"/>
            <a:ext cx="3362325" cy="35620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8805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4475" y="1714500"/>
            <a:ext cx="27246263" cy="713263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4475" y="9580563"/>
            <a:ext cx="13376275" cy="39925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4475" y="13573125"/>
            <a:ext cx="13376275" cy="246618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79700" y="9580563"/>
            <a:ext cx="13381038" cy="39925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79700" y="13573125"/>
            <a:ext cx="13381038" cy="246618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333913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025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32654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475" y="1703388"/>
            <a:ext cx="9959975" cy="72532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1836400" y="1703388"/>
            <a:ext cx="16924338" cy="365315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4475" y="8956675"/>
            <a:ext cx="9959975" cy="292782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60085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7169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075" y="29960888"/>
            <a:ext cx="18165763" cy="353853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5934075" y="3824288"/>
            <a:ext cx="18165763" cy="256809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5934075" y="33499425"/>
            <a:ext cx="18165763" cy="5022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19254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39150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344063" y="1654175"/>
            <a:ext cx="7232650" cy="402304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46113" y="1654175"/>
            <a:ext cx="21545550" cy="40230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02472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125" y="13296900"/>
            <a:ext cx="25734963" cy="9174163"/>
          </a:xfrm>
        </p:spPr>
        <p:txBody>
          <a:bodyPr/>
          <a:lstStyle/>
          <a:p>
            <a:r>
              <a:rPr lang="en-US"/>
              <a:t>Click to edit Master title style</a:t>
            </a:r>
          </a:p>
        </p:txBody>
      </p:sp>
      <p:sp>
        <p:nvSpPr>
          <p:cNvPr id="3" name="Subtitle 2"/>
          <p:cNvSpPr>
            <a:spLocks noGrp="1"/>
          </p:cNvSpPr>
          <p:nvPr>
            <p:ph type="subTitle" idx="1"/>
          </p:nvPr>
        </p:nvSpPr>
        <p:spPr>
          <a:xfrm>
            <a:off x="4541838" y="24253825"/>
            <a:ext cx="21191537" cy="1093946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6914976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755210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775" y="27505025"/>
            <a:ext cx="25734963" cy="850106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390775" y="18141950"/>
            <a:ext cx="25734963" cy="93630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894083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6250" y="6248400"/>
            <a:ext cx="14473238" cy="35618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101888" y="6248400"/>
            <a:ext cx="14473237" cy="35618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5676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4475" y="1714500"/>
            <a:ext cx="27246263" cy="713263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4475" y="9580563"/>
            <a:ext cx="13376275" cy="39925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4475" y="13573125"/>
            <a:ext cx="13376275" cy="246618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79700" y="9580563"/>
            <a:ext cx="13381038" cy="39925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79700" y="13573125"/>
            <a:ext cx="13381038" cy="246618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10033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7056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792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775" y="27505025"/>
            <a:ext cx="25734963" cy="850106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390775" y="18141950"/>
            <a:ext cx="25734963" cy="93630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996593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475" y="1703388"/>
            <a:ext cx="9959975" cy="72532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1836400" y="1703388"/>
            <a:ext cx="16924338" cy="365315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4475" y="8956675"/>
            <a:ext cx="9959975" cy="292782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28099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075" y="29960888"/>
            <a:ext cx="18165763" cy="353853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5934075" y="3824288"/>
            <a:ext cx="18165763" cy="256809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5934075" y="33499425"/>
            <a:ext cx="18165763" cy="5022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634086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77072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302788" y="1654175"/>
            <a:ext cx="7273925" cy="402129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6250" y="1654175"/>
            <a:ext cx="21674138" cy="40212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3222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6711950"/>
            <a:ext cx="4573588" cy="35626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87988" y="6711950"/>
            <a:ext cx="4573587" cy="35626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125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4475" y="1714500"/>
            <a:ext cx="27246263" cy="713263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4475" y="9580563"/>
            <a:ext cx="13376275" cy="39925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4475" y="13573125"/>
            <a:ext cx="13376275" cy="246618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79700" y="9580563"/>
            <a:ext cx="13381038" cy="39925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79700" y="13573125"/>
            <a:ext cx="13381038" cy="246618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562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02511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08649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475" y="1703388"/>
            <a:ext cx="9959975" cy="72532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1836400" y="1703388"/>
            <a:ext cx="16924338" cy="365315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4475" y="8956675"/>
            <a:ext cx="9959975" cy="292782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41847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075" y="29960888"/>
            <a:ext cx="18165763" cy="353853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5934075" y="3824288"/>
            <a:ext cx="18165763" cy="256809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5934075" y="33499425"/>
            <a:ext cx="18165763" cy="5022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43488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ChangeArrowheads="1"/>
          </p:cNvSpPr>
          <p:nvPr/>
        </p:nvSpPr>
        <p:spPr bwMode="auto">
          <a:xfrm>
            <a:off x="-36513" y="120650"/>
            <a:ext cx="30275213" cy="5291138"/>
          </a:xfrm>
          <a:prstGeom prst="rect">
            <a:avLst/>
          </a:prstGeom>
          <a:solidFill>
            <a:srgbClr val="365794"/>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7" name="Rectangle 2"/>
          <p:cNvSpPr>
            <a:spLocks noChangeArrowheads="1"/>
          </p:cNvSpPr>
          <p:nvPr/>
        </p:nvSpPr>
        <p:spPr bwMode="auto">
          <a:xfrm>
            <a:off x="744538" y="6710363"/>
            <a:ext cx="9321800" cy="35625087"/>
          </a:xfrm>
          <a:prstGeom prst="rect">
            <a:avLst/>
          </a:prstGeom>
          <a:solidFill>
            <a:srgbClr val="F4F1E9"/>
          </a:solidFill>
          <a:ln w="9360" cap="sq">
            <a:solidFill>
              <a:srgbClr val="365794"/>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8" name="Rectangle 3"/>
          <p:cNvSpPr>
            <a:spLocks noGrp="1" noChangeArrowheads="1"/>
          </p:cNvSpPr>
          <p:nvPr>
            <p:ph type="title"/>
          </p:nvPr>
        </p:nvSpPr>
        <p:spPr bwMode="auto">
          <a:xfrm>
            <a:off x="625475" y="1774825"/>
            <a:ext cx="28914725" cy="285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4880" tIns="37440" rIns="74880" bIns="37440" numCol="1" anchor="ctr" anchorCtr="0" compatLnSpc="1">
            <a:prstTxWarp prst="textNoShape">
              <a:avLst/>
            </a:prstTxWarp>
          </a:bodyPr>
          <a:lstStyle/>
          <a:p>
            <a:pPr lvl="0"/>
            <a:r>
              <a:rPr lang="en-GB"/>
              <a:t>Click to edit the title text format</a:t>
            </a:r>
          </a:p>
        </p:txBody>
      </p:sp>
      <p:sp>
        <p:nvSpPr>
          <p:cNvPr id="1029" name="Rectangle 4"/>
          <p:cNvSpPr>
            <a:spLocks noGrp="1" noChangeArrowheads="1"/>
          </p:cNvSpPr>
          <p:nvPr>
            <p:ph type="body" idx="1"/>
          </p:nvPr>
        </p:nvSpPr>
        <p:spPr bwMode="auto">
          <a:xfrm>
            <a:off x="762000" y="6711950"/>
            <a:ext cx="9299575" cy="35626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4400" tIns="374400" rIns="374400" bIns="3744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1030" name="Rectangle 5"/>
          <p:cNvSpPr>
            <a:spLocks noChangeArrowheads="1"/>
          </p:cNvSpPr>
          <p:nvPr/>
        </p:nvSpPr>
        <p:spPr bwMode="auto">
          <a:xfrm>
            <a:off x="0" y="0"/>
            <a:ext cx="30275213" cy="42800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1" name="Rectangle 6"/>
          <p:cNvSpPr>
            <a:spLocks noChangeArrowheads="1"/>
          </p:cNvSpPr>
          <p:nvPr/>
        </p:nvSpPr>
        <p:spPr bwMode="auto">
          <a:xfrm>
            <a:off x="20359688" y="6710363"/>
            <a:ext cx="9321800" cy="35625087"/>
          </a:xfrm>
          <a:prstGeom prst="rect">
            <a:avLst/>
          </a:prstGeom>
          <a:solidFill>
            <a:srgbClr val="F4F1E9"/>
          </a:solidFill>
          <a:ln w="12600" cap="sq">
            <a:solidFill>
              <a:srgbClr val="365794"/>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2" name="Rectangle 7"/>
          <p:cNvSpPr>
            <a:spLocks noChangeArrowheads="1"/>
          </p:cNvSpPr>
          <p:nvPr/>
        </p:nvSpPr>
        <p:spPr bwMode="auto">
          <a:xfrm>
            <a:off x="10552113" y="6710363"/>
            <a:ext cx="9320212" cy="35625087"/>
          </a:xfrm>
          <a:prstGeom prst="rect">
            <a:avLst/>
          </a:prstGeom>
          <a:solidFill>
            <a:srgbClr val="F4F1E9"/>
          </a:solidFill>
          <a:ln w="12600" cap="sq">
            <a:solidFill>
              <a:srgbClr val="365794"/>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defTabSz="457200" rtl="0" eaLnBrk="0" fontAlgn="base" hangingPunct="0">
        <a:spcBef>
          <a:spcPct val="0"/>
        </a:spcBef>
        <a:spcAft>
          <a:spcPct val="0"/>
        </a:spcAft>
        <a:buClr>
          <a:srgbClr val="000000"/>
        </a:buClr>
        <a:buSzPct val="100000"/>
        <a:buFont typeface="Times New Roman" pitchFamily="18" charset="0"/>
        <a:defRPr sz="7200">
          <a:solidFill>
            <a:srgbClr val="FFFFFF"/>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8" charset="0"/>
        <a:defRPr sz="7200">
          <a:solidFill>
            <a:srgbClr val="FFFFFF"/>
          </a:solidFill>
          <a:latin typeface="Arial Black" charset="0"/>
          <a:ea typeface="MS PGothic" pitchFamily="32" charset="-128"/>
        </a:defRPr>
      </a:lvl2pPr>
      <a:lvl3pPr algn="ctr" defTabSz="457200" rtl="0" eaLnBrk="0" fontAlgn="base" hangingPunct="0">
        <a:spcBef>
          <a:spcPct val="0"/>
        </a:spcBef>
        <a:spcAft>
          <a:spcPct val="0"/>
        </a:spcAft>
        <a:buClr>
          <a:srgbClr val="000000"/>
        </a:buClr>
        <a:buSzPct val="100000"/>
        <a:buFont typeface="Times New Roman" pitchFamily="18" charset="0"/>
        <a:defRPr sz="7200">
          <a:solidFill>
            <a:srgbClr val="FFFFFF"/>
          </a:solidFill>
          <a:latin typeface="Arial Black" charset="0"/>
          <a:ea typeface="MS PGothic" pitchFamily="32" charset="-128"/>
        </a:defRPr>
      </a:lvl3pPr>
      <a:lvl4pPr algn="ctr" defTabSz="457200" rtl="0" eaLnBrk="0" fontAlgn="base" hangingPunct="0">
        <a:spcBef>
          <a:spcPct val="0"/>
        </a:spcBef>
        <a:spcAft>
          <a:spcPct val="0"/>
        </a:spcAft>
        <a:buClr>
          <a:srgbClr val="000000"/>
        </a:buClr>
        <a:buSzPct val="100000"/>
        <a:buFont typeface="Times New Roman" pitchFamily="18" charset="0"/>
        <a:defRPr sz="7200">
          <a:solidFill>
            <a:srgbClr val="FFFFFF"/>
          </a:solidFill>
          <a:latin typeface="Arial Black" charset="0"/>
          <a:ea typeface="MS PGothic" pitchFamily="32" charset="-128"/>
        </a:defRPr>
      </a:lvl4pPr>
      <a:lvl5pPr algn="ctr" defTabSz="457200" rtl="0" eaLnBrk="0" fontAlgn="base" hangingPunct="0">
        <a:spcBef>
          <a:spcPct val="0"/>
        </a:spcBef>
        <a:spcAft>
          <a:spcPct val="0"/>
        </a:spcAft>
        <a:buClr>
          <a:srgbClr val="000000"/>
        </a:buClr>
        <a:buSzPct val="100000"/>
        <a:buFont typeface="Times New Roman" pitchFamily="18" charset="0"/>
        <a:defRPr sz="7200">
          <a:solidFill>
            <a:srgbClr val="FFFFFF"/>
          </a:solidFill>
          <a:latin typeface="Arial Black" charset="0"/>
          <a:ea typeface="MS PGothic" pitchFamily="32" charset="-128"/>
        </a:defRPr>
      </a:lvl5pPr>
      <a:lvl6pPr marL="2514600" indent="-228600" algn="ctr" defTabSz="457200" rtl="0" eaLnBrk="0" fontAlgn="base" hangingPunct="0">
        <a:spcBef>
          <a:spcPct val="0"/>
        </a:spcBef>
        <a:spcAft>
          <a:spcPct val="0"/>
        </a:spcAft>
        <a:buClr>
          <a:srgbClr val="000000"/>
        </a:buClr>
        <a:buSzPct val="100000"/>
        <a:buFont typeface="Times New Roman" pitchFamily="18" charset="0"/>
        <a:defRPr sz="7200">
          <a:solidFill>
            <a:srgbClr val="FFFFFF"/>
          </a:solidFill>
          <a:latin typeface="Arial Black" charset="0"/>
          <a:ea typeface="MS PGothic" pitchFamily="32" charset="-128"/>
        </a:defRPr>
      </a:lvl6pPr>
      <a:lvl7pPr marL="2971800" indent="-228600" algn="ctr" defTabSz="457200" rtl="0" eaLnBrk="0" fontAlgn="base" hangingPunct="0">
        <a:spcBef>
          <a:spcPct val="0"/>
        </a:spcBef>
        <a:spcAft>
          <a:spcPct val="0"/>
        </a:spcAft>
        <a:buClr>
          <a:srgbClr val="000000"/>
        </a:buClr>
        <a:buSzPct val="100000"/>
        <a:buFont typeface="Times New Roman" pitchFamily="18" charset="0"/>
        <a:defRPr sz="7200">
          <a:solidFill>
            <a:srgbClr val="FFFFFF"/>
          </a:solidFill>
          <a:latin typeface="Arial Black" charset="0"/>
          <a:ea typeface="MS PGothic" pitchFamily="32" charset="-128"/>
        </a:defRPr>
      </a:lvl7pPr>
      <a:lvl8pPr marL="3429000" indent="-228600" algn="ctr" defTabSz="457200" rtl="0" eaLnBrk="0" fontAlgn="base" hangingPunct="0">
        <a:spcBef>
          <a:spcPct val="0"/>
        </a:spcBef>
        <a:spcAft>
          <a:spcPct val="0"/>
        </a:spcAft>
        <a:buClr>
          <a:srgbClr val="000000"/>
        </a:buClr>
        <a:buSzPct val="100000"/>
        <a:buFont typeface="Times New Roman" pitchFamily="18" charset="0"/>
        <a:defRPr sz="7200">
          <a:solidFill>
            <a:srgbClr val="FFFFFF"/>
          </a:solidFill>
          <a:latin typeface="Arial Black" charset="0"/>
          <a:ea typeface="MS PGothic" pitchFamily="32" charset="-128"/>
        </a:defRPr>
      </a:lvl8pPr>
      <a:lvl9pPr marL="3886200" indent="-228600" algn="ctr" defTabSz="457200" rtl="0" eaLnBrk="0" fontAlgn="base" hangingPunct="0">
        <a:spcBef>
          <a:spcPct val="0"/>
        </a:spcBef>
        <a:spcAft>
          <a:spcPct val="0"/>
        </a:spcAft>
        <a:buClr>
          <a:srgbClr val="000000"/>
        </a:buClr>
        <a:buSzPct val="100000"/>
        <a:buFont typeface="Times New Roman" pitchFamily="18" charset="0"/>
        <a:defRPr sz="7200">
          <a:solidFill>
            <a:srgbClr val="FFFFFF"/>
          </a:solidFill>
          <a:latin typeface="Arial Black" charset="0"/>
          <a:ea typeface="MS PGothic" pitchFamily="32" charset="-128"/>
        </a:defRPr>
      </a:lvl9pPr>
    </p:titleStyle>
    <p:bodyStyle>
      <a:lvl1pPr marL="342900" indent="-342900" algn="l" defTabSz="457200" rtl="0" eaLnBrk="0" fontAlgn="base" hangingPunct="0">
        <a:spcBef>
          <a:spcPts val="600"/>
        </a:spcBef>
        <a:spcAft>
          <a:spcPct val="0"/>
        </a:spcAft>
        <a:buClr>
          <a:srgbClr val="000000"/>
        </a:buClr>
        <a:buSzPct val="100000"/>
        <a:buFont typeface="Times New Roman" pitchFamily="18" charset="0"/>
        <a:defRPr sz="2400">
          <a:solidFill>
            <a:srgbClr val="000000"/>
          </a:solidFill>
          <a:latin typeface="+mn-lt"/>
          <a:ea typeface="+mn-ea"/>
          <a:cs typeface="+mn-cs"/>
        </a:defRPr>
      </a:lvl1pPr>
      <a:lvl2pPr marL="742950" indent="-285750" algn="l" defTabSz="457200" rtl="0" eaLnBrk="0" fontAlgn="base" hangingPunct="0">
        <a:spcBef>
          <a:spcPts val="600"/>
        </a:spcBef>
        <a:spcAft>
          <a:spcPct val="0"/>
        </a:spcAft>
        <a:buClr>
          <a:srgbClr val="000000"/>
        </a:buClr>
        <a:buSzPct val="100000"/>
        <a:buFont typeface="Times New Roman" pitchFamily="18" charset="0"/>
        <a:defRPr sz="2400">
          <a:solidFill>
            <a:srgbClr val="000000"/>
          </a:solidFill>
          <a:latin typeface="+mn-lt"/>
          <a:ea typeface="+mn-ea"/>
        </a:defRPr>
      </a:lvl2pPr>
      <a:lvl3pPr marL="11430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365794"/>
          </a:solidFill>
          <a:latin typeface="+mn-lt"/>
          <a:ea typeface="+mn-ea"/>
        </a:defRPr>
      </a:lvl3pPr>
      <a:lvl4pPr marL="1600200" indent="-228600" algn="l" defTabSz="457200" rtl="0" eaLnBrk="0" fontAlgn="base" hangingPunct="0">
        <a:spcBef>
          <a:spcPts val="400"/>
        </a:spcBef>
        <a:spcAft>
          <a:spcPct val="0"/>
        </a:spcAft>
        <a:buClr>
          <a:srgbClr val="000000"/>
        </a:buClr>
        <a:buSzPct val="100000"/>
        <a:buFont typeface="Times New Roman" pitchFamily="18" charset="0"/>
        <a:defRPr sz="1600">
          <a:solidFill>
            <a:srgbClr val="365794"/>
          </a:solidFill>
          <a:latin typeface="+mn-lt"/>
          <a:ea typeface="+mn-ea"/>
        </a:defRPr>
      </a:lvl4pPr>
      <a:lvl5pPr marL="2057400" indent="-228600" algn="l" defTabSz="457200" rtl="0" eaLnBrk="0" fontAlgn="base" hangingPunct="0">
        <a:spcBef>
          <a:spcPts val="400"/>
        </a:spcBef>
        <a:spcAft>
          <a:spcPct val="0"/>
        </a:spcAft>
        <a:buClr>
          <a:srgbClr val="000000"/>
        </a:buClr>
        <a:buSzPct val="100000"/>
        <a:buFont typeface="Times New Roman" pitchFamily="18" charset="0"/>
        <a:defRPr sz="1600">
          <a:solidFill>
            <a:srgbClr val="365794"/>
          </a:solidFill>
          <a:latin typeface="+mn-lt"/>
          <a:ea typeface="+mn-ea"/>
        </a:defRPr>
      </a:lvl5pPr>
      <a:lvl6pPr marL="2514600" indent="-228600" algn="l" defTabSz="457200" rtl="0" eaLnBrk="0" fontAlgn="base" hangingPunct="0">
        <a:spcBef>
          <a:spcPts val="400"/>
        </a:spcBef>
        <a:spcAft>
          <a:spcPct val="0"/>
        </a:spcAft>
        <a:buClr>
          <a:srgbClr val="000000"/>
        </a:buClr>
        <a:buSzPct val="100000"/>
        <a:buFont typeface="Times New Roman" pitchFamily="18" charset="0"/>
        <a:defRPr sz="1600">
          <a:solidFill>
            <a:srgbClr val="365794"/>
          </a:solidFill>
          <a:latin typeface="+mn-lt"/>
          <a:ea typeface="+mn-ea"/>
        </a:defRPr>
      </a:lvl6pPr>
      <a:lvl7pPr marL="2971800" indent="-228600" algn="l" defTabSz="457200" rtl="0" eaLnBrk="0" fontAlgn="base" hangingPunct="0">
        <a:spcBef>
          <a:spcPts val="400"/>
        </a:spcBef>
        <a:spcAft>
          <a:spcPct val="0"/>
        </a:spcAft>
        <a:buClr>
          <a:srgbClr val="000000"/>
        </a:buClr>
        <a:buSzPct val="100000"/>
        <a:buFont typeface="Times New Roman" pitchFamily="18" charset="0"/>
        <a:defRPr sz="1600">
          <a:solidFill>
            <a:srgbClr val="365794"/>
          </a:solidFill>
          <a:latin typeface="+mn-lt"/>
          <a:ea typeface="+mn-ea"/>
        </a:defRPr>
      </a:lvl7pPr>
      <a:lvl8pPr marL="3429000" indent="-228600" algn="l" defTabSz="457200" rtl="0" eaLnBrk="0" fontAlgn="base" hangingPunct="0">
        <a:spcBef>
          <a:spcPts val="400"/>
        </a:spcBef>
        <a:spcAft>
          <a:spcPct val="0"/>
        </a:spcAft>
        <a:buClr>
          <a:srgbClr val="000000"/>
        </a:buClr>
        <a:buSzPct val="100000"/>
        <a:buFont typeface="Times New Roman" pitchFamily="18" charset="0"/>
        <a:defRPr sz="1600">
          <a:solidFill>
            <a:srgbClr val="365794"/>
          </a:solidFill>
          <a:latin typeface="+mn-lt"/>
          <a:ea typeface="+mn-ea"/>
        </a:defRPr>
      </a:lvl8pPr>
      <a:lvl9pPr marL="3886200" indent="-228600" algn="l" defTabSz="457200" rtl="0" eaLnBrk="0" fontAlgn="base" hangingPunct="0">
        <a:spcBef>
          <a:spcPts val="400"/>
        </a:spcBef>
        <a:spcAft>
          <a:spcPct val="0"/>
        </a:spcAft>
        <a:buClr>
          <a:srgbClr val="000000"/>
        </a:buClr>
        <a:buSzPct val="100000"/>
        <a:buFont typeface="Times New Roman" pitchFamily="18" charset="0"/>
        <a:defRPr sz="1600">
          <a:solidFill>
            <a:srgbClr val="365794"/>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ChangeArrowheads="1"/>
          </p:cNvSpPr>
          <p:nvPr/>
        </p:nvSpPr>
        <p:spPr bwMode="auto">
          <a:xfrm>
            <a:off x="0" y="0"/>
            <a:ext cx="30275213" cy="5473700"/>
          </a:xfrm>
          <a:prstGeom prst="rect">
            <a:avLst/>
          </a:prstGeom>
          <a:solidFill>
            <a:srgbClr val="1BADC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1" name="Rectangle 2"/>
          <p:cNvSpPr>
            <a:spLocks noChangeArrowheads="1"/>
          </p:cNvSpPr>
          <p:nvPr/>
        </p:nvSpPr>
        <p:spPr bwMode="auto">
          <a:xfrm>
            <a:off x="646113" y="6248400"/>
            <a:ext cx="6880225" cy="35623500"/>
          </a:xfrm>
          <a:prstGeom prst="rect">
            <a:avLst/>
          </a:prstGeom>
          <a:solidFill>
            <a:srgbClr val="F4F1E9"/>
          </a:solidFill>
          <a:ln w="9360" cap="sq">
            <a:solidFill>
              <a:srgbClr val="1BADC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2" name="Rectangle 3"/>
          <p:cNvSpPr>
            <a:spLocks noGrp="1" noChangeArrowheads="1"/>
          </p:cNvSpPr>
          <p:nvPr>
            <p:ph type="title"/>
          </p:nvPr>
        </p:nvSpPr>
        <p:spPr bwMode="auto">
          <a:xfrm>
            <a:off x="661988" y="1654175"/>
            <a:ext cx="28914725" cy="285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4880" tIns="37440" rIns="74880" bIns="37440" numCol="1" anchor="ctr" anchorCtr="0" compatLnSpc="1">
            <a:prstTxWarp prst="textNoShape">
              <a:avLst/>
            </a:prstTxWarp>
          </a:bodyPr>
          <a:lstStyle/>
          <a:p>
            <a:pPr lvl="0"/>
            <a:r>
              <a:rPr lang="en-GB"/>
              <a:t>Click to edit the title text format</a:t>
            </a:r>
          </a:p>
        </p:txBody>
      </p:sp>
      <p:sp>
        <p:nvSpPr>
          <p:cNvPr id="2053" name="Rectangle 4"/>
          <p:cNvSpPr>
            <a:spLocks noGrp="1" noChangeArrowheads="1"/>
          </p:cNvSpPr>
          <p:nvPr>
            <p:ph type="body" idx="1"/>
          </p:nvPr>
        </p:nvSpPr>
        <p:spPr bwMode="auto">
          <a:xfrm>
            <a:off x="646113" y="6264275"/>
            <a:ext cx="6875462" cy="35620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4400" tIns="374400" rIns="374400" bIns="3744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2054" name="Rectangle 5"/>
          <p:cNvSpPr>
            <a:spLocks noChangeArrowheads="1"/>
          </p:cNvSpPr>
          <p:nvPr/>
        </p:nvSpPr>
        <p:spPr bwMode="auto">
          <a:xfrm>
            <a:off x="0" y="0"/>
            <a:ext cx="30275213" cy="42800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5" name="Rectangle 6"/>
          <p:cNvSpPr>
            <a:spLocks noChangeArrowheads="1"/>
          </p:cNvSpPr>
          <p:nvPr/>
        </p:nvSpPr>
        <p:spPr bwMode="auto">
          <a:xfrm>
            <a:off x="7926388" y="6248400"/>
            <a:ext cx="14322425" cy="35623500"/>
          </a:xfrm>
          <a:prstGeom prst="rect">
            <a:avLst/>
          </a:prstGeom>
          <a:solidFill>
            <a:srgbClr val="F4F1E9"/>
          </a:solidFill>
          <a:ln w="9360" cap="sq">
            <a:solidFill>
              <a:srgbClr val="1BADC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6" name="Rectangle 7"/>
          <p:cNvSpPr>
            <a:spLocks noChangeArrowheads="1"/>
          </p:cNvSpPr>
          <p:nvPr/>
        </p:nvSpPr>
        <p:spPr bwMode="auto">
          <a:xfrm>
            <a:off x="22696488" y="6248400"/>
            <a:ext cx="6884987" cy="35623500"/>
          </a:xfrm>
          <a:prstGeom prst="rect">
            <a:avLst/>
          </a:prstGeom>
          <a:solidFill>
            <a:srgbClr val="F4F1E9"/>
          </a:solidFill>
          <a:ln w="9360" cap="sq">
            <a:solidFill>
              <a:srgbClr val="1BADC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 name="Text Box 8"/>
          <p:cNvSpPr txBox="1">
            <a:spLocks noChangeArrowheads="1"/>
          </p:cNvSpPr>
          <p:nvPr/>
        </p:nvSpPr>
        <p:spPr bwMode="auto">
          <a:xfrm>
            <a:off x="646113" y="42257663"/>
            <a:ext cx="3308350"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4880" tIns="37440" rIns="74880" bIns="3744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65794"/>
                </a:solidFill>
                <a:latin typeface="Arial Narrow"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65794"/>
                </a:solidFill>
                <a:latin typeface="Arial Narrow"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65794"/>
                </a:solidFill>
                <a:latin typeface="Arial Narrow"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65794"/>
                </a:solidFill>
                <a:latin typeface="Arial Narrow"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65794"/>
                </a:solidFill>
                <a:latin typeface="Arial Narrow" charset="0"/>
                <a:ea typeface="MS PGothic" pitchFamily="32" charset="-128"/>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65794"/>
                </a:solidFill>
                <a:latin typeface="Arial Narrow" charset="0"/>
                <a:ea typeface="MS PGothic" pitchFamily="32" charset="-128"/>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65794"/>
                </a:solidFill>
                <a:latin typeface="Arial Narrow" charset="0"/>
                <a:ea typeface="MS PGothic" pitchFamily="32" charset="-128"/>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65794"/>
                </a:solidFill>
                <a:latin typeface="Arial Narrow" charset="0"/>
                <a:ea typeface="MS PGothic" pitchFamily="32" charset="-128"/>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65794"/>
                </a:solidFill>
                <a:latin typeface="Arial Narrow" charset="0"/>
                <a:ea typeface="MS PGothic" pitchFamily="32" charset="-128"/>
              </a:defRPr>
            </a:lvl9pPr>
          </a:lstStyle>
          <a:p>
            <a:pPr>
              <a:lnSpc>
                <a:spcPct val="65000"/>
              </a:lnSpc>
              <a:spcBef>
                <a:spcPts val="500"/>
              </a:spcBef>
              <a:buClrTx/>
              <a:buFontTx/>
              <a:buNone/>
              <a:defRPr/>
            </a:pPr>
            <a:r>
              <a:rPr lang="en-US" sz="800" b="1">
                <a:latin typeface="Arial" charset="0"/>
              </a:rPr>
              <a:t>Poster template by ResearchPosters.co.za</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457200" rtl="0" eaLnBrk="0" fontAlgn="base" hangingPunct="0">
        <a:spcBef>
          <a:spcPct val="0"/>
        </a:spcBef>
        <a:spcAft>
          <a:spcPct val="0"/>
        </a:spcAft>
        <a:buClr>
          <a:srgbClr val="000000"/>
        </a:buClr>
        <a:buSzPct val="100000"/>
        <a:buFont typeface="Times New Roman" pitchFamily="18" charset="0"/>
        <a:defRPr sz="7100">
          <a:solidFill>
            <a:srgbClr val="FFFFFF"/>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8" charset="0"/>
        <a:defRPr sz="7100">
          <a:solidFill>
            <a:srgbClr val="FFFFFF"/>
          </a:solidFill>
          <a:latin typeface="Arial Black" charset="0"/>
          <a:ea typeface="MS PGothic" pitchFamily="32" charset="-128"/>
        </a:defRPr>
      </a:lvl2pPr>
      <a:lvl3pPr algn="ctr" defTabSz="457200" rtl="0" eaLnBrk="0" fontAlgn="base" hangingPunct="0">
        <a:spcBef>
          <a:spcPct val="0"/>
        </a:spcBef>
        <a:spcAft>
          <a:spcPct val="0"/>
        </a:spcAft>
        <a:buClr>
          <a:srgbClr val="000000"/>
        </a:buClr>
        <a:buSzPct val="100000"/>
        <a:buFont typeface="Times New Roman" pitchFamily="18" charset="0"/>
        <a:defRPr sz="7100">
          <a:solidFill>
            <a:srgbClr val="FFFFFF"/>
          </a:solidFill>
          <a:latin typeface="Arial Black" charset="0"/>
          <a:ea typeface="MS PGothic" pitchFamily="32" charset="-128"/>
        </a:defRPr>
      </a:lvl3pPr>
      <a:lvl4pPr algn="ctr" defTabSz="457200" rtl="0" eaLnBrk="0" fontAlgn="base" hangingPunct="0">
        <a:spcBef>
          <a:spcPct val="0"/>
        </a:spcBef>
        <a:spcAft>
          <a:spcPct val="0"/>
        </a:spcAft>
        <a:buClr>
          <a:srgbClr val="000000"/>
        </a:buClr>
        <a:buSzPct val="100000"/>
        <a:buFont typeface="Times New Roman" pitchFamily="18" charset="0"/>
        <a:defRPr sz="7100">
          <a:solidFill>
            <a:srgbClr val="FFFFFF"/>
          </a:solidFill>
          <a:latin typeface="Arial Black" charset="0"/>
          <a:ea typeface="MS PGothic" pitchFamily="32" charset="-128"/>
        </a:defRPr>
      </a:lvl4pPr>
      <a:lvl5pPr algn="ctr" defTabSz="457200" rtl="0" eaLnBrk="0" fontAlgn="base" hangingPunct="0">
        <a:spcBef>
          <a:spcPct val="0"/>
        </a:spcBef>
        <a:spcAft>
          <a:spcPct val="0"/>
        </a:spcAft>
        <a:buClr>
          <a:srgbClr val="000000"/>
        </a:buClr>
        <a:buSzPct val="100000"/>
        <a:buFont typeface="Times New Roman" pitchFamily="18" charset="0"/>
        <a:defRPr sz="7100">
          <a:solidFill>
            <a:srgbClr val="FFFFFF"/>
          </a:solidFill>
          <a:latin typeface="Arial Black" charset="0"/>
          <a:ea typeface="MS PGothic" pitchFamily="32" charset="-128"/>
        </a:defRPr>
      </a:lvl5pPr>
      <a:lvl6pPr marL="2514600" indent="-228600" algn="ctr" defTabSz="457200" rtl="0" eaLnBrk="0" fontAlgn="base" hangingPunct="0">
        <a:spcBef>
          <a:spcPct val="0"/>
        </a:spcBef>
        <a:spcAft>
          <a:spcPct val="0"/>
        </a:spcAft>
        <a:buClr>
          <a:srgbClr val="000000"/>
        </a:buClr>
        <a:buSzPct val="100000"/>
        <a:buFont typeface="Times New Roman" pitchFamily="18" charset="0"/>
        <a:defRPr sz="7100">
          <a:solidFill>
            <a:srgbClr val="FFFFFF"/>
          </a:solidFill>
          <a:latin typeface="Arial Black" charset="0"/>
          <a:ea typeface="MS PGothic" pitchFamily="32" charset="-128"/>
        </a:defRPr>
      </a:lvl6pPr>
      <a:lvl7pPr marL="2971800" indent="-228600" algn="ctr" defTabSz="457200" rtl="0" eaLnBrk="0" fontAlgn="base" hangingPunct="0">
        <a:spcBef>
          <a:spcPct val="0"/>
        </a:spcBef>
        <a:spcAft>
          <a:spcPct val="0"/>
        </a:spcAft>
        <a:buClr>
          <a:srgbClr val="000000"/>
        </a:buClr>
        <a:buSzPct val="100000"/>
        <a:buFont typeface="Times New Roman" pitchFamily="18" charset="0"/>
        <a:defRPr sz="7100">
          <a:solidFill>
            <a:srgbClr val="FFFFFF"/>
          </a:solidFill>
          <a:latin typeface="Arial Black" charset="0"/>
          <a:ea typeface="MS PGothic" pitchFamily="32" charset="-128"/>
        </a:defRPr>
      </a:lvl7pPr>
      <a:lvl8pPr marL="3429000" indent="-228600" algn="ctr" defTabSz="457200" rtl="0" eaLnBrk="0" fontAlgn="base" hangingPunct="0">
        <a:spcBef>
          <a:spcPct val="0"/>
        </a:spcBef>
        <a:spcAft>
          <a:spcPct val="0"/>
        </a:spcAft>
        <a:buClr>
          <a:srgbClr val="000000"/>
        </a:buClr>
        <a:buSzPct val="100000"/>
        <a:buFont typeface="Times New Roman" pitchFamily="18" charset="0"/>
        <a:defRPr sz="7100">
          <a:solidFill>
            <a:srgbClr val="FFFFFF"/>
          </a:solidFill>
          <a:latin typeface="Arial Black" charset="0"/>
          <a:ea typeface="MS PGothic" pitchFamily="32" charset="-128"/>
        </a:defRPr>
      </a:lvl8pPr>
      <a:lvl9pPr marL="3886200" indent="-228600" algn="ctr" defTabSz="457200" rtl="0" eaLnBrk="0" fontAlgn="base" hangingPunct="0">
        <a:spcBef>
          <a:spcPct val="0"/>
        </a:spcBef>
        <a:spcAft>
          <a:spcPct val="0"/>
        </a:spcAft>
        <a:buClr>
          <a:srgbClr val="000000"/>
        </a:buClr>
        <a:buSzPct val="100000"/>
        <a:buFont typeface="Times New Roman" pitchFamily="18" charset="0"/>
        <a:defRPr sz="7100">
          <a:solidFill>
            <a:srgbClr val="FFFFFF"/>
          </a:solidFill>
          <a:latin typeface="Arial Black" charset="0"/>
          <a:ea typeface="MS PGothic" pitchFamily="32" charset="-128"/>
        </a:defRPr>
      </a:lvl9pPr>
    </p:titleStyle>
    <p:bodyStyle>
      <a:lvl1pPr marL="342900" indent="-342900" algn="l" defTabSz="457200" rtl="0" eaLnBrk="0" fontAlgn="base" hangingPunct="0">
        <a:spcBef>
          <a:spcPts val="600"/>
        </a:spcBef>
        <a:spcAft>
          <a:spcPct val="0"/>
        </a:spcAft>
        <a:buClr>
          <a:srgbClr val="000000"/>
        </a:buClr>
        <a:buSzPct val="100000"/>
        <a:buFont typeface="Times New Roman" pitchFamily="18" charset="0"/>
        <a:defRPr sz="2400">
          <a:solidFill>
            <a:srgbClr val="000000"/>
          </a:solidFill>
          <a:latin typeface="+mn-lt"/>
          <a:ea typeface="+mn-ea"/>
          <a:cs typeface="+mn-cs"/>
        </a:defRPr>
      </a:lvl1pPr>
      <a:lvl2pPr marL="742950" indent="-285750" algn="l" defTabSz="457200" rtl="0" eaLnBrk="0" fontAlgn="base" hangingPunct="0">
        <a:spcBef>
          <a:spcPts val="600"/>
        </a:spcBef>
        <a:spcAft>
          <a:spcPct val="0"/>
        </a:spcAft>
        <a:buClr>
          <a:srgbClr val="000000"/>
        </a:buClr>
        <a:buSzPct val="100000"/>
        <a:buFont typeface="Times New Roman" pitchFamily="18" charset="0"/>
        <a:defRPr sz="2400">
          <a:solidFill>
            <a:srgbClr val="000000"/>
          </a:solidFill>
          <a:latin typeface="+mn-lt"/>
          <a:ea typeface="+mn-ea"/>
        </a:defRPr>
      </a:lvl2pPr>
      <a:lvl3pPr marL="11430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1BADCF"/>
          </a:solidFill>
          <a:latin typeface="+mn-lt"/>
          <a:ea typeface="+mn-ea"/>
        </a:defRPr>
      </a:lvl3pPr>
      <a:lvl4pPr marL="1600200" indent="-228600" algn="l" defTabSz="457200" rtl="0" eaLnBrk="0" fontAlgn="base" hangingPunct="0">
        <a:spcBef>
          <a:spcPts val="400"/>
        </a:spcBef>
        <a:spcAft>
          <a:spcPct val="0"/>
        </a:spcAft>
        <a:buClr>
          <a:srgbClr val="000000"/>
        </a:buClr>
        <a:buSzPct val="100000"/>
        <a:buFont typeface="Times New Roman" pitchFamily="18" charset="0"/>
        <a:defRPr sz="1600">
          <a:solidFill>
            <a:srgbClr val="1BADCF"/>
          </a:solidFill>
          <a:latin typeface="+mn-lt"/>
          <a:ea typeface="+mn-ea"/>
        </a:defRPr>
      </a:lvl4pPr>
      <a:lvl5pPr marL="2057400" indent="-228600" algn="l" defTabSz="457200" rtl="0" eaLnBrk="0" fontAlgn="base" hangingPunct="0">
        <a:spcBef>
          <a:spcPts val="400"/>
        </a:spcBef>
        <a:spcAft>
          <a:spcPct val="0"/>
        </a:spcAft>
        <a:buClr>
          <a:srgbClr val="000000"/>
        </a:buClr>
        <a:buSzPct val="100000"/>
        <a:buFont typeface="Times New Roman" pitchFamily="18" charset="0"/>
        <a:defRPr sz="1600">
          <a:solidFill>
            <a:srgbClr val="1BADCF"/>
          </a:solidFill>
          <a:latin typeface="+mn-lt"/>
          <a:ea typeface="+mn-ea"/>
        </a:defRPr>
      </a:lvl5pPr>
      <a:lvl6pPr marL="2514600" indent="-228600" algn="l" defTabSz="457200" rtl="0" eaLnBrk="0" fontAlgn="base" hangingPunct="0">
        <a:spcBef>
          <a:spcPts val="400"/>
        </a:spcBef>
        <a:spcAft>
          <a:spcPct val="0"/>
        </a:spcAft>
        <a:buClr>
          <a:srgbClr val="000000"/>
        </a:buClr>
        <a:buSzPct val="100000"/>
        <a:buFont typeface="Times New Roman" pitchFamily="18" charset="0"/>
        <a:defRPr sz="1600">
          <a:solidFill>
            <a:srgbClr val="1BADCF"/>
          </a:solidFill>
          <a:latin typeface="+mn-lt"/>
          <a:ea typeface="+mn-ea"/>
        </a:defRPr>
      </a:lvl6pPr>
      <a:lvl7pPr marL="2971800" indent="-228600" algn="l" defTabSz="457200" rtl="0" eaLnBrk="0" fontAlgn="base" hangingPunct="0">
        <a:spcBef>
          <a:spcPts val="400"/>
        </a:spcBef>
        <a:spcAft>
          <a:spcPct val="0"/>
        </a:spcAft>
        <a:buClr>
          <a:srgbClr val="000000"/>
        </a:buClr>
        <a:buSzPct val="100000"/>
        <a:buFont typeface="Times New Roman" pitchFamily="18" charset="0"/>
        <a:defRPr sz="1600">
          <a:solidFill>
            <a:srgbClr val="1BADCF"/>
          </a:solidFill>
          <a:latin typeface="+mn-lt"/>
          <a:ea typeface="+mn-ea"/>
        </a:defRPr>
      </a:lvl7pPr>
      <a:lvl8pPr marL="3429000" indent="-228600" algn="l" defTabSz="457200" rtl="0" eaLnBrk="0" fontAlgn="base" hangingPunct="0">
        <a:spcBef>
          <a:spcPts val="400"/>
        </a:spcBef>
        <a:spcAft>
          <a:spcPct val="0"/>
        </a:spcAft>
        <a:buClr>
          <a:srgbClr val="000000"/>
        </a:buClr>
        <a:buSzPct val="100000"/>
        <a:buFont typeface="Times New Roman" pitchFamily="18" charset="0"/>
        <a:defRPr sz="1600">
          <a:solidFill>
            <a:srgbClr val="1BADCF"/>
          </a:solidFill>
          <a:latin typeface="+mn-lt"/>
          <a:ea typeface="+mn-ea"/>
        </a:defRPr>
      </a:lvl8pPr>
      <a:lvl9pPr marL="3886200" indent="-228600" algn="l" defTabSz="457200" rtl="0" eaLnBrk="0" fontAlgn="base" hangingPunct="0">
        <a:spcBef>
          <a:spcPts val="400"/>
        </a:spcBef>
        <a:spcAft>
          <a:spcPct val="0"/>
        </a:spcAft>
        <a:buClr>
          <a:srgbClr val="000000"/>
        </a:buClr>
        <a:buSzPct val="100000"/>
        <a:buFont typeface="Times New Roman" pitchFamily="18" charset="0"/>
        <a:defRPr sz="1600">
          <a:solidFill>
            <a:srgbClr val="1BADCF"/>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0" y="0"/>
            <a:ext cx="30275213" cy="5473700"/>
          </a:xfrm>
          <a:prstGeom prst="rect">
            <a:avLst/>
          </a:prstGeom>
          <a:solidFill>
            <a:srgbClr val="1BADC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5" name="Rectangle 2"/>
          <p:cNvSpPr>
            <a:spLocks noChangeArrowheads="1"/>
          </p:cNvSpPr>
          <p:nvPr/>
        </p:nvSpPr>
        <p:spPr bwMode="auto">
          <a:xfrm>
            <a:off x="477838" y="6248400"/>
            <a:ext cx="29224287" cy="35623500"/>
          </a:xfrm>
          <a:prstGeom prst="rect">
            <a:avLst/>
          </a:prstGeom>
          <a:solidFill>
            <a:srgbClr val="F4F1E9"/>
          </a:solidFill>
          <a:ln w="9360" cap="sq">
            <a:solidFill>
              <a:srgbClr val="1BADC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6" name="Rectangle 3"/>
          <p:cNvSpPr>
            <a:spLocks noGrp="1" noChangeArrowheads="1"/>
          </p:cNvSpPr>
          <p:nvPr>
            <p:ph type="title"/>
          </p:nvPr>
        </p:nvSpPr>
        <p:spPr bwMode="auto">
          <a:xfrm>
            <a:off x="661988" y="1654175"/>
            <a:ext cx="28914725" cy="285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4880" tIns="37440" rIns="74880" bIns="37440" numCol="1" anchor="ctr" anchorCtr="0" compatLnSpc="1">
            <a:prstTxWarp prst="textNoShape">
              <a:avLst/>
            </a:prstTxWarp>
          </a:bodyPr>
          <a:lstStyle/>
          <a:p>
            <a:pPr lvl="0"/>
            <a:r>
              <a:rPr lang="en-GB"/>
              <a:t>Click to edit the title text format</a:t>
            </a:r>
          </a:p>
        </p:txBody>
      </p:sp>
      <p:sp>
        <p:nvSpPr>
          <p:cNvPr id="3077" name="Rectangle 4"/>
          <p:cNvSpPr>
            <a:spLocks noGrp="1" noChangeArrowheads="1"/>
          </p:cNvSpPr>
          <p:nvPr>
            <p:ph type="body" idx="1"/>
          </p:nvPr>
        </p:nvSpPr>
        <p:spPr bwMode="auto">
          <a:xfrm>
            <a:off x="476250" y="6248400"/>
            <a:ext cx="29098875" cy="35618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4400" tIns="374400" rIns="374400" bIns="3744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3078" name="Rectangle 5"/>
          <p:cNvSpPr>
            <a:spLocks noChangeArrowheads="1"/>
          </p:cNvSpPr>
          <p:nvPr/>
        </p:nvSpPr>
        <p:spPr bwMode="auto">
          <a:xfrm>
            <a:off x="0" y="0"/>
            <a:ext cx="30275213" cy="42800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 name="Text Box 6"/>
          <p:cNvSpPr txBox="1">
            <a:spLocks noChangeArrowheads="1"/>
          </p:cNvSpPr>
          <p:nvPr/>
        </p:nvSpPr>
        <p:spPr bwMode="auto">
          <a:xfrm>
            <a:off x="477838" y="42241788"/>
            <a:ext cx="3308350" cy="19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4880" tIns="37440" rIns="74880" bIns="3744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65794"/>
                </a:solidFill>
                <a:latin typeface="Arial Narrow"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65794"/>
                </a:solidFill>
                <a:latin typeface="Arial Narrow"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65794"/>
                </a:solidFill>
                <a:latin typeface="Arial Narrow"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65794"/>
                </a:solidFill>
                <a:latin typeface="Arial Narrow"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65794"/>
                </a:solidFill>
                <a:latin typeface="Arial Narrow" charset="0"/>
                <a:ea typeface="MS PGothic" pitchFamily="32" charset="-128"/>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65794"/>
                </a:solidFill>
                <a:latin typeface="Arial Narrow" charset="0"/>
                <a:ea typeface="MS PGothic" pitchFamily="32" charset="-128"/>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65794"/>
                </a:solidFill>
                <a:latin typeface="Arial Narrow" charset="0"/>
                <a:ea typeface="MS PGothic" pitchFamily="32" charset="-128"/>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65794"/>
                </a:solidFill>
                <a:latin typeface="Arial Narrow" charset="0"/>
                <a:ea typeface="MS PGothic" pitchFamily="32" charset="-128"/>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65794"/>
                </a:solidFill>
                <a:latin typeface="Arial Narrow" charset="0"/>
                <a:ea typeface="MS PGothic" pitchFamily="32" charset="-128"/>
              </a:defRPr>
            </a:lvl9pPr>
          </a:lstStyle>
          <a:p>
            <a:pPr>
              <a:lnSpc>
                <a:spcPct val="65000"/>
              </a:lnSpc>
              <a:spcBef>
                <a:spcPts val="500"/>
              </a:spcBef>
              <a:buClrTx/>
              <a:buFontTx/>
              <a:buNone/>
              <a:defRPr/>
            </a:pPr>
            <a:r>
              <a:rPr lang="en-US" sz="800" b="1">
                <a:solidFill>
                  <a:srgbClr val="1BADCF"/>
                </a:solidFill>
                <a:latin typeface="Arial" charset="0"/>
              </a:rPr>
              <a:t>Poster template by ResearchPosters.co.za</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0" fontAlgn="base" hangingPunct="0">
        <a:spcBef>
          <a:spcPct val="0"/>
        </a:spcBef>
        <a:spcAft>
          <a:spcPct val="0"/>
        </a:spcAft>
        <a:buClr>
          <a:srgbClr val="000000"/>
        </a:buClr>
        <a:buSzPct val="100000"/>
        <a:buFont typeface="Times New Roman" pitchFamily="18" charset="0"/>
        <a:defRPr sz="7100">
          <a:solidFill>
            <a:srgbClr val="FFFFFF"/>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8" charset="0"/>
        <a:defRPr sz="7100">
          <a:solidFill>
            <a:srgbClr val="FFFFFF"/>
          </a:solidFill>
          <a:latin typeface="Arial Black" charset="0"/>
          <a:ea typeface="MS PGothic" pitchFamily="32" charset="-128"/>
        </a:defRPr>
      </a:lvl2pPr>
      <a:lvl3pPr algn="ctr" defTabSz="457200" rtl="0" eaLnBrk="0" fontAlgn="base" hangingPunct="0">
        <a:spcBef>
          <a:spcPct val="0"/>
        </a:spcBef>
        <a:spcAft>
          <a:spcPct val="0"/>
        </a:spcAft>
        <a:buClr>
          <a:srgbClr val="000000"/>
        </a:buClr>
        <a:buSzPct val="100000"/>
        <a:buFont typeface="Times New Roman" pitchFamily="18" charset="0"/>
        <a:defRPr sz="7100">
          <a:solidFill>
            <a:srgbClr val="FFFFFF"/>
          </a:solidFill>
          <a:latin typeface="Arial Black" charset="0"/>
          <a:ea typeface="MS PGothic" pitchFamily="32" charset="-128"/>
        </a:defRPr>
      </a:lvl3pPr>
      <a:lvl4pPr algn="ctr" defTabSz="457200" rtl="0" eaLnBrk="0" fontAlgn="base" hangingPunct="0">
        <a:spcBef>
          <a:spcPct val="0"/>
        </a:spcBef>
        <a:spcAft>
          <a:spcPct val="0"/>
        </a:spcAft>
        <a:buClr>
          <a:srgbClr val="000000"/>
        </a:buClr>
        <a:buSzPct val="100000"/>
        <a:buFont typeface="Times New Roman" pitchFamily="18" charset="0"/>
        <a:defRPr sz="7100">
          <a:solidFill>
            <a:srgbClr val="FFFFFF"/>
          </a:solidFill>
          <a:latin typeface="Arial Black" charset="0"/>
          <a:ea typeface="MS PGothic" pitchFamily="32" charset="-128"/>
        </a:defRPr>
      </a:lvl4pPr>
      <a:lvl5pPr algn="ctr" defTabSz="457200" rtl="0" eaLnBrk="0" fontAlgn="base" hangingPunct="0">
        <a:spcBef>
          <a:spcPct val="0"/>
        </a:spcBef>
        <a:spcAft>
          <a:spcPct val="0"/>
        </a:spcAft>
        <a:buClr>
          <a:srgbClr val="000000"/>
        </a:buClr>
        <a:buSzPct val="100000"/>
        <a:buFont typeface="Times New Roman" pitchFamily="18" charset="0"/>
        <a:defRPr sz="7100">
          <a:solidFill>
            <a:srgbClr val="FFFFFF"/>
          </a:solidFill>
          <a:latin typeface="Arial Black" charset="0"/>
          <a:ea typeface="MS PGothic" pitchFamily="32" charset="-128"/>
        </a:defRPr>
      </a:lvl5pPr>
      <a:lvl6pPr marL="2514600" indent="-228600" algn="ctr" defTabSz="457200" rtl="0" eaLnBrk="0" fontAlgn="base" hangingPunct="0">
        <a:spcBef>
          <a:spcPct val="0"/>
        </a:spcBef>
        <a:spcAft>
          <a:spcPct val="0"/>
        </a:spcAft>
        <a:buClr>
          <a:srgbClr val="000000"/>
        </a:buClr>
        <a:buSzPct val="100000"/>
        <a:buFont typeface="Times New Roman" pitchFamily="18" charset="0"/>
        <a:defRPr sz="7100">
          <a:solidFill>
            <a:srgbClr val="FFFFFF"/>
          </a:solidFill>
          <a:latin typeface="Arial Black" charset="0"/>
          <a:ea typeface="MS PGothic" pitchFamily="32" charset="-128"/>
        </a:defRPr>
      </a:lvl6pPr>
      <a:lvl7pPr marL="2971800" indent="-228600" algn="ctr" defTabSz="457200" rtl="0" eaLnBrk="0" fontAlgn="base" hangingPunct="0">
        <a:spcBef>
          <a:spcPct val="0"/>
        </a:spcBef>
        <a:spcAft>
          <a:spcPct val="0"/>
        </a:spcAft>
        <a:buClr>
          <a:srgbClr val="000000"/>
        </a:buClr>
        <a:buSzPct val="100000"/>
        <a:buFont typeface="Times New Roman" pitchFamily="18" charset="0"/>
        <a:defRPr sz="7100">
          <a:solidFill>
            <a:srgbClr val="FFFFFF"/>
          </a:solidFill>
          <a:latin typeface="Arial Black" charset="0"/>
          <a:ea typeface="MS PGothic" pitchFamily="32" charset="-128"/>
        </a:defRPr>
      </a:lvl7pPr>
      <a:lvl8pPr marL="3429000" indent="-228600" algn="ctr" defTabSz="457200" rtl="0" eaLnBrk="0" fontAlgn="base" hangingPunct="0">
        <a:spcBef>
          <a:spcPct val="0"/>
        </a:spcBef>
        <a:spcAft>
          <a:spcPct val="0"/>
        </a:spcAft>
        <a:buClr>
          <a:srgbClr val="000000"/>
        </a:buClr>
        <a:buSzPct val="100000"/>
        <a:buFont typeface="Times New Roman" pitchFamily="18" charset="0"/>
        <a:defRPr sz="7100">
          <a:solidFill>
            <a:srgbClr val="FFFFFF"/>
          </a:solidFill>
          <a:latin typeface="Arial Black" charset="0"/>
          <a:ea typeface="MS PGothic" pitchFamily="32" charset="-128"/>
        </a:defRPr>
      </a:lvl8pPr>
      <a:lvl9pPr marL="3886200" indent="-228600" algn="ctr" defTabSz="457200" rtl="0" eaLnBrk="0" fontAlgn="base" hangingPunct="0">
        <a:spcBef>
          <a:spcPct val="0"/>
        </a:spcBef>
        <a:spcAft>
          <a:spcPct val="0"/>
        </a:spcAft>
        <a:buClr>
          <a:srgbClr val="000000"/>
        </a:buClr>
        <a:buSzPct val="100000"/>
        <a:buFont typeface="Times New Roman" pitchFamily="18" charset="0"/>
        <a:defRPr sz="7100">
          <a:solidFill>
            <a:srgbClr val="FFFFFF"/>
          </a:solidFill>
          <a:latin typeface="Arial Black" charset="0"/>
          <a:ea typeface="MS PGothic" pitchFamily="32" charset="-128"/>
        </a:defRPr>
      </a:lvl9pPr>
    </p:titleStyle>
    <p:bodyStyle>
      <a:lvl1pPr marL="342900" indent="-342900" algn="l" defTabSz="457200" rtl="0" eaLnBrk="0" fontAlgn="base" hangingPunct="0">
        <a:spcBef>
          <a:spcPts val="600"/>
        </a:spcBef>
        <a:spcAft>
          <a:spcPct val="0"/>
        </a:spcAft>
        <a:buClr>
          <a:srgbClr val="000000"/>
        </a:buClr>
        <a:buSzPct val="100000"/>
        <a:buFont typeface="Times New Roman" pitchFamily="18" charset="0"/>
        <a:defRPr sz="2400">
          <a:solidFill>
            <a:srgbClr val="000000"/>
          </a:solidFill>
          <a:latin typeface="+mn-lt"/>
          <a:ea typeface="+mn-ea"/>
          <a:cs typeface="+mn-cs"/>
        </a:defRPr>
      </a:lvl1pPr>
      <a:lvl2pPr marL="742950" indent="-285750" algn="l" defTabSz="457200" rtl="0" eaLnBrk="0" fontAlgn="base" hangingPunct="0">
        <a:spcBef>
          <a:spcPts val="600"/>
        </a:spcBef>
        <a:spcAft>
          <a:spcPct val="0"/>
        </a:spcAft>
        <a:buClr>
          <a:srgbClr val="000000"/>
        </a:buClr>
        <a:buSzPct val="100000"/>
        <a:buFont typeface="Times New Roman" pitchFamily="18" charset="0"/>
        <a:defRPr sz="2400">
          <a:solidFill>
            <a:srgbClr val="000000"/>
          </a:solidFill>
          <a:latin typeface="+mn-lt"/>
          <a:ea typeface="+mn-ea"/>
        </a:defRPr>
      </a:lvl2pPr>
      <a:lvl3pPr marL="11430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1BADCF"/>
          </a:solidFill>
          <a:latin typeface="+mn-lt"/>
          <a:ea typeface="+mn-ea"/>
        </a:defRPr>
      </a:lvl3pPr>
      <a:lvl4pPr marL="1600200" indent="-228600" algn="l" defTabSz="457200" rtl="0" eaLnBrk="0" fontAlgn="base" hangingPunct="0">
        <a:spcBef>
          <a:spcPts val="400"/>
        </a:spcBef>
        <a:spcAft>
          <a:spcPct val="0"/>
        </a:spcAft>
        <a:buClr>
          <a:srgbClr val="000000"/>
        </a:buClr>
        <a:buSzPct val="100000"/>
        <a:buFont typeface="Times New Roman" pitchFamily="18" charset="0"/>
        <a:defRPr sz="1600">
          <a:solidFill>
            <a:srgbClr val="1BADCF"/>
          </a:solidFill>
          <a:latin typeface="+mn-lt"/>
          <a:ea typeface="+mn-ea"/>
        </a:defRPr>
      </a:lvl4pPr>
      <a:lvl5pPr marL="2057400" indent="-228600" algn="l" defTabSz="457200" rtl="0" eaLnBrk="0" fontAlgn="base" hangingPunct="0">
        <a:spcBef>
          <a:spcPts val="400"/>
        </a:spcBef>
        <a:spcAft>
          <a:spcPct val="0"/>
        </a:spcAft>
        <a:buClr>
          <a:srgbClr val="000000"/>
        </a:buClr>
        <a:buSzPct val="100000"/>
        <a:buFont typeface="Times New Roman" pitchFamily="18" charset="0"/>
        <a:defRPr sz="1600">
          <a:solidFill>
            <a:srgbClr val="1BADCF"/>
          </a:solidFill>
          <a:latin typeface="+mn-lt"/>
          <a:ea typeface="+mn-ea"/>
        </a:defRPr>
      </a:lvl5pPr>
      <a:lvl6pPr marL="2514600" indent="-228600" algn="l" defTabSz="457200" rtl="0" eaLnBrk="0" fontAlgn="base" hangingPunct="0">
        <a:spcBef>
          <a:spcPts val="400"/>
        </a:spcBef>
        <a:spcAft>
          <a:spcPct val="0"/>
        </a:spcAft>
        <a:buClr>
          <a:srgbClr val="000000"/>
        </a:buClr>
        <a:buSzPct val="100000"/>
        <a:buFont typeface="Times New Roman" pitchFamily="18" charset="0"/>
        <a:defRPr sz="1600">
          <a:solidFill>
            <a:srgbClr val="1BADCF"/>
          </a:solidFill>
          <a:latin typeface="+mn-lt"/>
          <a:ea typeface="+mn-ea"/>
        </a:defRPr>
      </a:lvl6pPr>
      <a:lvl7pPr marL="2971800" indent="-228600" algn="l" defTabSz="457200" rtl="0" eaLnBrk="0" fontAlgn="base" hangingPunct="0">
        <a:spcBef>
          <a:spcPts val="400"/>
        </a:spcBef>
        <a:spcAft>
          <a:spcPct val="0"/>
        </a:spcAft>
        <a:buClr>
          <a:srgbClr val="000000"/>
        </a:buClr>
        <a:buSzPct val="100000"/>
        <a:buFont typeface="Times New Roman" pitchFamily="18" charset="0"/>
        <a:defRPr sz="1600">
          <a:solidFill>
            <a:srgbClr val="1BADCF"/>
          </a:solidFill>
          <a:latin typeface="+mn-lt"/>
          <a:ea typeface="+mn-ea"/>
        </a:defRPr>
      </a:lvl7pPr>
      <a:lvl8pPr marL="3429000" indent="-228600" algn="l" defTabSz="457200" rtl="0" eaLnBrk="0" fontAlgn="base" hangingPunct="0">
        <a:spcBef>
          <a:spcPts val="400"/>
        </a:spcBef>
        <a:spcAft>
          <a:spcPct val="0"/>
        </a:spcAft>
        <a:buClr>
          <a:srgbClr val="000000"/>
        </a:buClr>
        <a:buSzPct val="100000"/>
        <a:buFont typeface="Times New Roman" pitchFamily="18" charset="0"/>
        <a:defRPr sz="1600">
          <a:solidFill>
            <a:srgbClr val="1BADCF"/>
          </a:solidFill>
          <a:latin typeface="+mn-lt"/>
          <a:ea typeface="+mn-ea"/>
        </a:defRPr>
      </a:lvl8pPr>
      <a:lvl9pPr marL="3886200" indent="-228600" algn="l" defTabSz="457200" rtl="0" eaLnBrk="0" fontAlgn="base" hangingPunct="0">
        <a:spcBef>
          <a:spcPts val="400"/>
        </a:spcBef>
        <a:spcAft>
          <a:spcPct val="0"/>
        </a:spcAft>
        <a:buClr>
          <a:srgbClr val="000000"/>
        </a:buClr>
        <a:buSzPct val="100000"/>
        <a:buFont typeface="Times New Roman" pitchFamily="18" charset="0"/>
        <a:defRPr sz="1600">
          <a:solidFill>
            <a:srgbClr val="1BADCF"/>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7.png"/><Relationship Id="rId18" Type="http://schemas.openxmlformats.org/officeDocument/2006/relationships/image" Target="../media/image12.jpeg"/><Relationship Id="rId3" Type="http://schemas.openxmlformats.org/officeDocument/2006/relationships/notesSlide" Target="../notesSlides/notesSlide1.xml"/><Relationship Id="rId21" Type="http://schemas.openxmlformats.org/officeDocument/2006/relationships/image" Target="../media/image15.png"/><Relationship Id="rId7" Type="http://schemas.openxmlformats.org/officeDocument/2006/relationships/image" Target="../media/image2.png"/><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slideLayout" Target="../slideLayouts/slideLayout7.xml"/><Relationship Id="rId16" Type="http://schemas.openxmlformats.org/officeDocument/2006/relationships/image" Target="../media/image10.png"/><Relationship Id="rId20" Type="http://schemas.openxmlformats.org/officeDocument/2006/relationships/image" Target="../media/image14.jpeg"/><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png"/><Relationship Id="rId5" Type="http://schemas.openxmlformats.org/officeDocument/2006/relationships/image" Target="../media/image1.png"/><Relationship Id="rId15" Type="http://schemas.openxmlformats.org/officeDocument/2006/relationships/image" Target="../media/image9.png"/><Relationship Id="rId10" Type="http://schemas.openxmlformats.org/officeDocument/2006/relationships/image" Target="../media/image4.png"/><Relationship Id="rId19" Type="http://schemas.openxmlformats.org/officeDocument/2006/relationships/image" Target="../media/image13.jpeg"/><Relationship Id="rId4" Type="http://schemas.openxmlformats.org/officeDocument/2006/relationships/oleObject" Target="../embeddings/oleObject1.bin"/><Relationship Id="rId9" Type="http://schemas.openxmlformats.org/officeDocument/2006/relationships/image" Target="../media/image3.png"/><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ChangeArrowheads="1"/>
          </p:cNvSpPr>
          <p:nvPr/>
        </p:nvSpPr>
        <p:spPr bwMode="auto">
          <a:xfrm>
            <a:off x="6145213" y="2746375"/>
            <a:ext cx="14449425" cy="204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4880" tIns="37440" rIns="74880" bIns="37440">
            <a:spAutoFit/>
          </a:bodyPr>
          <a:lstStyle/>
          <a:p>
            <a:pPr algn="ctr">
              <a:spcBef>
                <a:spcPts val="37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pPr>
            <a:r>
              <a:rPr lang="en-US" sz="6000" dirty="0">
                <a:solidFill>
                  <a:srgbClr val="FFFFFF"/>
                </a:solidFill>
                <a:latin typeface="Arial Black" charset="0"/>
              </a:rPr>
              <a:t>TÊN ĐỀ TÀI</a:t>
            </a: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pPr>
            <a:r>
              <a:rPr lang="en-US" sz="4100" b="1" dirty="0" err="1">
                <a:solidFill>
                  <a:srgbClr val="FFFFFF"/>
                </a:solidFill>
                <a:latin typeface="Arial" charset="0"/>
              </a:rPr>
              <a:t>Tên</a:t>
            </a:r>
            <a:r>
              <a:rPr lang="en-US" sz="4100" b="1" dirty="0">
                <a:solidFill>
                  <a:srgbClr val="FFFFFF"/>
                </a:solidFill>
                <a:latin typeface="Arial" charset="0"/>
              </a:rPr>
              <a:t> </a:t>
            </a:r>
            <a:r>
              <a:rPr lang="en-US" sz="4100" b="1" dirty="0" err="1">
                <a:solidFill>
                  <a:srgbClr val="FFFFFF"/>
                </a:solidFill>
                <a:latin typeface="Arial" charset="0"/>
              </a:rPr>
              <a:t>các</a:t>
            </a:r>
            <a:r>
              <a:rPr lang="en-US" sz="4100" b="1" dirty="0">
                <a:solidFill>
                  <a:srgbClr val="FFFFFF"/>
                </a:solidFill>
                <a:latin typeface="Arial" charset="0"/>
              </a:rPr>
              <a:t> </a:t>
            </a:r>
            <a:r>
              <a:rPr lang="en-US" sz="4100" b="1" dirty="0" err="1">
                <a:solidFill>
                  <a:srgbClr val="FFFFFF"/>
                </a:solidFill>
                <a:latin typeface="Arial" charset="0"/>
              </a:rPr>
              <a:t>thành</a:t>
            </a:r>
            <a:r>
              <a:rPr lang="en-US" sz="4100" b="1" dirty="0">
                <a:solidFill>
                  <a:srgbClr val="FFFFFF"/>
                </a:solidFill>
                <a:latin typeface="Arial" charset="0"/>
              </a:rPr>
              <a:t> </a:t>
            </a:r>
            <a:r>
              <a:rPr lang="en-US" sz="4100" b="1" dirty="0" err="1">
                <a:solidFill>
                  <a:srgbClr val="FFFFFF"/>
                </a:solidFill>
                <a:latin typeface="Arial" charset="0"/>
              </a:rPr>
              <a:t>viên</a:t>
            </a:r>
            <a:r>
              <a:rPr lang="en-US" sz="4100" b="1" dirty="0">
                <a:solidFill>
                  <a:srgbClr val="FFFFFF"/>
                </a:solidFill>
                <a:latin typeface="Arial" charset="0"/>
              </a:rPr>
              <a:t> </a:t>
            </a:r>
            <a:r>
              <a:rPr lang="en-US" sz="4100" b="1" dirty="0" err="1">
                <a:solidFill>
                  <a:srgbClr val="FFFFFF"/>
                </a:solidFill>
                <a:latin typeface="Arial" charset="0"/>
              </a:rPr>
              <a:t>trong</a:t>
            </a:r>
            <a:r>
              <a:rPr lang="en-US" sz="4100" b="1" dirty="0">
                <a:solidFill>
                  <a:srgbClr val="FFFFFF"/>
                </a:solidFill>
                <a:latin typeface="Arial" charset="0"/>
              </a:rPr>
              <a:t> </a:t>
            </a:r>
            <a:r>
              <a:rPr lang="en-US" sz="4100" b="1" dirty="0" err="1">
                <a:solidFill>
                  <a:srgbClr val="FFFFFF"/>
                </a:solidFill>
                <a:latin typeface="Arial" charset="0"/>
              </a:rPr>
              <a:t>nhóm</a:t>
            </a:r>
            <a:br>
              <a:rPr lang="en-US" sz="4100" b="1" dirty="0">
                <a:solidFill>
                  <a:srgbClr val="FFFFFF"/>
                </a:solidFill>
                <a:latin typeface="Arial" charset="0"/>
              </a:rPr>
            </a:br>
            <a:r>
              <a:rPr lang="en-US" sz="2800" b="1" dirty="0" err="1">
                <a:solidFill>
                  <a:srgbClr val="FFFFFF"/>
                </a:solidFill>
                <a:latin typeface="Arial" charset="0"/>
              </a:rPr>
              <a:t>Tên</a:t>
            </a:r>
            <a:r>
              <a:rPr lang="en-US" sz="2800" b="1" dirty="0">
                <a:solidFill>
                  <a:srgbClr val="FFFFFF"/>
                </a:solidFill>
                <a:latin typeface="Arial" charset="0"/>
              </a:rPr>
              <a:t> </a:t>
            </a:r>
            <a:r>
              <a:rPr lang="en-US" sz="2800" b="1" dirty="0" err="1">
                <a:solidFill>
                  <a:srgbClr val="FFFFFF"/>
                </a:solidFill>
                <a:latin typeface="Arial" charset="0"/>
              </a:rPr>
              <a:t>giảng</a:t>
            </a:r>
            <a:r>
              <a:rPr lang="en-US" sz="2800" b="1" dirty="0">
                <a:solidFill>
                  <a:srgbClr val="FFFFFF"/>
                </a:solidFill>
                <a:latin typeface="Arial" charset="0"/>
              </a:rPr>
              <a:t> </a:t>
            </a:r>
            <a:r>
              <a:rPr lang="en-US" sz="2800" b="1" dirty="0" err="1">
                <a:solidFill>
                  <a:srgbClr val="FFFFFF"/>
                </a:solidFill>
                <a:latin typeface="Arial" charset="0"/>
              </a:rPr>
              <a:t>viên</a:t>
            </a:r>
            <a:r>
              <a:rPr lang="en-US" sz="2800" b="1" dirty="0">
                <a:solidFill>
                  <a:srgbClr val="FFFFFF"/>
                </a:solidFill>
                <a:latin typeface="Arial" charset="0"/>
              </a:rPr>
              <a:t> </a:t>
            </a:r>
            <a:r>
              <a:rPr lang="en-US" sz="2800" b="1" dirty="0" err="1">
                <a:solidFill>
                  <a:srgbClr val="FFFFFF"/>
                </a:solidFill>
                <a:latin typeface="Arial" charset="0"/>
              </a:rPr>
              <a:t>hướng</a:t>
            </a:r>
            <a:r>
              <a:rPr lang="en-US" sz="2800" b="1" dirty="0">
                <a:solidFill>
                  <a:srgbClr val="FFFFFF"/>
                </a:solidFill>
                <a:latin typeface="Arial" charset="0"/>
              </a:rPr>
              <a:t> </a:t>
            </a:r>
            <a:r>
              <a:rPr lang="en-US" sz="2800" b="1" dirty="0" err="1">
                <a:solidFill>
                  <a:srgbClr val="FFFFFF"/>
                </a:solidFill>
                <a:latin typeface="Arial" charset="0"/>
              </a:rPr>
              <a:t>dẫn</a:t>
            </a:r>
            <a:r>
              <a:rPr lang="en-US" sz="2800" b="1" dirty="0">
                <a:solidFill>
                  <a:srgbClr val="FFFFFF"/>
                </a:solidFill>
                <a:latin typeface="Arial" charset="0"/>
              </a:rPr>
              <a:t> (</a:t>
            </a:r>
            <a:r>
              <a:rPr lang="en-US" sz="2800" b="1" dirty="0" err="1">
                <a:solidFill>
                  <a:srgbClr val="FFFFFF"/>
                </a:solidFill>
                <a:latin typeface="Arial" charset="0"/>
              </a:rPr>
              <a:t>nếu</a:t>
            </a:r>
            <a:r>
              <a:rPr lang="en-US" sz="2800" b="1" dirty="0">
                <a:solidFill>
                  <a:srgbClr val="FFFFFF"/>
                </a:solidFill>
                <a:latin typeface="Arial" charset="0"/>
              </a:rPr>
              <a:t> </a:t>
            </a:r>
            <a:r>
              <a:rPr lang="en-US" sz="2800" b="1" dirty="0" err="1">
                <a:solidFill>
                  <a:srgbClr val="FFFFFF"/>
                </a:solidFill>
                <a:latin typeface="Arial" charset="0"/>
              </a:rPr>
              <a:t>có</a:t>
            </a:r>
            <a:r>
              <a:rPr lang="en-US" sz="2800" b="1" dirty="0">
                <a:solidFill>
                  <a:srgbClr val="FFFFFF"/>
                </a:solidFill>
                <a:latin typeface="Arial" charset="0"/>
              </a:rPr>
              <a:t>)</a:t>
            </a:r>
          </a:p>
        </p:txBody>
      </p:sp>
      <p:sp>
        <p:nvSpPr>
          <p:cNvPr id="4099" name="Text Box 2"/>
          <p:cNvSpPr txBox="1">
            <a:spLocks noChangeArrowheads="1"/>
          </p:cNvSpPr>
          <p:nvPr/>
        </p:nvSpPr>
        <p:spPr bwMode="auto">
          <a:xfrm>
            <a:off x="646113" y="11180763"/>
            <a:ext cx="9321800" cy="623887"/>
          </a:xfrm>
          <a:prstGeom prst="rect">
            <a:avLst/>
          </a:prstGeom>
          <a:solidFill>
            <a:srgbClr val="365794"/>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4880" tIns="37440" rIns="74880" bIns="3744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9pPr>
          </a:lstStyle>
          <a:p>
            <a:pPr algn="ctr" eaLnBrk="1" hangingPunct="1">
              <a:spcBef>
                <a:spcPts val="2250"/>
              </a:spcBef>
              <a:buClrTx/>
              <a:buFontTx/>
              <a:buNone/>
            </a:pPr>
            <a:r>
              <a:rPr lang="en-US" sz="3600" b="1">
                <a:solidFill>
                  <a:srgbClr val="FFFFFF"/>
                </a:solidFill>
              </a:rPr>
              <a:t>Giới Thiệu</a:t>
            </a:r>
          </a:p>
        </p:txBody>
      </p:sp>
      <p:sp>
        <p:nvSpPr>
          <p:cNvPr id="4100" name="Text Box 3"/>
          <p:cNvSpPr txBox="1">
            <a:spLocks noChangeArrowheads="1"/>
          </p:cNvSpPr>
          <p:nvPr/>
        </p:nvSpPr>
        <p:spPr bwMode="auto">
          <a:xfrm>
            <a:off x="650875" y="11985625"/>
            <a:ext cx="9317038" cy="550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5120" tIns="375120" rIns="375120" bIns="37512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9pPr>
          </a:lstStyle>
          <a:p>
            <a:pPr eaLnBrk="1" hangingPunct="1">
              <a:buClrTx/>
              <a:buFontTx/>
              <a:buNone/>
            </a:pPr>
            <a:r>
              <a:rPr lang="en-US" sz="2600">
                <a:solidFill>
                  <a:srgbClr val="000000"/>
                </a:solidFill>
              </a:rPr>
              <a:t>Mẫu này được thiết kế để tạo ra một áp phích 1189mm x 841mm (khổ A0) theo hướng dọc hoặc ngang. Bạn có thể sửa đổi nó khi cần thiết cho bản trình bày của bạn trước khi in.</a:t>
            </a:r>
          </a:p>
          <a:p>
            <a:pPr eaLnBrk="1" hangingPunct="1">
              <a:buClrTx/>
              <a:buFontTx/>
              <a:buNone/>
            </a:pPr>
            <a:endParaRPr lang="en-US" sz="2600">
              <a:solidFill>
                <a:srgbClr val="000000"/>
              </a:solidFill>
            </a:endParaRPr>
          </a:p>
          <a:p>
            <a:pPr eaLnBrk="1" hangingPunct="1">
              <a:buClrTx/>
              <a:buFontTx/>
              <a:buNone/>
            </a:pPr>
            <a:r>
              <a:rPr lang="en-US" sz="2600">
                <a:solidFill>
                  <a:srgbClr val="000000"/>
                </a:solidFill>
              </a:rPr>
              <a:t>Việc sử dụng mẫu này sẽ đảm bảo rằng áp phích của bạn sẽ trông chuyên nghiệp, dễ đọc và tiết kiệm thời gian quý báu trong cách bố trí bản trình bày của bạn.</a:t>
            </a:r>
          </a:p>
          <a:p>
            <a:pPr eaLnBrk="1" hangingPunct="1">
              <a:buClrTx/>
              <a:buFontTx/>
              <a:buNone/>
            </a:pPr>
            <a:endParaRPr lang="en-US" sz="2600">
              <a:solidFill>
                <a:srgbClr val="000000"/>
              </a:solidFill>
            </a:endParaRPr>
          </a:p>
          <a:p>
            <a:pPr eaLnBrk="1" hangingPunct="1">
              <a:buClrTx/>
              <a:buFontTx/>
              <a:buNone/>
            </a:pPr>
            <a:r>
              <a:rPr lang="en-US" sz="2600">
                <a:solidFill>
                  <a:srgbClr val="000000"/>
                </a:solidFill>
              </a:rPr>
              <a:t>Đối với người mới bắt đầu thiết kế poster, chúng tôi đã bao gồm nhiều mẹo hữu ích mà bạn có thể tìm thấy trên chính mẫu áp phích.</a:t>
            </a:r>
          </a:p>
          <a:p>
            <a:pPr eaLnBrk="1" hangingPunct="1">
              <a:buClrTx/>
              <a:buFontTx/>
              <a:buNone/>
            </a:pPr>
            <a:br>
              <a:rPr lang="en-US" sz="2600">
                <a:solidFill>
                  <a:srgbClr val="000000"/>
                </a:solidFill>
              </a:rPr>
            </a:br>
            <a:endParaRPr lang="en-US" sz="2600">
              <a:solidFill>
                <a:srgbClr val="000000"/>
              </a:solidFill>
            </a:endParaRPr>
          </a:p>
        </p:txBody>
      </p:sp>
      <p:sp>
        <p:nvSpPr>
          <p:cNvPr id="4101" name="Text Box 4"/>
          <p:cNvSpPr txBox="1">
            <a:spLocks noChangeArrowheads="1"/>
          </p:cNvSpPr>
          <p:nvPr/>
        </p:nvSpPr>
        <p:spPr bwMode="auto">
          <a:xfrm>
            <a:off x="639763" y="16838613"/>
            <a:ext cx="9321800" cy="623887"/>
          </a:xfrm>
          <a:prstGeom prst="rect">
            <a:avLst/>
          </a:prstGeom>
          <a:solidFill>
            <a:srgbClr val="365794"/>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4880" tIns="37440" rIns="74880" bIns="3744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9pPr>
          </a:lstStyle>
          <a:p>
            <a:pPr algn="ctr" eaLnBrk="1" hangingPunct="1">
              <a:spcBef>
                <a:spcPts val="2250"/>
              </a:spcBef>
              <a:buClrTx/>
              <a:buFontTx/>
              <a:buNone/>
            </a:pPr>
            <a:r>
              <a:rPr lang="en-US" sz="3600" b="1">
                <a:solidFill>
                  <a:srgbClr val="FFFFFF"/>
                </a:solidFill>
              </a:rPr>
              <a:t>Khái Niệm Cơ Bản - Bố Cục Trình Bày</a:t>
            </a:r>
          </a:p>
        </p:txBody>
      </p:sp>
      <p:sp>
        <p:nvSpPr>
          <p:cNvPr id="4102" name="Text Box 5"/>
          <p:cNvSpPr txBox="1">
            <a:spLocks noChangeArrowheads="1"/>
          </p:cNvSpPr>
          <p:nvPr/>
        </p:nvSpPr>
        <p:spPr bwMode="auto">
          <a:xfrm>
            <a:off x="1312863" y="30859413"/>
            <a:ext cx="1604962" cy="182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9pPr>
          </a:lstStyle>
          <a:p>
            <a:pPr eaLnBrk="1" hangingPunct="1">
              <a:spcBef>
                <a:spcPts val="750"/>
              </a:spcBef>
              <a:buClrTx/>
              <a:buFontTx/>
              <a:buNone/>
            </a:pPr>
            <a:r>
              <a:rPr lang="en-US" sz="1200">
                <a:solidFill>
                  <a:srgbClr val="1BADCF"/>
                </a:solidFill>
              </a:rPr>
              <a:t>Figure 1</a:t>
            </a:r>
          </a:p>
        </p:txBody>
      </p:sp>
      <p:sp>
        <p:nvSpPr>
          <p:cNvPr id="4103" name="Text Box 6"/>
          <p:cNvSpPr txBox="1">
            <a:spLocks noChangeArrowheads="1"/>
          </p:cNvSpPr>
          <p:nvPr/>
        </p:nvSpPr>
        <p:spPr bwMode="auto">
          <a:xfrm>
            <a:off x="4135438" y="30900688"/>
            <a:ext cx="1606550" cy="182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9pPr>
          </a:lstStyle>
          <a:p>
            <a:pPr eaLnBrk="1" hangingPunct="1">
              <a:spcBef>
                <a:spcPts val="750"/>
              </a:spcBef>
              <a:buClrTx/>
              <a:buFontTx/>
              <a:buNone/>
            </a:pPr>
            <a:r>
              <a:rPr lang="en-US" sz="1200">
                <a:solidFill>
                  <a:srgbClr val="1BADCF"/>
                </a:solidFill>
              </a:rPr>
              <a:t>Figure 2</a:t>
            </a:r>
          </a:p>
        </p:txBody>
      </p:sp>
      <p:graphicFrame>
        <p:nvGraphicFramePr>
          <p:cNvPr id="4104" name="Object 7"/>
          <p:cNvGraphicFramePr>
            <a:graphicFrameLocks noChangeAspect="1"/>
          </p:cNvGraphicFramePr>
          <p:nvPr/>
        </p:nvGraphicFramePr>
        <p:xfrm>
          <a:off x="6661150" y="29422725"/>
          <a:ext cx="2028825" cy="663575"/>
        </p:xfrm>
        <a:graphic>
          <a:graphicData uri="http://schemas.openxmlformats.org/presentationml/2006/ole">
            <mc:AlternateContent xmlns:mc="http://schemas.openxmlformats.org/markup-compatibility/2006">
              <mc:Choice xmlns:v="urn:schemas-microsoft-com:vml" Requires="v">
                <p:oleObj spid="_x0000_s1028" r:id="rId4" imgW="3898413" imgH="787024" progId="">
                  <p:embed/>
                </p:oleObj>
              </mc:Choice>
              <mc:Fallback>
                <p:oleObj r:id="rId4" imgW="3898413" imgH="787024" progId="">
                  <p:embed/>
                  <p:pic>
                    <p:nvPicPr>
                      <p:cNvPr id="4104"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1150" y="29422725"/>
                        <a:ext cx="2028825" cy="6635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105" name="Group 8"/>
          <p:cNvGrpSpPr>
            <a:grpSpLocks/>
          </p:cNvGrpSpPr>
          <p:nvPr/>
        </p:nvGrpSpPr>
        <p:grpSpPr bwMode="auto">
          <a:xfrm>
            <a:off x="6661150" y="28546425"/>
            <a:ext cx="2024063" cy="2413000"/>
            <a:chOff x="4196" y="17982"/>
            <a:chExt cx="1275" cy="1520"/>
          </a:xfrm>
        </p:grpSpPr>
        <p:graphicFrame>
          <p:nvGraphicFramePr>
            <p:cNvPr id="4186" name="Object 9"/>
            <p:cNvGraphicFramePr>
              <a:graphicFrameLocks noChangeAspect="1"/>
            </p:cNvGraphicFramePr>
            <p:nvPr/>
          </p:nvGraphicFramePr>
          <p:xfrm>
            <a:off x="4196" y="17982"/>
            <a:ext cx="1275" cy="415"/>
          </p:xfrm>
          <a:graphic>
            <a:graphicData uri="http://schemas.openxmlformats.org/presentationml/2006/ole">
              <mc:AlternateContent xmlns:mc="http://schemas.openxmlformats.org/markup-compatibility/2006">
                <mc:Choice xmlns:v="urn:schemas-microsoft-com:vml" Requires="v">
                  <p:oleObj spid="_x0000_s1029" r:id="rId6" imgW="3898413" imgH="787024" progId="">
                    <p:embed/>
                  </p:oleObj>
                </mc:Choice>
                <mc:Fallback>
                  <p:oleObj r:id="rId6" imgW="3898413" imgH="787024" progId="">
                    <p:embed/>
                    <p:pic>
                      <p:nvPicPr>
                        <p:cNvPr id="4186"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6" y="17982"/>
                          <a:ext cx="1275" cy="41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87" name="Object 10"/>
            <p:cNvGraphicFramePr>
              <a:graphicFrameLocks noChangeAspect="1"/>
            </p:cNvGraphicFramePr>
            <p:nvPr/>
          </p:nvGraphicFramePr>
          <p:xfrm>
            <a:off x="4196" y="19087"/>
            <a:ext cx="1275" cy="415"/>
          </p:xfrm>
          <a:graphic>
            <a:graphicData uri="http://schemas.openxmlformats.org/presentationml/2006/ole">
              <mc:AlternateContent xmlns:mc="http://schemas.openxmlformats.org/markup-compatibility/2006">
                <mc:Choice xmlns:v="urn:schemas-microsoft-com:vml" Requires="v">
                  <p:oleObj spid="_x0000_s1030" r:id="rId8" imgW="3898413" imgH="787024" progId="">
                    <p:embed/>
                  </p:oleObj>
                </mc:Choice>
                <mc:Fallback>
                  <p:oleObj r:id="rId8" imgW="3898413" imgH="787024" progId="">
                    <p:embed/>
                    <p:pic>
                      <p:nvPicPr>
                        <p:cNvPr id="4187"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96" y="19087"/>
                          <a:ext cx="1275" cy="41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106" name="Text Box 11"/>
          <p:cNvSpPr txBox="1">
            <a:spLocks noChangeArrowheads="1"/>
          </p:cNvSpPr>
          <p:nvPr/>
        </p:nvSpPr>
        <p:spPr bwMode="auto">
          <a:xfrm>
            <a:off x="6661150" y="30992763"/>
            <a:ext cx="2028825" cy="182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9pPr>
          </a:lstStyle>
          <a:p>
            <a:pPr eaLnBrk="1" hangingPunct="1">
              <a:spcBef>
                <a:spcPts val="750"/>
              </a:spcBef>
              <a:buClrTx/>
              <a:buFontTx/>
              <a:buNone/>
            </a:pPr>
            <a:r>
              <a:rPr lang="en-US" sz="1200">
                <a:solidFill>
                  <a:srgbClr val="1BADCF"/>
                </a:solidFill>
              </a:rPr>
              <a:t>Figure 3</a:t>
            </a:r>
          </a:p>
        </p:txBody>
      </p:sp>
      <p:sp>
        <p:nvSpPr>
          <p:cNvPr id="4107" name="Text Box 12"/>
          <p:cNvSpPr txBox="1">
            <a:spLocks noChangeArrowheads="1"/>
          </p:cNvSpPr>
          <p:nvPr/>
        </p:nvSpPr>
        <p:spPr bwMode="auto">
          <a:xfrm>
            <a:off x="8713788" y="28589288"/>
            <a:ext cx="152400"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9pPr>
          </a:lstStyle>
          <a:p>
            <a:pPr eaLnBrk="1" hangingPunct="1">
              <a:spcBef>
                <a:spcPts val="563"/>
              </a:spcBef>
              <a:buClrTx/>
              <a:buFontTx/>
              <a:buNone/>
            </a:pPr>
            <a:r>
              <a:rPr lang="en-US" sz="900">
                <a:solidFill>
                  <a:srgbClr val="009900"/>
                </a:solidFill>
              </a:rPr>
              <a:t>A</a:t>
            </a:r>
          </a:p>
          <a:p>
            <a:pPr eaLnBrk="1" hangingPunct="1">
              <a:spcBef>
                <a:spcPts val="563"/>
              </a:spcBef>
              <a:buClrTx/>
              <a:buFontTx/>
              <a:buNone/>
            </a:pPr>
            <a:endParaRPr lang="en-US" sz="900">
              <a:solidFill>
                <a:srgbClr val="009900"/>
              </a:solidFill>
            </a:endParaRPr>
          </a:p>
          <a:p>
            <a:pPr eaLnBrk="1" hangingPunct="1">
              <a:spcBef>
                <a:spcPts val="563"/>
              </a:spcBef>
              <a:buClrTx/>
              <a:buFontTx/>
              <a:buNone/>
            </a:pPr>
            <a:r>
              <a:rPr lang="en-US" sz="900">
                <a:solidFill>
                  <a:srgbClr val="009900"/>
                </a:solidFill>
              </a:rPr>
              <a:t>B</a:t>
            </a:r>
          </a:p>
        </p:txBody>
      </p:sp>
      <p:sp>
        <p:nvSpPr>
          <p:cNvPr id="4108" name="Text Box 13"/>
          <p:cNvSpPr txBox="1">
            <a:spLocks noChangeArrowheads="1"/>
          </p:cNvSpPr>
          <p:nvPr/>
        </p:nvSpPr>
        <p:spPr bwMode="auto">
          <a:xfrm>
            <a:off x="646113" y="32072263"/>
            <a:ext cx="9315450" cy="623887"/>
          </a:xfrm>
          <a:prstGeom prst="rect">
            <a:avLst/>
          </a:prstGeom>
          <a:solidFill>
            <a:srgbClr val="365794"/>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4880" tIns="37440" rIns="74880" bIns="3744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9pPr>
          </a:lstStyle>
          <a:p>
            <a:pPr algn="ctr" eaLnBrk="1" hangingPunct="1">
              <a:spcBef>
                <a:spcPts val="2250"/>
              </a:spcBef>
              <a:buClrTx/>
              <a:buFontTx/>
              <a:buNone/>
            </a:pPr>
            <a:r>
              <a:rPr lang="en-US" sz="3600" b="1">
                <a:solidFill>
                  <a:srgbClr val="F8F8F8"/>
                </a:solidFill>
              </a:rPr>
              <a:t>Kích Cỡ Chữ Viết</a:t>
            </a:r>
          </a:p>
        </p:txBody>
      </p:sp>
      <p:sp>
        <p:nvSpPr>
          <p:cNvPr id="4109" name="Text Box 14"/>
          <p:cNvSpPr txBox="1">
            <a:spLocks noChangeArrowheads="1"/>
          </p:cNvSpPr>
          <p:nvPr/>
        </p:nvSpPr>
        <p:spPr bwMode="auto">
          <a:xfrm>
            <a:off x="646113" y="32696150"/>
            <a:ext cx="9315450" cy="5106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5120" tIns="375120" rIns="375120" bIns="37512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9pPr>
          </a:lstStyle>
          <a:p>
            <a:pPr eaLnBrk="1" hangingPunct="1">
              <a:buClrTx/>
              <a:buFontTx/>
              <a:buNone/>
            </a:pPr>
            <a:r>
              <a:rPr lang="en-US" sz="2600">
                <a:solidFill>
                  <a:srgbClr val="000000"/>
                </a:solidFill>
              </a:rPr>
              <a:t>Trong mẫu poster này, phông chữ Arial được sử dụng ở một số kích thước văn bản được đề xuất. Bạn có thể sử dụng bất kỳ kiểu chữ nào bạn thích và ở bất kỳ kích thước nào nhưng cố gắng ở gần các giới hạn được đề xuất.</a:t>
            </a:r>
          </a:p>
          <a:p>
            <a:pPr eaLnBrk="1" hangingPunct="1">
              <a:buClrTx/>
              <a:buFontTx/>
              <a:buNone/>
            </a:pPr>
            <a:r>
              <a:rPr lang="en-US" sz="2600">
                <a:solidFill>
                  <a:srgbClr val="000000"/>
                </a:solidFill>
              </a:rPr>
              <a:t>Hình 4 cho thấy một tham khảo trực quan về kích thước phông chữ khác nhau trông như thế nào khi được in ở 100% và ở mức 200%.</a:t>
            </a:r>
          </a:p>
          <a:p>
            <a:pPr eaLnBrk="1" hangingPunct="1">
              <a:buClrTx/>
              <a:buFontTx/>
              <a:buNone/>
            </a:pPr>
            <a:r>
              <a:rPr lang="en-US" sz="2600">
                <a:solidFill>
                  <a:srgbClr val="000000"/>
                </a:solidFill>
              </a:rPr>
              <a:t>Do giới hạn kích thước trang trong PowerPoint và trừ khi áp phích của bạn dài dưới 56 ”, tất cả công việc được thực hiện trên mẫu này chỉ bằng một nửa kích thước của áp phích cuối cùng. Ví dụ: nếu bạn chọn phông chữ 21 point cho áp phích này, kích thước in thực tế sẽ xuất hiện là 42 point.</a:t>
            </a:r>
          </a:p>
        </p:txBody>
      </p:sp>
      <p:grpSp>
        <p:nvGrpSpPr>
          <p:cNvPr id="4110" name="Group 15"/>
          <p:cNvGrpSpPr>
            <a:grpSpLocks/>
          </p:cNvGrpSpPr>
          <p:nvPr/>
        </p:nvGrpSpPr>
        <p:grpSpPr bwMode="auto">
          <a:xfrm>
            <a:off x="3163888" y="38320663"/>
            <a:ext cx="4457700" cy="2762250"/>
            <a:chOff x="1993" y="24139"/>
            <a:chExt cx="2808" cy="1740"/>
          </a:xfrm>
        </p:grpSpPr>
        <p:pic>
          <p:nvPicPr>
            <p:cNvPr id="4184" name="Picture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93" y="24139"/>
              <a:ext cx="2808" cy="160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85" name="Text Box 17"/>
            <p:cNvSpPr txBox="1">
              <a:spLocks noChangeArrowheads="1"/>
            </p:cNvSpPr>
            <p:nvPr/>
          </p:nvSpPr>
          <p:spPr bwMode="auto">
            <a:xfrm>
              <a:off x="1993" y="25746"/>
              <a:ext cx="2808" cy="1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9pPr>
            </a:lstStyle>
            <a:p>
              <a:pPr eaLnBrk="1" hangingPunct="1">
                <a:spcBef>
                  <a:spcPts val="875"/>
                </a:spcBef>
                <a:buClrTx/>
                <a:buFontTx/>
                <a:buNone/>
              </a:pPr>
              <a:r>
                <a:rPr lang="en-US" sz="1400">
                  <a:solidFill>
                    <a:srgbClr val="1BADCF"/>
                  </a:solidFill>
                </a:rPr>
                <a:t>Figure 4</a:t>
              </a:r>
            </a:p>
          </p:txBody>
        </p:sp>
      </p:grpSp>
      <p:sp>
        <p:nvSpPr>
          <p:cNvPr id="4111" name="Text Box 18"/>
          <p:cNvSpPr txBox="1">
            <a:spLocks noChangeArrowheads="1"/>
          </p:cNvSpPr>
          <p:nvPr/>
        </p:nvSpPr>
        <p:spPr bwMode="auto">
          <a:xfrm>
            <a:off x="10453688" y="6248400"/>
            <a:ext cx="9320212" cy="623888"/>
          </a:xfrm>
          <a:prstGeom prst="rect">
            <a:avLst/>
          </a:prstGeom>
          <a:solidFill>
            <a:srgbClr val="365794"/>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4880" tIns="37440" rIns="74880" bIns="3744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9pPr>
          </a:lstStyle>
          <a:p>
            <a:pPr algn="ctr" eaLnBrk="1" hangingPunct="1">
              <a:spcBef>
                <a:spcPts val="2250"/>
              </a:spcBef>
              <a:buClrTx/>
              <a:buFontTx/>
              <a:buNone/>
            </a:pPr>
            <a:r>
              <a:rPr lang="en-US" sz="3600" b="1">
                <a:solidFill>
                  <a:srgbClr val="FFFFFF"/>
                </a:solidFill>
              </a:rPr>
              <a:t>Thay Đổi Các Bố Cục</a:t>
            </a:r>
          </a:p>
        </p:txBody>
      </p:sp>
      <p:sp>
        <p:nvSpPr>
          <p:cNvPr id="4112" name="Text Box 19"/>
          <p:cNvSpPr txBox="1">
            <a:spLocks noChangeArrowheads="1"/>
          </p:cNvSpPr>
          <p:nvPr/>
        </p:nvSpPr>
        <p:spPr bwMode="auto">
          <a:xfrm>
            <a:off x="10453688" y="6910388"/>
            <a:ext cx="9320212" cy="312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5120" tIns="375120" rIns="375120" bIns="37512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9pPr>
          </a:lstStyle>
          <a:p>
            <a:pPr eaLnBrk="1" hangingPunct="1">
              <a:buClrTx/>
              <a:buFontTx/>
              <a:buNone/>
            </a:pPr>
            <a:r>
              <a:rPr lang="en-US" sz="2600">
                <a:solidFill>
                  <a:srgbClr val="000000"/>
                </a:solidFill>
              </a:rPr>
              <a:t>Tùy thuộc vào nội dung của bạn và cách bạn muốn bố cục áp phích của mình, bạn có thể muốn thay đổi bố cục cột của áp phích.</a:t>
            </a:r>
          </a:p>
          <a:p>
            <a:pPr eaLnBrk="1" hangingPunct="1">
              <a:buClrTx/>
              <a:buFontTx/>
              <a:buNone/>
            </a:pPr>
            <a:r>
              <a:rPr lang="en-US" sz="2600">
                <a:solidFill>
                  <a:srgbClr val="000000"/>
                </a:solidFill>
              </a:rPr>
              <a:t>Điều này có thể đạt được khá đơn giản bằng cách chọn một trong ba chủ đề chính mà chúng tôi đã đính kèm. Để chọn một bố cục khác, vào tab Design (Hình 5). Sau đó, bạn có thể dễ dàng chọn bố cục cột thay thế từ các tùy chọn có sẵn.</a:t>
            </a:r>
          </a:p>
        </p:txBody>
      </p:sp>
      <p:sp>
        <p:nvSpPr>
          <p:cNvPr id="4113" name="Text Box 20"/>
          <p:cNvSpPr txBox="1">
            <a:spLocks noChangeArrowheads="1"/>
          </p:cNvSpPr>
          <p:nvPr/>
        </p:nvSpPr>
        <p:spPr bwMode="auto">
          <a:xfrm>
            <a:off x="10899775" y="12125325"/>
            <a:ext cx="1127125"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9pPr>
          </a:lstStyle>
          <a:p>
            <a:pPr eaLnBrk="1" hangingPunct="1">
              <a:spcBef>
                <a:spcPts val="813"/>
              </a:spcBef>
              <a:buClrTx/>
              <a:buFontTx/>
              <a:buNone/>
            </a:pPr>
            <a:r>
              <a:rPr lang="en-US" sz="1300">
                <a:solidFill>
                  <a:srgbClr val="1BADCF"/>
                </a:solidFill>
              </a:rPr>
              <a:t>Figure 5</a:t>
            </a:r>
          </a:p>
        </p:txBody>
      </p:sp>
      <p:sp>
        <p:nvSpPr>
          <p:cNvPr id="4114" name="Text Box 21"/>
          <p:cNvSpPr txBox="1">
            <a:spLocks noChangeArrowheads="1"/>
          </p:cNvSpPr>
          <p:nvPr/>
        </p:nvSpPr>
        <p:spPr bwMode="auto">
          <a:xfrm>
            <a:off x="10453688" y="12815888"/>
            <a:ext cx="9320212" cy="623887"/>
          </a:xfrm>
          <a:prstGeom prst="rect">
            <a:avLst/>
          </a:prstGeom>
          <a:solidFill>
            <a:srgbClr val="365794"/>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4880" tIns="37440" rIns="74880" bIns="3744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9pPr>
          </a:lstStyle>
          <a:p>
            <a:pPr algn="ctr" eaLnBrk="1" hangingPunct="1">
              <a:spcBef>
                <a:spcPts val="2250"/>
              </a:spcBef>
              <a:buClrTx/>
              <a:buFontTx/>
              <a:buNone/>
            </a:pPr>
            <a:r>
              <a:rPr lang="en-US" sz="3600" b="1">
                <a:solidFill>
                  <a:srgbClr val="FFFFFF"/>
                </a:solidFill>
              </a:rPr>
              <a:t>Thay đổi màu của mẫu</a:t>
            </a:r>
          </a:p>
        </p:txBody>
      </p:sp>
      <p:sp>
        <p:nvSpPr>
          <p:cNvPr id="4115" name="Text Box 22"/>
          <p:cNvSpPr txBox="1">
            <a:spLocks noChangeArrowheads="1"/>
          </p:cNvSpPr>
          <p:nvPr/>
        </p:nvSpPr>
        <p:spPr bwMode="auto">
          <a:xfrm>
            <a:off x="10453688" y="13441363"/>
            <a:ext cx="9320212" cy="3522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5120" tIns="375120" rIns="375120" bIns="37512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9pPr>
          </a:lstStyle>
          <a:p>
            <a:pPr eaLnBrk="1" hangingPunct="1">
              <a:buClrTx/>
              <a:buFontTx/>
              <a:buNone/>
            </a:pPr>
            <a:r>
              <a:rPr lang="en-US" sz="2600">
                <a:solidFill>
                  <a:srgbClr val="000000"/>
                </a:solidFill>
              </a:rPr>
              <a:t>Nếu bạn muốn tùy chỉnh màu thêm bài thuyết trình của bạn, điều này có thể được thực hiện bằng cách chọn một bảng phối màu được đặt trước từ tùy chọn màu sắc trong tab Design. Nếu bạn muốn thay đổi màu mặc định và sử dụng bảng màu của riêng bạn, hãy vào tab Design (Hình 6). Sau đó nhấp vào trình đơn thả xuống Colors ở bên phải (Hình 7). Ở đó, bạn có thể thử các bảng phối màu khác nhau cho đến khi bạn tìm thấy màu bạn thích.</a:t>
            </a:r>
          </a:p>
        </p:txBody>
      </p:sp>
      <p:sp>
        <p:nvSpPr>
          <p:cNvPr id="4116" name="Text Box 23"/>
          <p:cNvSpPr txBox="1">
            <a:spLocks noChangeArrowheads="1"/>
          </p:cNvSpPr>
          <p:nvPr/>
        </p:nvSpPr>
        <p:spPr bwMode="auto">
          <a:xfrm>
            <a:off x="10453688" y="22174200"/>
            <a:ext cx="9320212" cy="623888"/>
          </a:xfrm>
          <a:prstGeom prst="rect">
            <a:avLst/>
          </a:prstGeom>
          <a:solidFill>
            <a:srgbClr val="365794"/>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4880" tIns="37440" rIns="74880" bIns="3744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9pPr>
          </a:lstStyle>
          <a:p>
            <a:pPr algn="ctr" eaLnBrk="1" hangingPunct="1">
              <a:spcBef>
                <a:spcPts val="2250"/>
              </a:spcBef>
              <a:buClrTx/>
              <a:buFontTx/>
              <a:buNone/>
            </a:pPr>
            <a:r>
              <a:rPr lang="en-US" sz="3600" b="1">
                <a:solidFill>
                  <a:srgbClr val="FFFFFF"/>
                </a:solidFill>
              </a:rPr>
              <a:t>Chèn Hình Ảnh</a:t>
            </a:r>
          </a:p>
        </p:txBody>
      </p:sp>
      <p:sp>
        <p:nvSpPr>
          <p:cNvPr id="4117" name="Text Box 24"/>
          <p:cNvSpPr txBox="1">
            <a:spLocks noChangeArrowheads="1"/>
          </p:cNvSpPr>
          <p:nvPr/>
        </p:nvSpPr>
        <p:spPr bwMode="auto">
          <a:xfrm>
            <a:off x="10453688" y="22804438"/>
            <a:ext cx="9320212" cy="312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5120" tIns="375120" rIns="375120" bIns="37512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9pPr>
          </a:lstStyle>
          <a:p>
            <a:pPr eaLnBrk="1" hangingPunct="1">
              <a:buClrTx/>
              <a:buFontTx/>
              <a:buNone/>
            </a:pPr>
            <a:r>
              <a:rPr lang="en-US" sz="2600">
                <a:solidFill>
                  <a:srgbClr val="000000"/>
                </a:solidFill>
              </a:rPr>
              <a:t>Bạn nên sử dụng những hình ảnh lớn nhất mà bạn có thể làm cho áp phích của mình. Tránh các hình ảnh được tải xuống từ web và tránh sao chép và dán hình ảnh thay vì sử dụng lệnh "Chèn". Vì các hình ảnh trên web có chất lượng rất thấp nên khi in ra poster sẽ bị nhòa.</a:t>
            </a:r>
          </a:p>
          <a:p>
            <a:pPr eaLnBrk="1" hangingPunct="1">
              <a:buClrTx/>
              <a:buFontTx/>
              <a:buNone/>
            </a:pPr>
            <a:r>
              <a:rPr lang="en-US" sz="2600">
                <a:solidFill>
                  <a:srgbClr val="000000"/>
                </a:solidFill>
              </a:rPr>
              <a:t>Để chèn một hình ảnh vào poster của bạn, hãy vào thẻ INSERT và sau đó nhấn vào PICTURE (Hình 8).</a:t>
            </a:r>
          </a:p>
        </p:txBody>
      </p:sp>
      <p:sp>
        <p:nvSpPr>
          <p:cNvPr id="4118" name="Text Box 25"/>
          <p:cNvSpPr txBox="1">
            <a:spLocks noChangeArrowheads="1"/>
          </p:cNvSpPr>
          <p:nvPr/>
        </p:nvSpPr>
        <p:spPr bwMode="auto">
          <a:xfrm>
            <a:off x="10453688" y="28170188"/>
            <a:ext cx="9320212" cy="3522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5120" tIns="375120" rIns="375120" bIns="37512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9pPr>
          </a:lstStyle>
          <a:p>
            <a:pPr eaLnBrk="1" hangingPunct="1">
              <a:buClrTx/>
              <a:buFontTx/>
              <a:buNone/>
            </a:pPr>
            <a:r>
              <a:rPr lang="en-US" sz="2600">
                <a:solidFill>
                  <a:srgbClr val="000000"/>
                </a:solidFill>
              </a:rPr>
              <a:t>Khi nguồn duy nhất của ảnh hoặc đồ họa cần thiết là Web, bạn cần phải phóng to ảnh theo tỷ lệ và nên áp dụng thận trọng. Phóng to hình ảnh lớn gấp ba lần kích thước ban đầu của nó có thể tạo nên hình ảnh bị nhòa. Tham khảo Hình 9 làm ví dụ. Một cách đơn giản để xem trước chất lượng in của hình ảnh là phóng to ở 100% hoặc 200%, tùy thuộc vào kích thước cuối cùng của áp phích. Những gì bạn sẽ thấy có thể là những gì bạn sẽ nhận được trong thời gian in.</a:t>
            </a:r>
          </a:p>
        </p:txBody>
      </p:sp>
      <p:sp>
        <p:nvSpPr>
          <p:cNvPr id="4119" name="Text Box 26"/>
          <p:cNvSpPr txBox="1">
            <a:spLocks noChangeArrowheads="1"/>
          </p:cNvSpPr>
          <p:nvPr/>
        </p:nvSpPr>
        <p:spPr bwMode="auto">
          <a:xfrm>
            <a:off x="10899775" y="34301113"/>
            <a:ext cx="6429375" cy="319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4880" tIns="37440" rIns="74880" bIns="3744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9pPr>
          </a:lstStyle>
          <a:p>
            <a:pPr eaLnBrk="1" hangingPunct="1">
              <a:spcBef>
                <a:spcPts val="1000"/>
              </a:spcBef>
              <a:buClrTx/>
              <a:buFontTx/>
              <a:buNone/>
            </a:pPr>
            <a:r>
              <a:rPr lang="en-US" sz="1600">
                <a:solidFill>
                  <a:srgbClr val="1BADCF"/>
                </a:solidFill>
              </a:rPr>
              <a:t>Figure 9: Original image at 100%, enlarged 200% and 400%.</a:t>
            </a:r>
          </a:p>
        </p:txBody>
      </p:sp>
      <p:sp>
        <p:nvSpPr>
          <p:cNvPr id="4120" name="Text Box 27"/>
          <p:cNvSpPr txBox="1">
            <a:spLocks noChangeArrowheads="1"/>
          </p:cNvSpPr>
          <p:nvPr/>
        </p:nvSpPr>
        <p:spPr bwMode="auto">
          <a:xfrm>
            <a:off x="20253325" y="6248400"/>
            <a:ext cx="9320213" cy="623888"/>
          </a:xfrm>
          <a:prstGeom prst="rect">
            <a:avLst/>
          </a:prstGeom>
          <a:solidFill>
            <a:srgbClr val="365794"/>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4880" tIns="37440" rIns="74880" bIns="3744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9pPr>
          </a:lstStyle>
          <a:p>
            <a:pPr algn="ctr" eaLnBrk="1" hangingPunct="1">
              <a:spcBef>
                <a:spcPts val="2250"/>
              </a:spcBef>
              <a:buClrTx/>
              <a:buFontTx/>
              <a:buNone/>
            </a:pPr>
            <a:r>
              <a:rPr lang="en-US" sz="3600" b="1">
                <a:solidFill>
                  <a:srgbClr val="FFFFFF"/>
                </a:solidFill>
              </a:rPr>
              <a:t>Chèn Hình Ảnh Và Bảng</a:t>
            </a:r>
          </a:p>
        </p:txBody>
      </p:sp>
      <p:sp>
        <p:nvSpPr>
          <p:cNvPr id="4121" name="Text Box 28"/>
          <p:cNvSpPr txBox="1">
            <a:spLocks noChangeArrowheads="1"/>
          </p:cNvSpPr>
          <p:nvPr/>
        </p:nvSpPr>
        <p:spPr bwMode="auto">
          <a:xfrm>
            <a:off x="20213638" y="6873875"/>
            <a:ext cx="9320212" cy="312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5120" tIns="375120" rIns="375120" bIns="37512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9pPr>
          </a:lstStyle>
          <a:p>
            <a:pPr eaLnBrk="1" hangingPunct="1">
              <a:buClrTx/>
              <a:buFontTx/>
              <a:buNone/>
            </a:pPr>
            <a:r>
              <a:rPr lang="en-US" sz="2600">
                <a:solidFill>
                  <a:srgbClr val="000000"/>
                </a:solidFill>
              </a:rPr>
              <a:t>Việc chèn các bảng, biểu đồ và biểu đồ dễ dàng hơn việc chèn ảnh. Để chèn biểu đồ và đồ thị từ Excel, Word hoặc các ứng dụng khác, chọn EDIT&gt; COPY, để sao chép biểu đồ của bạn và sau đó quay lại PowerPoint. Từ PowerPoint, chọn EDIT&gt; PASTE và dán biểu đồ trên áp phích. Bạn có thể tăng tỷ lệ biểu đồ và bảng tương ứng bằng cách giữ phím Shift và kéo vào hoặc ra khỏi một trong các góc.</a:t>
            </a:r>
          </a:p>
        </p:txBody>
      </p:sp>
      <p:graphicFrame>
        <p:nvGraphicFramePr>
          <p:cNvPr id="5149" name="Group 29"/>
          <p:cNvGraphicFramePr>
            <a:graphicFrameLocks noGrp="1"/>
          </p:cNvGraphicFramePr>
          <p:nvPr/>
        </p:nvGraphicFramePr>
        <p:xfrm>
          <a:off x="22159913" y="11080750"/>
          <a:ext cx="5405437" cy="1982789"/>
        </p:xfrm>
        <a:graphic>
          <a:graphicData uri="http://schemas.openxmlformats.org/drawingml/2006/table">
            <a:tbl>
              <a:tblPr/>
              <a:tblGrid>
                <a:gridCol w="1800225">
                  <a:extLst>
                    <a:ext uri="{9D8B030D-6E8A-4147-A177-3AD203B41FA5}">
                      <a16:colId xmlns:a16="http://schemas.microsoft.com/office/drawing/2014/main" val="20000"/>
                    </a:ext>
                  </a:extLst>
                </a:gridCol>
                <a:gridCol w="1804987">
                  <a:extLst>
                    <a:ext uri="{9D8B030D-6E8A-4147-A177-3AD203B41FA5}">
                      <a16:colId xmlns:a16="http://schemas.microsoft.com/office/drawing/2014/main" val="20001"/>
                    </a:ext>
                  </a:extLst>
                </a:gridCol>
                <a:gridCol w="1800225">
                  <a:extLst>
                    <a:ext uri="{9D8B030D-6E8A-4147-A177-3AD203B41FA5}">
                      <a16:colId xmlns:a16="http://schemas.microsoft.com/office/drawing/2014/main" val="20002"/>
                    </a:ext>
                  </a:extLst>
                </a:gridCol>
              </a:tblGrid>
              <a:tr h="496888">
                <a:tc gridSpan="3">
                  <a:txBody>
                    <a:bodyPr/>
                    <a:lstStyle/>
                    <a:p>
                      <a:pPr marL="0" marR="0" lvl="0" indent="0" algn="ctr" defTabSz="457200" rtl="0" eaLnBrk="1" fontAlgn="base" latinLnBrk="0" hangingPunct="1">
                        <a:lnSpc>
                          <a:spcPct val="84000"/>
                        </a:lnSpc>
                        <a:spcBef>
                          <a:spcPts val="3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0" i="0" u="none" strike="noStrike" cap="none" normalizeH="0" baseline="0">
                          <a:ln>
                            <a:noFill/>
                          </a:ln>
                          <a:solidFill>
                            <a:srgbClr val="FFFFFF"/>
                          </a:solidFill>
                          <a:effectLst/>
                          <a:latin typeface="Arial" charset="0"/>
                          <a:ea typeface="MS PGothic" pitchFamily="32" charset="-128"/>
                        </a:rPr>
                        <a:t>TABLE SAMPLE</a:t>
                      </a:r>
                    </a:p>
                  </a:txBody>
                  <a:tcPr marL="63000" marR="63000" marT="98568" marB="44640" anchor="ctr" horzOverflow="overflow">
                    <a:lnL w="2880" cap="flat" cmpd="sng" algn="ctr">
                      <a:solidFill>
                        <a:srgbClr val="365794"/>
                      </a:solidFill>
                      <a:prstDash val="solid"/>
                      <a:round/>
                      <a:headEnd type="none" w="med" len="med"/>
                      <a:tailEnd type="none" w="med" len="med"/>
                    </a:lnL>
                    <a:lnR w="2880" cap="flat" cmpd="sng" algn="ctr">
                      <a:solidFill>
                        <a:srgbClr val="365794"/>
                      </a:solidFill>
                      <a:prstDash val="solid"/>
                      <a:round/>
                      <a:headEnd type="none" w="med" len="med"/>
                      <a:tailEnd type="none" w="med" len="med"/>
                    </a:lnR>
                    <a:lnT w="2880" cap="flat" cmpd="sng" algn="ctr">
                      <a:solidFill>
                        <a:srgbClr val="365794"/>
                      </a:solidFill>
                      <a:prstDash val="solid"/>
                      <a:round/>
                      <a:headEnd type="none" w="med" len="med"/>
                      <a:tailEnd type="none" w="med" len="med"/>
                    </a:lnT>
                    <a:lnB w="1440" cap="flat" cmpd="sng" algn="ctr">
                      <a:solidFill>
                        <a:srgbClr val="365794"/>
                      </a:solidFill>
                      <a:prstDash val="solid"/>
                      <a:round/>
                      <a:headEnd type="none" w="med" len="med"/>
                      <a:tailEnd type="none" w="med" len="med"/>
                    </a:lnB>
                    <a:lnTlToBr>
                      <a:noFill/>
                    </a:lnTlToBr>
                    <a:lnBlToTr>
                      <a:noFill/>
                    </a:lnBlToTr>
                    <a:solidFill>
                      <a:srgbClr val="1BADC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95300">
                <a:tc>
                  <a:txBody>
                    <a:bodyPr/>
                    <a:lstStyle/>
                    <a:p>
                      <a:pPr marL="0" marR="0" lvl="0" indent="0" algn="ctr" defTabSz="457200" rtl="0" eaLnBrk="1" fontAlgn="base" latinLnBrk="0" hangingPunct="1">
                        <a:lnSpc>
                          <a:spcPct val="84000"/>
                        </a:lnSpc>
                        <a:spcBef>
                          <a:spcPts val="3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0" i="0" u="none" strike="noStrike" cap="none" normalizeH="0" baseline="0">
                          <a:ln>
                            <a:noFill/>
                          </a:ln>
                          <a:solidFill>
                            <a:srgbClr val="000000"/>
                          </a:solidFill>
                          <a:effectLst/>
                          <a:latin typeface="Arial" charset="0"/>
                          <a:ea typeface="MS PGothic" pitchFamily="32" charset="-128"/>
                        </a:rPr>
                        <a:t>1998</a:t>
                      </a:r>
                    </a:p>
                  </a:txBody>
                  <a:tcPr marL="63000" marR="63000" marT="98568" marB="44640" anchor="ctr" horzOverflow="overflow">
                    <a:lnL w="2880" cap="flat" cmpd="sng" algn="ctr">
                      <a:solidFill>
                        <a:srgbClr val="365794"/>
                      </a:solidFill>
                      <a:prstDash val="solid"/>
                      <a:round/>
                      <a:headEnd type="none" w="med" len="med"/>
                      <a:tailEnd type="none" w="med" len="med"/>
                    </a:lnL>
                    <a:lnR w="1440" cap="flat" cmpd="sng" algn="ctr">
                      <a:solidFill>
                        <a:srgbClr val="365794"/>
                      </a:solidFill>
                      <a:prstDash val="solid"/>
                      <a:round/>
                      <a:headEnd type="none" w="med" len="med"/>
                      <a:tailEnd type="none" w="med" len="med"/>
                    </a:lnR>
                    <a:lnT w="1440" cap="flat" cmpd="sng" algn="ctr">
                      <a:solidFill>
                        <a:srgbClr val="365794"/>
                      </a:solidFill>
                      <a:prstDash val="solid"/>
                      <a:round/>
                      <a:headEnd type="none" w="med" len="med"/>
                      <a:tailEnd type="none" w="med" len="med"/>
                    </a:lnT>
                    <a:lnB w="1440" cap="flat" cmpd="sng" algn="ctr">
                      <a:solidFill>
                        <a:srgbClr val="365794"/>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457200" rtl="0" eaLnBrk="1" fontAlgn="base" latinLnBrk="0" hangingPunct="1">
                        <a:lnSpc>
                          <a:spcPct val="84000"/>
                        </a:lnSpc>
                        <a:spcBef>
                          <a:spcPts val="3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0" i="0" u="none" strike="noStrike" cap="none" normalizeH="0" baseline="0">
                          <a:ln>
                            <a:noFill/>
                          </a:ln>
                          <a:solidFill>
                            <a:srgbClr val="000000"/>
                          </a:solidFill>
                          <a:effectLst/>
                          <a:latin typeface="Arial" charset="0"/>
                          <a:ea typeface="MS PGothic" pitchFamily="32" charset="-128"/>
                        </a:rPr>
                        <a:t>1999</a:t>
                      </a:r>
                    </a:p>
                  </a:txBody>
                  <a:tcPr marL="63000" marR="63000" marT="98568" marB="44640" anchor="ctr" horzOverflow="overflow">
                    <a:lnL w="1440" cap="flat" cmpd="sng" algn="ctr">
                      <a:solidFill>
                        <a:srgbClr val="365794"/>
                      </a:solidFill>
                      <a:prstDash val="solid"/>
                      <a:round/>
                      <a:headEnd type="none" w="med" len="med"/>
                      <a:tailEnd type="none" w="med" len="med"/>
                    </a:lnL>
                    <a:lnR w="1440" cap="flat" cmpd="sng" algn="ctr">
                      <a:solidFill>
                        <a:srgbClr val="365794"/>
                      </a:solidFill>
                      <a:prstDash val="solid"/>
                      <a:round/>
                      <a:headEnd type="none" w="med" len="med"/>
                      <a:tailEnd type="none" w="med" len="med"/>
                    </a:lnR>
                    <a:lnT w="1440" cap="flat" cmpd="sng" algn="ctr">
                      <a:solidFill>
                        <a:srgbClr val="365794"/>
                      </a:solidFill>
                      <a:prstDash val="solid"/>
                      <a:round/>
                      <a:headEnd type="none" w="med" len="med"/>
                      <a:tailEnd type="none" w="med" len="med"/>
                    </a:lnT>
                    <a:lnB w="1440" cap="flat" cmpd="sng" algn="ctr">
                      <a:solidFill>
                        <a:srgbClr val="365794"/>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457200" rtl="0" eaLnBrk="1" fontAlgn="base" latinLnBrk="0" hangingPunct="1">
                        <a:lnSpc>
                          <a:spcPct val="84000"/>
                        </a:lnSpc>
                        <a:spcBef>
                          <a:spcPts val="3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0" i="0" u="none" strike="noStrike" cap="none" normalizeH="0" baseline="0">
                          <a:ln>
                            <a:noFill/>
                          </a:ln>
                          <a:solidFill>
                            <a:srgbClr val="000000"/>
                          </a:solidFill>
                          <a:effectLst/>
                          <a:latin typeface="Arial" charset="0"/>
                          <a:ea typeface="MS PGothic" pitchFamily="32" charset="-128"/>
                        </a:rPr>
                        <a:t>2000</a:t>
                      </a:r>
                    </a:p>
                  </a:txBody>
                  <a:tcPr marL="63000" marR="63000" marT="98568" marB="44640" anchor="ctr" horzOverflow="overflow">
                    <a:lnL w="1440" cap="flat" cmpd="sng" algn="ctr">
                      <a:solidFill>
                        <a:srgbClr val="365794"/>
                      </a:solidFill>
                      <a:prstDash val="solid"/>
                      <a:round/>
                      <a:headEnd type="none" w="med" len="med"/>
                      <a:tailEnd type="none" w="med" len="med"/>
                    </a:lnL>
                    <a:lnR w="2880" cap="flat" cmpd="sng" algn="ctr">
                      <a:solidFill>
                        <a:srgbClr val="365794"/>
                      </a:solidFill>
                      <a:prstDash val="solid"/>
                      <a:round/>
                      <a:headEnd type="none" w="med" len="med"/>
                      <a:tailEnd type="none" w="med" len="med"/>
                    </a:lnR>
                    <a:lnT w="1440" cap="flat" cmpd="sng" algn="ctr">
                      <a:solidFill>
                        <a:srgbClr val="365794"/>
                      </a:solidFill>
                      <a:prstDash val="solid"/>
                      <a:round/>
                      <a:headEnd type="none" w="med" len="med"/>
                      <a:tailEnd type="none" w="med" len="med"/>
                    </a:lnT>
                    <a:lnB w="1440" cap="flat" cmpd="sng" algn="ctr">
                      <a:solidFill>
                        <a:srgbClr val="365794"/>
                      </a:solidFill>
                      <a:prstDash val="solid"/>
                      <a:roun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10001"/>
                  </a:ext>
                </a:extLst>
              </a:tr>
              <a:tr h="496888">
                <a:tc>
                  <a:txBody>
                    <a:bodyPr/>
                    <a:lstStyle/>
                    <a:p>
                      <a:pPr marL="0" marR="0" lvl="0" indent="0" algn="ctr" defTabSz="457200" rtl="0" eaLnBrk="1" fontAlgn="base" latinLnBrk="0" hangingPunct="1">
                        <a:lnSpc>
                          <a:spcPct val="84000"/>
                        </a:lnSpc>
                        <a:spcBef>
                          <a:spcPts val="3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0" i="0" u="none" strike="noStrike" cap="none" normalizeH="0" baseline="0">
                          <a:ln>
                            <a:noFill/>
                          </a:ln>
                          <a:solidFill>
                            <a:srgbClr val="000000"/>
                          </a:solidFill>
                          <a:effectLst/>
                          <a:latin typeface="Arial" charset="0"/>
                          <a:ea typeface="MS PGothic" pitchFamily="32" charset="-128"/>
                        </a:rPr>
                        <a:t>2001</a:t>
                      </a:r>
                    </a:p>
                  </a:txBody>
                  <a:tcPr marL="63000" marR="63000" marT="98568" marB="44640" anchor="ctr" horzOverflow="overflow">
                    <a:lnL w="2880" cap="flat" cmpd="sng" algn="ctr">
                      <a:solidFill>
                        <a:srgbClr val="365794"/>
                      </a:solidFill>
                      <a:prstDash val="solid"/>
                      <a:round/>
                      <a:headEnd type="none" w="med" len="med"/>
                      <a:tailEnd type="none" w="med" len="med"/>
                    </a:lnL>
                    <a:lnR w="1440" cap="flat" cmpd="sng" algn="ctr">
                      <a:solidFill>
                        <a:srgbClr val="365794"/>
                      </a:solidFill>
                      <a:prstDash val="solid"/>
                      <a:round/>
                      <a:headEnd type="none" w="med" len="med"/>
                      <a:tailEnd type="none" w="med" len="med"/>
                    </a:lnR>
                    <a:lnT w="1440" cap="flat" cmpd="sng" algn="ctr">
                      <a:solidFill>
                        <a:srgbClr val="365794"/>
                      </a:solidFill>
                      <a:prstDash val="solid"/>
                      <a:round/>
                      <a:headEnd type="none" w="med" len="med"/>
                      <a:tailEnd type="none" w="med" len="med"/>
                    </a:lnT>
                    <a:lnB w="1440" cap="flat" cmpd="sng" algn="ctr">
                      <a:solidFill>
                        <a:srgbClr val="365794"/>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457200" rtl="0" eaLnBrk="1" fontAlgn="base" latinLnBrk="0" hangingPunct="1">
                        <a:lnSpc>
                          <a:spcPct val="84000"/>
                        </a:lnSpc>
                        <a:spcBef>
                          <a:spcPts val="3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0" i="0" u="none" strike="noStrike" cap="none" normalizeH="0" baseline="0">
                          <a:ln>
                            <a:noFill/>
                          </a:ln>
                          <a:solidFill>
                            <a:srgbClr val="000000"/>
                          </a:solidFill>
                          <a:effectLst/>
                          <a:latin typeface="Arial" charset="0"/>
                          <a:ea typeface="MS PGothic" pitchFamily="32" charset="-128"/>
                        </a:rPr>
                        <a:t>2002</a:t>
                      </a:r>
                    </a:p>
                  </a:txBody>
                  <a:tcPr marL="63000" marR="63000" marT="98568" marB="44640" anchor="ctr" horzOverflow="overflow">
                    <a:lnL w="1440" cap="flat" cmpd="sng" algn="ctr">
                      <a:solidFill>
                        <a:srgbClr val="365794"/>
                      </a:solidFill>
                      <a:prstDash val="solid"/>
                      <a:round/>
                      <a:headEnd type="none" w="med" len="med"/>
                      <a:tailEnd type="none" w="med" len="med"/>
                    </a:lnL>
                    <a:lnR w="1440" cap="flat" cmpd="sng" algn="ctr">
                      <a:solidFill>
                        <a:srgbClr val="365794"/>
                      </a:solidFill>
                      <a:prstDash val="solid"/>
                      <a:round/>
                      <a:headEnd type="none" w="med" len="med"/>
                      <a:tailEnd type="none" w="med" len="med"/>
                    </a:lnR>
                    <a:lnT w="1440" cap="flat" cmpd="sng" algn="ctr">
                      <a:solidFill>
                        <a:srgbClr val="365794"/>
                      </a:solidFill>
                      <a:prstDash val="solid"/>
                      <a:round/>
                      <a:headEnd type="none" w="med" len="med"/>
                      <a:tailEnd type="none" w="med" len="med"/>
                    </a:lnT>
                    <a:lnB w="1440" cap="flat" cmpd="sng" algn="ctr">
                      <a:solidFill>
                        <a:srgbClr val="365794"/>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457200" rtl="0" eaLnBrk="1" fontAlgn="base" latinLnBrk="0" hangingPunct="1">
                        <a:lnSpc>
                          <a:spcPct val="84000"/>
                        </a:lnSpc>
                        <a:spcBef>
                          <a:spcPts val="3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0" i="0" u="none" strike="noStrike" cap="none" normalizeH="0" baseline="0">
                          <a:ln>
                            <a:noFill/>
                          </a:ln>
                          <a:solidFill>
                            <a:srgbClr val="000000"/>
                          </a:solidFill>
                          <a:effectLst/>
                          <a:latin typeface="Arial" charset="0"/>
                          <a:ea typeface="MS PGothic" pitchFamily="32" charset="-128"/>
                        </a:rPr>
                        <a:t>2003</a:t>
                      </a:r>
                    </a:p>
                  </a:txBody>
                  <a:tcPr marL="63000" marR="63000" marT="98568" marB="44640" anchor="ctr" horzOverflow="overflow">
                    <a:lnL w="1440" cap="flat" cmpd="sng" algn="ctr">
                      <a:solidFill>
                        <a:srgbClr val="365794"/>
                      </a:solidFill>
                      <a:prstDash val="solid"/>
                      <a:round/>
                      <a:headEnd type="none" w="med" len="med"/>
                      <a:tailEnd type="none" w="med" len="med"/>
                    </a:lnL>
                    <a:lnR w="2880" cap="flat" cmpd="sng" algn="ctr">
                      <a:solidFill>
                        <a:srgbClr val="365794"/>
                      </a:solidFill>
                      <a:prstDash val="solid"/>
                      <a:round/>
                      <a:headEnd type="none" w="med" len="med"/>
                      <a:tailEnd type="none" w="med" len="med"/>
                    </a:lnR>
                    <a:lnT w="1440" cap="flat" cmpd="sng" algn="ctr">
                      <a:solidFill>
                        <a:srgbClr val="365794"/>
                      </a:solidFill>
                      <a:prstDash val="solid"/>
                      <a:round/>
                      <a:headEnd type="none" w="med" len="med"/>
                      <a:tailEnd type="none" w="med" len="med"/>
                    </a:lnT>
                    <a:lnB w="1440" cap="flat" cmpd="sng" algn="ctr">
                      <a:solidFill>
                        <a:srgbClr val="365794"/>
                      </a:solidFill>
                      <a:prstDash val="solid"/>
                      <a:roun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10002"/>
                  </a:ext>
                </a:extLst>
              </a:tr>
              <a:tr h="493713">
                <a:tc>
                  <a:txBody>
                    <a:bodyPr/>
                    <a:lstStyle/>
                    <a:p>
                      <a:pPr marL="0" marR="0" lvl="0" indent="0" algn="ctr" defTabSz="457200" rtl="0" eaLnBrk="1" fontAlgn="base" latinLnBrk="0" hangingPunct="1">
                        <a:lnSpc>
                          <a:spcPct val="84000"/>
                        </a:lnSpc>
                        <a:spcBef>
                          <a:spcPts val="3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0" i="0" u="none" strike="noStrike" cap="none" normalizeH="0" baseline="0">
                          <a:ln>
                            <a:noFill/>
                          </a:ln>
                          <a:solidFill>
                            <a:srgbClr val="000000"/>
                          </a:solidFill>
                          <a:effectLst/>
                          <a:latin typeface="Arial" charset="0"/>
                          <a:ea typeface="MS PGothic" pitchFamily="32" charset="-128"/>
                        </a:rPr>
                        <a:t>2004</a:t>
                      </a:r>
                    </a:p>
                  </a:txBody>
                  <a:tcPr marL="63000" marR="63000" marT="98568" marB="44640" anchor="ctr" horzOverflow="overflow">
                    <a:lnL w="2880" cap="flat" cmpd="sng" algn="ctr">
                      <a:solidFill>
                        <a:srgbClr val="365794"/>
                      </a:solidFill>
                      <a:prstDash val="solid"/>
                      <a:round/>
                      <a:headEnd type="none" w="med" len="med"/>
                      <a:tailEnd type="none" w="med" len="med"/>
                    </a:lnL>
                    <a:lnR w="1440" cap="flat" cmpd="sng" algn="ctr">
                      <a:solidFill>
                        <a:srgbClr val="365794"/>
                      </a:solidFill>
                      <a:prstDash val="solid"/>
                      <a:round/>
                      <a:headEnd type="none" w="med" len="med"/>
                      <a:tailEnd type="none" w="med" len="med"/>
                    </a:lnR>
                    <a:lnT w="1440" cap="flat" cmpd="sng" algn="ctr">
                      <a:solidFill>
                        <a:srgbClr val="365794"/>
                      </a:solidFill>
                      <a:prstDash val="solid"/>
                      <a:round/>
                      <a:headEnd type="none" w="med" len="med"/>
                      <a:tailEnd type="none" w="med" len="med"/>
                    </a:lnT>
                    <a:lnB w="2880" cap="flat" cmpd="sng" algn="ctr">
                      <a:solidFill>
                        <a:srgbClr val="365794"/>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457200" rtl="0" eaLnBrk="1" fontAlgn="base" latinLnBrk="0" hangingPunct="1">
                        <a:lnSpc>
                          <a:spcPct val="84000"/>
                        </a:lnSpc>
                        <a:spcBef>
                          <a:spcPts val="3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0" i="0" u="none" strike="noStrike" cap="none" normalizeH="0" baseline="0">
                          <a:ln>
                            <a:noFill/>
                          </a:ln>
                          <a:solidFill>
                            <a:srgbClr val="000000"/>
                          </a:solidFill>
                          <a:effectLst/>
                          <a:latin typeface="Arial" charset="0"/>
                          <a:ea typeface="MS PGothic" pitchFamily="32" charset="-128"/>
                        </a:rPr>
                        <a:t>2005</a:t>
                      </a:r>
                    </a:p>
                  </a:txBody>
                  <a:tcPr marL="63000" marR="63000" marT="98568" marB="44640" anchor="ctr" horzOverflow="overflow">
                    <a:lnL w="1440" cap="flat" cmpd="sng" algn="ctr">
                      <a:solidFill>
                        <a:srgbClr val="365794"/>
                      </a:solidFill>
                      <a:prstDash val="solid"/>
                      <a:round/>
                      <a:headEnd type="none" w="med" len="med"/>
                      <a:tailEnd type="none" w="med" len="med"/>
                    </a:lnL>
                    <a:lnR w="1440" cap="flat" cmpd="sng" algn="ctr">
                      <a:solidFill>
                        <a:srgbClr val="365794"/>
                      </a:solidFill>
                      <a:prstDash val="solid"/>
                      <a:round/>
                      <a:headEnd type="none" w="med" len="med"/>
                      <a:tailEnd type="none" w="med" len="med"/>
                    </a:lnR>
                    <a:lnT w="1440" cap="flat" cmpd="sng" algn="ctr">
                      <a:solidFill>
                        <a:srgbClr val="365794"/>
                      </a:solidFill>
                      <a:prstDash val="solid"/>
                      <a:round/>
                      <a:headEnd type="none" w="med" len="med"/>
                      <a:tailEnd type="none" w="med" len="med"/>
                    </a:lnT>
                    <a:lnB w="2880" cap="flat" cmpd="sng" algn="ctr">
                      <a:solidFill>
                        <a:srgbClr val="365794"/>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457200" rtl="0" eaLnBrk="1" fontAlgn="base" latinLnBrk="0" hangingPunct="1">
                        <a:lnSpc>
                          <a:spcPct val="84000"/>
                        </a:lnSpc>
                        <a:spcBef>
                          <a:spcPts val="325"/>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300" b="0" i="0" u="none" strike="noStrike" cap="none" normalizeH="0" baseline="0">
                          <a:ln>
                            <a:noFill/>
                          </a:ln>
                          <a:solidFill>
                            <a:srgbClr val="000000"/>
                          </a:solidFill>
                          <a:effectLst/>
                          <a:latin typeface="Arial" charset="0"/>
                          <a:ea typeface="MS PGothic" pitchFamily="32" charset="-128"/>
                        </a:rPr>
                        <a:t>2006</a:t>
                      </a:r>
                    </a:p>
                  </a:txBody>
                  <a:tcPr marL="63000" marR="63000" marT="98568" marB="44640" anchor="ctr" horzOverflow="overflow">
                    <a:lnL w="1440" cap="flat" cmpd="sng" algn="ctr">
                      <a:solidFill>
                        <a:srgbClr val="365794"/>
                      </a:solidFill>
                      <a:prstDash val="solid"/>
                      <a:round/>
                      <a:headEnd type="none" w="med" len="med"/>
                      <a:tailEnd type="none" w="med" len="med"/>
                    </a:lnL>
                    <a:lnR w="2880" cap="flat" cmpd="sng" algn="ctr">
                      <a:solidFill>
                        <a:srgbClr val="365794"/>
                      </a:solidFill>
                      <a:prstDash val="solid"/>
                      <a:round/>
                      <a:headEnd type="none" w="med" len="med"/>
                      <a:tailEnd type="none" w="med" len="med"/>
                    </a:lnR>
                    <a:lnT w="1440" cap="flat" cmpd="sng" algn="ctr">
                      <a:solidFill>
                        <a:srgbClr val="365794"/>
                      </a:solidFill>
                      <a:prstDash val="solid"/>
                      <a:round/>
                      <a:headEnd type="none" w="med" len="med"/>
                      <a:tailEnd type="none" w="med" len="med"/>
                    </a:lnT>
                    <a:lnB w="2880" cap="flat" cmpd="sng" algn="ctr">
                      <a:solidFill>
                        <a:srgbClr val="365794"/>
                      </a:solidFill>
                      <a:prstDash val="solid"/>
                      <a:roun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10003"/>
                  </a:ext>
                </a:extLst>
              </a:tr>
            </a:tbl>
          </a:graphicData>
        </a:graphic>
      </p:graphicFrame>
      <p:sp>
        <p:nvSpPr>
          <p:cNvPr id="4142" name="Text Box 67"/>
          <p:cNvSpPr txBox="1">
            <a:spLocks noChangeArrowheads="1"/>
          </p:cNvSpPr>
          <p:nvPr/>
        </p:nvSpPr>
        <p:spPr bwMode="auto">
          <a:xfrm>
            <a:off x="10448925" y="35721925"/>
            <a:ext cx="9318625" cy="623888"/>
          </a:xfrm>
          <a:prstGeom prst="rect">
            <a:avLst/>
          </a:prstGeom>
          <a:solidFill>
            <a:srgbClr val="365794"/>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4880" tIns="37440" rIns="74880" bIns="3744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9pPr>
          </a:lstStyle>
          <a:p>
            <a:pPr algn="ctr" eaLnBrk="1" hangingPunct="1">
              <a:spcBef>
                <a:spcPts val="2250"/>
              </a:spcBef>
              <a:buClrTx/>
              <a:buFontTx/>
              <a:buNone/>
            </a:pPr>
            <a:r>
              <a:rPr lang="en-US" sz="3600" b="1">
                <a:solidFill>
                  <a:srgbClr val="FFFFFF"/>
                </a:solidFill>
              </a:rPr>
              <a:t>Tiêu Đề Của Các Mục</a:t>
            </a:r>
          </a:p>
        </p:txBody>
      </p:sp>
      <p:sp>
        <p:nvSpPr>
          <p:cNvPr id="4143" name="Text Box 68"/>
          <p:cNvSpPr txBox="1">
            <a:spLocks noChangeArrowheads="1"/>
          </p:cNvSpPr>
          <p:nvPr/>
        </p:nvSpPr>
        <p:spPr bwMode="auto">
          <a:xfrm>
            <a:off x="10453688" y="36347400"/>
            <a:ext cx="9313862" cy="193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5120" tIns="375120" rIns="375120" bIns="37512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9pPr>
          </a:lstStyle>
          <a:p>
            <a:pPr eaLnBrk="1" hangingPunct="1">
              <a:buClrTx/>
              <a:buFontTx/>
              <a:buNone/>
            </a:pPr>
            <a:r>
              <a:rPr lang="en-US" sz="2600">
                <a:solidFill>
                  <a:srgbClr val="000000"/>
                </a:solidFill>
              </a:rPr>
              <a:t>Thanh tiêu đề màu xanh được sử dụng để xác định và phân tách các chủ đề chính của bản trình bày của bạn. Các tiêu đề được sử dụng phổ biến nhất trong bản trình bày áp phích là:</a:t>
            </a:r>
          </a:p>
        </p:txBody>
      </p:sp>
      <p:graphicFrame>
        <p:nvGraphicFramePr>
          <p:cNvPr id="5189" name="Group 69"/>
          <p:cNvGraphicFramePr>
            <a:graphicFrameLocks noGrp="1"/>
          </p:cNvGraphicFramePr>
          <p:nvPr/>
        </p:nvGraphicFramePr>
        <p:xfrm>
          <a:off x="10979150" y="38506400"/>
          <a:ext cx="7815263" cy="3059113"/>
        </p:xfrm>
        <a:graphic>
          <a:graphicData uri="http://schemas.openxmlformats.org/drawingml/2006/table">
            <a:tbl>
              <a:tblPr/>
              <a:tblGrid>
                <a:gridCol w="4014788">
                  <a:extLst>
                    <a:ext uri="{9D8B030D-6E8A-4147-A177-3AD203B41FA5}">
                      <a16:colId xmlns:a16="http://schemas.microsoft.com/office/drawing/2014/main" val="20000"/>
                    </a:ext>
                  </a:extLst>
                </a:gridCol>
                <a:gridCol w="3800475">
                  <a:extLst>
                    <a:ext uri="{9D8B030D-6E8A-4147-A177-3AD203B41FA5}">
                      <a16:colId xmlns:a16="http://schemas.microsoft.com/office/drawing/2014/main" val="20001"/>
                    </a:ext>
                  </a:extLst>
                </a:gridCol>
              </a:tblGrid>
              <a:tr h="1243013">
                <a:tc>
                  <a:txBody>
                    <a:bodyPr/>
                    <a:lstStyle/>
                    <a:p>
                      <a:pPr marL="268288" marR="0" lvl="1" indent="0" algn="ctr" defTabSz="457200" rtl="0" eaLnBrk="1" fontAlgn="base" latinLnBrk="0" hangingPunct="1">
                        <a:lnSpc>
                          <a:spcPct val="84000"/>
                        </a:lnSpc>
                        <a:spcBef>
                          <a:spcPct val="0"/>
                        </a:spcBef>
                        <a:spcAft>
                          <a:spcPct val="0"/>
                        </a:spcAft>
                        <a:buClrTx/>
                        <a:buSzPct val="100000"/>
                        <a:buFontTx/>
                        <a:buNone/>
                        <a:tabLst>
                          <a:tab pos="268288" algn="l"/>
                          <a:tab pos="725488" algn="l"/>
                          <a:tab pos="1182688" algn="l"/>
                          <a:tab pos="1639888" algn="l"/>
                          <a:tab pos="2097088" algn="l"/>
                          <a:tab pos="2554288" algn="l"/>
                          <a:tab pos="3011488" algn="l"/>
                          <a:tab pos="3468688" algn="l"/>
                          <a:tab pos="3925888" algn="l"/>
                          <a:tab pos="4383088" algn="l"/>
                          <a:tab pos="4840288" algn="l"/>
                          <a:tab pos="5297488" algn="l"/>
                          <a:tab pos="5754688" algn="l"/>
                          <a:tab pos="6211888" algn="l"/>
                          <a:tab pos="6669088" algn="l"/>
                          <a:tab pos="7126288" algn="l"/>
                          <a:tab pos="7583488" algn="l"/>
                          <a:tab pos="8040688" algn="l"/>
                          <a:tab pos="8497888" algn="l"/>
                          <a:tab pos="8955088" algn="l"/>
                          <a:tab pos="9412288" algn="l"/>
                        </a:tabLst>
                      </a:pPr>
                      <a:r>
                        <a:rPr kumimoji="0" lang="en-US" sz="2400" b="1" i="0" u="none" strike="noStrike" cap="none" normalizeH="0" baseline="0">
                          <a:ln>
                            <a:noFill/>
                          </a:ln>
                          <a:solidFill>
                            <a:srgbClr val="000000"/>
                          </a:solidFill>
                          <a:effectLst/>
                          <a:latin typeface="Arial" charset="0"/>
                          <a:ea typeface="MS PGothic" pitchFamily="32" charset="-128"/>
                        </a:rPr>
                        <a:t>Giới thiệu, tóm tắt, kết luận</a:t>
                      </a:r>
                    </a:p>
                    <a:p>
                      <a:pPr marL="0" marR="0" lvl="0" indent="0" algn="ctr" defTabSz="457200" rtl="0" eaLnBrk="1" fontAlgn="base" latinLnBrk="0" hangingPunct="1">
                        <a:lnSpc>
                          <a:spcPct val="84000"/>
                        </a:lnSpc>
                        <a:spcBef>
                          <a:spcPts val="600"/>
                        </a:spcBef>
                        <a:spcAft>
                          <a:spcPct val="0"/>
                        </a:spcAft>
                        <a:buClrTx/>
                        <a:buSzPct val="100000"/>
                        <a:buFontTx/>
                        <a:buNone/>
                        <a:tabLst>
                          <a:tab pos="268288" algn="l"/>
                          <a:tab pos="725488" algn="l"/>
                          <a:tab pos="1182688" algn="l"/>
                          <a:tab pos="1639888" algn="l"/>
                          <a:tab pos="2097088" algn="l"/>
                          <a:tab pos="2554288" algn="l"/>
                          <a:tab pos="3011488" algn="l"/>
                          <a:tab pos="3468688" algn="l"/>
                          <a:tab pos="3925888" algn="l"/>
                          <a:tab pos="4383088" algn="l"/>
                          <a:tab pos="4840288" algn="l"/>
                          <a:tab pos="5297488" algn="l"/>
                          <a:tab pos="5754688" algn="l"/>
                          <a:tab pos="6211888" algn="l"/>
                          <a:tab pos="6669088" algn="l"/>
                          <a:tab pos="7126288" algn="l"/>
                          <a:tab pos="7583488" algn="l"/>
                          <a:tab pos="8040688" algn="l"/>
                          <a:tab pos="8497888" algn="l"/>
                          <a:tab pos="8955088" algn="l"/>
                          <a:tab pos="9412288" algn="l"/>
                        </a:tabLst>
                      </a:pPr>
                      <a:endParaRPr kumimoji="0" lang="en-US" sz="2400" b="1" i="0" u="none" strike="noStrike" cap="none" normalizeH="0" baseline="0">
                        <a:ln>
                          <a:noFill/>
                        </a:ln>
                        <a:solidFill>
                          <a:srgbClr val="000000"/>
                        </a:solidFill>
                        <a:effectLst/>
                        <a:latin typeface="Arial" charset="0"/>
                        <a:ea typeface="MS PGothic" pitchFamily="32" charset="-128"/>
                      </a:endParaRPr>
                    </a:p>
                  </a:txBody>
                  <a:tcPr marL="31680" marR="31680" marT="144143" marB="44640" anchor="ctr" anchorCtr="1" horzOverflow="overflow">
                    <a:lnL w="2880" cap="flat" cmpd="sng" algn="ctr">
                      <a:solidFill>
                        <a:srgbClr val="365794"/>
                      </a:solidFill>
                      <a:prstDash val="solid"/>
                      <a:round/>
                      <a:headEnd type="none" w="med" len="med"/>
                      <a:tailEnd type="none" w="med" len="med"/>
                    </a:lnL>
                    <a:lnR w="1440" cap="flat" cmpd="sng" algn="ctr">
                      <a:solidFill>
                        <a:srgbClr val="365794"/>
                      </a:solidFill>
                      <a:prstDash val="solid"/>
                      <a:round/>
                      <a:headEnd type="none" w="med" len="med"/>
                      <a:tailEnd type="none" w="med" len="med"/>
                    </a:lnR>
                    <a:lnT w="2880" cap="flat" cmpd="sng" algn="ctr">
                      <a:solidFill>
                        <a:srgbClr val="365794"/>
                      </a:solidFill>
                      <a:prstDash val="solid"/>
                      <a:round/>
                      <a:headEnd type="none" w="med" len="med"/>
                      <a:tailEnd type="none" w="med" len="med"/>
                    </a:lnT>
                    <a:lnB w="1440" cap="flat" cmpd="sng" algn="ctr">
                      <a:solidFill>
                        <a:srgbClr val="365794"/>
                      </a:solidFill>
                      <a:prstDash val="solid"/>
                      <a:round/>
                      <a:headEnd type="none" w="med" len="med"/>
                      <a:tailEnd type="none" w="med" len="med"/>
                    </a:lnB>
                    <a:lnTlToBr>
                      <a:noFill/>
                    </a:lnTlToBr>
                    <a:lnBlToTr>
                      <a:noFill/>
                    </a:lnBlToTr>
                    <a:solidFill>
                      <a:srgbClr val="F8F8F8"/>
                    </a:solidFill>
                  </a:tcPr>
                </a:tc>
                <a:tc>
                  <a:txBody>
                    <a:bodyPr/>
                    <a:lstStyle/>
                    <a:p>
                      <a:pPr marL="268288" marR="0" lvl="1" indent="0" algn="ctr" defTabSz="457200" rtl="0" eaLnBrk="1" fontAlgn="base" latinLnBrk="0" hangingPunct="1">
                        <a:lnSpc>
                          <a:spcPct val="84000"/>
                        </a:lnSpc>
                        <a:spcBef>
                          <a:spcPct val="0"/>
                        </a:spcBef>
                        <a:spcAft>
                          <a:spcPct val="0"/>
                        </a:spcAft>
                        <a:buClrTx/>
                        <a:buSzPct val="100000"/>
                        <a:buFontTx/>
                        <a:buNone/>
                        <a:tabLst>
                          <a:tab pos="268288" algn="l"/>
                          <a:tab pos="725488" algn="l"/>
                          <a:tab pos="1182688" algn="l"/>
                          <a:tab pos="1639888" algn="l"/>
                          <a:tab pos="2097088" algn="l"/>
                          <a:tab pos="2554288" algn="l"/>
                          <a:tab pos="3011488" algn="l"/>
                          <a:tab pos="3468688" algn="l"/>
                          <a:tab pos="3925888" algn="l"/>
                          <a:tab pos="4383088" algn="l"/>
                          <a:tab pos="4840288" algn="l"/>
                          <a:tab pos="5297488" algn="l"/>
                          <a:tab pos="5754688" algn="l"/>
                          <a:tab pos="6211888" algn="l"/>
                          <a:tab pos="6669088" algn="l"/>
                          <a:tab pos="7126288" algn="l"/>
                          <a:tab pos="7583488" algn="l"/>
                          <a:tab pos="8040688" algn="l"/>
                          <a:tab pos="8497888" algn="l"/>
                          <a:tab pos="8955088" algn="l"/>
                          <a:tab pos="9412288" algn="l"/>
                        </a:tabLst>
                      </a:pPr>
                      <a:r>
                        <a:rPr kumimoji="0" lang="en-US" sz="2400" b="1" i="0" u="none" strike="noStrike" cap="none" normalizeH="0" baseline="0">
                          <a:ln>
                            <a:noFill/>
                          </a:ln>
                          <a:solidFill>
                            <a:srgbClr val="000000"/>
                          </a:solidFill>
                          <a:effectLst/>
                          <a:latin typeface="Arial" charset="0"/>
                          <a:ea typeface="MS PGothic" pitchFamily="32" charset="-128"/>
                        </a:rPr>
                        <a:t>Kết luận</a:t>
                      </a:r>
                    </a:p>
                    <a:p>
                      <a:pPr marL="0" marR="0" lvl="0" indent="0" algn="ctr" defTabSz="457200" rtl="0" eaLnBrk="1" fontAlgn="base" latinLnBrk="0" hangingPunct="1">
                        <a:lnSpc>
                          <a:spcPct val="84000"/>
                        </a:lnSpc>
                        <a:spcBef>
                          <a:spcPts val="600"/>
                        </a:spcBef>
                        <a:spcAft>
                          <a:spcPct val="0"/>
                        </a:spcAft>
                        <a:buClrTx/>
                        <a:buSzPct val="100000"/>
                        <a:buFontTx/>
                        <a:buNone/>
                        <a:tabLst>
                          <a:tab pos="268288" algn="l"/>
                          <a:tab pos="725488" algn="l"/>
                          <a:tab pos="1182688" algn="l"/>
                          <a:tab pos="1639888" algn="l"/>
                          <a:tab pos="2097088" algn="l"/>
                          <a:tab pos="2554288" algn="l"/>
                          <a:tab pos="3011488" algn="l"/>
                          <a:tab pos="3468688" algn="l"/>
                          <a:tab pos="3925888" algn="l"/>
                          <a:tab pos="4383088" algn="l"/>
                          <a:tab pos="4840288" algn="l"/>
                          <a:tab pos="5297488" algn="l"/>
                          <a:tab pos="5754688" algn="l"/>
                          <a:tab pos="6211888" algn="l"/>
                          <a:tab pos="6669088" algn="l"/>
                          <a:tab pos="7126288" algn="l"/>
                          <a:tab pos="7583488" algn="l"/>
                          <a:tab pos="8040688" algn="l"/>
                          <a:tab pos="8497888" algn="l"/>
                          <a:tab pos="8955088" algn="l"/>
                          <a:tab pos="9412288" algn="l"/>
                        </a:tabLst>
                      </a:pPr>
                      <a:endParaRPr kumimoji="0" lang="en-US" sz="2400" b="1" i="0" u="none" strike="noStrike" cap="none" normalizeH="0" baseline="0">
                        <a:ln>
                          <a:noFill/>
                        </a:ln>
                        <a:solidFill>
                          <a:srgbClr val="000000"/>
                        </a:solidFill>
                        <a:effectLst/>
                        <a:latin typeface="Arial" charset="0"/>
                        <a:ea typeface="MS PGothic" pitchFamily="32" charset="-128"/>
                      </a:endParaRPr>
                    </a:p>
                  </a:txBody>
                  <a:tcPr marL="31680" marR="31680" marT="144143" marB="44640" anchor="ctr" anchorCtr="1" horzOverflow="overflow">
                    <a:lnL w="1440" cap="flat" cmpd="sng" algn="ctr">
                      <a:solidFill>
                        <a:srgbClr val="365794"/>
                      </a:solidFill>
                      <a:prstDash val="solid"/>
                      <a:round/>
                      <a:headEnd type="none" w="med" len="med"/>
                      <a:tailEnd type="none" w="med" len="med"/>
                    </a:lnL>
                    <a:lnR w="2880" cap="flat" cmpd="sng" algn="ctr">
                      <a:solidFill>
                        <a:srgbClr val="365794"/>
                      </a:solidFill>
                      <a:prstDash val="solid"/>
                      <a:round/>
                      <a:headEnd type="none" w="med" len="med"/>
                      <a:tailEnd type="none" w="med" len="med"/>
                    </a:lnR>
                    <a:lnT w="2880" cap="flat" cmpd="sng" algn="ctr">
                      <a:solidFill>
                        <a:srgbClr val="365794"/>
                      </a:solidFill>
                      <a:prstDash val="solid"/>
                      <a:round/>
                      <a:headEnd type="none" w="med" len="med"/>
                      <a:tailEnd type="none" w="med" len="med"/>
                    </a:lnT>
                    <a:lnB w="1440" cap="flat" cmpd="sng" algn="ctr">
                      <a:solidFill>
                        <a:srgbClr val="365794"/>
                      </a:solidFill>
                      <a:prstDash val="solid"/>
                      <a:roun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10000"/>
                  </a:ext>
                </a:extLst>
              </a:tr>
              <a:tr h="908050">
                <a:tc>
                  <a:txBody>
                    <a:bodyPr/>
                    <a:lstStyle/>
                    <a:p>
                      <a:pPr marL="268288" marR="0" lvl="1" indent="0" algn="ctr" defTabSz="457200" rtl="0" eaLnBrk="1" fontAlgn="base" latinLnBrk="0" hangingPunct="1">
                        <a:lnSpc>
                          <a:spcPct val="84000"/>
                        </a:lnSpc>
                        <a:spcBef>
                          <a:spcPct val="0"/>
                        </a:spcBef>
                        <a:spcAft>
                          <a:spcPct val="0"/>
                        </a:spcAft>
                        <a:buClrTx/>
                        <a:buSzPct val="100000"/>
                        <a:buFontTx/>
                        <a:buNone/>
                        <a:tabLst>
                          <a:tab pos="268288" algn="l"/>
                          <a:tab pos="725488" algn="l"/>
                          <a:tab pos="1182688" algn="l"/>
                          <a:tab pos="1639888" algn="l"/>
                          <a:tab pos="2097088" algn="l"/>
                          <a:tab pos="2554288" algn="l"/>
                          <a:tab pos="3011488" algn="l"/>
                          <a:tab pos="3468688" algn="l"/>
                          <a:tab pos="3925888" algn="l"/>
                          <a:tab pos="4383088" algn="l"/>
                          <a:tab pos="4840288" algn="l"/>
                          <a:tab pos="5297488" algn="l"/>
                          <a:tab pos="5754688" algn="l"/>
                          <a:tab pos="6211888" algn="l"/>
                          <a:tab pos="6669088" algn="l"/>
                          <a:tab pos="7126288" algn="l"/>
                          <a:tab pos="7583488" algn="l"/>
                          <a:tab pos="8040688" algn="l"/>
                          <a:tab pos="8497888" algn="l"/>
                          <a:tab pos="8955088" algn="l"/>
                          <a:tab pos="9412288" algn="l"/>
                        </a:tabLst>
                      </a:pPr>
                      <a:r>
                        <a:rPr kumimoji="0" lang="en-US" sz="2400" b="1" i="0" u="none" strike="noStrike" cap="none" normalizeH="0" baseline="0">
                          <a:ln>
                            <a:noFill/>
                          </a:ln>
                          <a:solidFill>
                            <a:srgbClr val="000000"/>
                          </a:solidFill>
                          <a:effectLst/>
                          <a:latin typeface="Arial" charset="0"/>
                          <a:ea typeface="MS PGothic" pitchFamily="32" charset="-128"/>
                        </a:rPr>
                        <a:t>Thiết bị và phương pháp</a:t>
                      </a:r>
                    </a:p>
                    <a:p>
                      <a:pPr marL="0" marR="0" lvl="0" indent="0" algn="ctr" defTabSz="457200" rtl="0" eaLnBrk="1" fontAlgn="base" latinLnBrk="0" hangingPunct="1">
                        <a:lnSpc>
                          <a:spcPct val="84000"/>
                        </a:lnSpc>
                        <a:spcBef>
                          <a:spcPts val="600"/>
                        </a:spcBef>
                        <a:spcAft>
                          <a:spcPct val="0"/>
                        </a:spcAft>
                        <a:buClrTx/>
                        <a:buSzPct val="100000"/>
                        <a:buFontTx/>
                        <a:buNone/>
                        <a:tabLst>
                          <a:tab pos="268288" algn="l"/>
                          <a:tab pos="725488" algn="l"/>
                          <a:tab pos="1182688" algn="l"/>
                          <a:tab pos="1639888" algn="l"/>
                          <a:tab pos="2097088" algn="l"/>
                          <a:tab pos="2554288" algn="l"/>
                          <a:tab pos="3011488" algn="l"/>
                          <a:tab pos="3468688" algn="l"/>
                          <a:tab pos="3925888" algn="l"/>
                          <a:tab pos="4383088" algn="l"/>
                          <a:tab pos="4840288" algn="l"/>
                          <a:tab pos="5297488" algn="l"/>
                          <a:tab pos="5754688" algn="l"/>
                          <a:tab pos="6211888" algn="l"/>
                          <a:tab pos="6669088" algn="l"/>
                          <a:tab pos="7126288" algn="l"/>
                          <a:tab pos="7583488" algn="l"/>
                          <a:tab pos="8040688" algn="l"/>
                          <a:tab pos="8497888" algn="l"/>
                          <a:tab pos="8955088" algn="l"/>
                          <a:tab pos="9412288" algn="l"/>
                        </a:tabLst>
                      </a:pPr>
                      <a:endParaRPr kumimoji="0" lang="en-US" sz="2400" b="1" i="0" u="none" strike="noStrike" cap="none" normalizeH="0" baseline="0">
                        <a:ln>
                          <a:noFill/>
                        </a:ln>
                        <a:solidFill>
                          <a:srgbClr val="000000"/>
                        </a:solidFill>
                        <a:effectLst/>
                        <a:latin typeface="Arial" charset="0"/>
                        <a:ea typeface="MS PGothic" pitchFamily="32" charset="-128"/>
                      </a:endParaRPr>
                    </a:p>
                  </a:txBody>
                  <a:tcPr marL="31680" marR="31680" marT="144143" marB="44640" anchor="ctr" anchorCtr="1" horzOverflow="overflow">
                    <a:lnL w="2880" cap="flat" cmpd="sng" algn="ctr">
                      <a:solidFill>
                        <a:srgbClr val="365794"/>
                      </a:solidFill>
                      <a:prstDash val="solid"/>
                      <a:round/>
                      <a:headEnd type="none" w="med" len="med"/>
                      <a:tailEnd type="none" w="med" len="med"/>
                    </a:lnL>
                    <a:lnR w="1440" cap="flat" cmpd="sng" algn="ctr">
                      <a:solidFill>
                        <a:srgbClr val="365794"/>
                      </a:solidFill>
                      <a:prstDash val="solid"/>
                      <a:round/>
                      <a:headEnd type="none" w="med" len="med"/>
                      <a:tailEnd type="none" w="med" len="med"/>
                    </a:lnR>
                    <a:lnT w="1440" cap="flat" cmpd="sng" algn="ctr">
                      <a:solidFill>
                        <a:srgbClr val="365794"/>
                      </a:solidFill>
                      <a:prstDash val="solid"/>
                      <a:round/>
                      <a:headEnd type="none" w="med" len="med"/>
                      <a:tailEnd type="none" w="med" len="med"/>
                    </a:lnT>
                    <a:lnB w="1440" cap="flat" cmpd="sng" algn="ctr">
                      <a:solidFill>
                        <a:srgbClr val="365794"/>
                      </a:solidFill>
                      <a:prstDash val="solid"/>
                      <a:round/>
                      <a:headEnd type="none" w="med" len="med"/>
                      <a:tailEnd type="none" w="med" len="med"/>
                    </a:lnB>
                    <a:lnTlToBr>
                      <a:noFill/>
                    </a:lnTlToBr>
                    <a:lnBlToTr>
                      <a:noFill/>
                    </a:lnBlToTr>
                    <a:solidFill>
                      <a:srgbClr val="F8F8F8"/>
                    </a:solidFill>
                  </a:tcPr>
                </a:tc>
                <a:tc>
                  <a:txBody>
                    <a:bodyPr/>
                    <a:lstStyle/>
                    <a:p>
                      <a:pPr marL="268288" marR="0" lvl="1" indent="0" algn="ctr" defTabSz="457200" rtl="0" eaLnBrk="1" fontAlgn="base" latinLnBrk="0" hangingPunct="1">
                        <a:lnSpc>
                          <a:spcPct val="84000"/>
                        </a:lnSpc>
                        <a:spcBef>
                          <a:spcPct val="0"/>
                        </a:spcBef>
                        <a:spcAft>
                          <a:spcPct val="0"/>
                        </a:spcAft>
                        <a:buClrTx/>
                        <a:buSzPct val="100000"/>
                        <a:buFontTx/>
                        <a:buNone/>
                        <a:tabLst>
                          <a:tab pos="268288" algn="l"/>
                          <a:tab pos="725488" algn="l"/>
                          <a:tab pos="1182688" algn="l"/>
                          <a:tab pos="1639888" algn="l"/>
                          <a:tab pos="2097088" algn="l"/>
                          <a:tab pos="2554288" algn="l"/>
                          <a:tab pos="3011488" algn="l"/>
                          <a:tab pos="3468688" algn="l"/>
                          <a:tab pos="3925888" algn="l"/>
                          <a:tab pos="4383088" algn="l"/>
                          <a:tab pos="4840288" algn="l"/>
                          <a:tab pos="5297488" algn="l"/>
                          <a:tab pos="5754688" algn="l"/>
                          <a:tab pos="6211888" algn="l"/>
                          <a:tab pos="6669088" algn="l"/>
                          <a:tab pos="7126288" algn="l"/>
                          <a:tab pos="7583488" algn="l"/>
                          <a:tab pos="8040688" algn="l"/>
                          <a:tab pos="8497888" algn="l"/>
                          <a:tab pos="8955088" algn="l"/>
                          <a:tab pos="9412288" algn="l"/>
                        </a:tabLst>
                      </a:pPr>
                      <a:r>
                        <a:rPr kumimoji="0" lang="en-US" sz="2400" b="1" i="0" u="none" strike="noStrike" cap="none" normalizeH="0" baseline="0">
                          <a:ln>
                            <a:noFill/>
                          </a:ln>
                          <a:solidFill>
                            <a:srgbClr val="000000"/>
                          </a:solidFill>
                          <a:effectLst/>
                          <a:latin typeface="Arial" charset="0"/>
                          <a:ea typeface="MS PGothic" pitchFamily="32" charset="-128"/>
                        </a:rPr>
                        <a:t>Tài liệu tham khảo</a:t>
                      </a:r>
                    </a:p>
                    <a:p>
                      <a:pPr marL="0" marR="0" lvl="0" indent="0" algn="ctr" defTabSz="457200" rtl="0" eaLnBrk="1" fontAlgn="base" latinLnBrk="0" hangingPunct="1">
                        <a:lnSpc>
                          <a:spcPct val="84000"/>
                        </a:lnSpc>
                        <a:spcBef>
                          <a:spcPts val="600"/>
                        </a:spcBef>
                        <a:spcAft>
                          <a:spcPct val="0"/>
                        </a:spcAft>
                        <a:buClrTx/>
                        <a:buSzPct val="100000"/>
                        <a:buFontTx/>
                        <a:buNone/>
                        <a:tabLst>
                          <a:tab pos="268288" algn="l"/>
                          <a:tab pos="725488" algn="l"/>
                          <a:tab pos="1182688" algn="l"/>
                          <a:tab pos="1639888" algn="l"/>
                          <a:tab pos="2097088" algn="l"/>
                          <a:tab pos="2554288" algn="l"/>
                          <a:tab pos="3011488" algn="l"/>
                          <a:tab pos="3468688" algn="l"/>
                          <a:tab pos="3925888" algn="l"/>
                          <a:tab pos="4383088" algn="l"/>
                          <a:tab pos="4840288" algn="l"/>
                          <a:tab pos="5297488" algn="l"/>
                          <a:tab pos="5754688" algn="l"/>
                          <a:tab pos="6211888" algn="l"/>
                          <a:tab pos="6669088" algn="l"/>
                          <a:tab pos="7126288" algn="l"/>
                          <a:tab pos="7583488" algn="l"/>
                          <a:tab pos="8040688" algn="l"/>
                          <a:tab pos="8497888" algn="l"/>
                          <a:tab pos="8955088" algn="l"/>
                          <a:tab pos="9412288" algn="l"/>
                        </a:tabLst>
                      </a:pPr>
                      <a:endParaRPr kumimoji="0" lang="en-US" sz="2400" b="1" i="0" u="none" strike="noStrike" cap="none" normalizeH="0" baseline="0">
                        <a:ln>
                          <a:noFill/>
                        </a:ln>
                        <a:solidFill>
                          <a:srgbClr val="000000"/>
                        </a:solidFill>
                        <a:effectLst/>
                        <a:latin typeface="Arial" charset="0"/>
                        <a:ea typeface="MS PGothic" pitchFamily="32" charset="-128"/>
                      </a:endParaRPr>
                    </a:p>
                  </a:txBody>
                  <a:tcPr marL="31680" marR="31680" marT="144143" marB="44640" anchor="ctr" anchorCtr="1" horzOverflow="overflow">
                    <a:lnL w="1440" cap="flat" cmpd="sng" algn="ctr">
                      <a:solidFill>
                        <a:srgbClr val="365794"/>
                      </a:solidFill>
                      <a:prstDash val="solid"/>
                      <a:round/>
                      <a:headEnd type="none" w="med" len="med"/>
                      <a:tailEnd type="none" w="med" len="med"/>
                    </a:lnL>
                    <a:lnR w="2880" cap="flat" cmpd="sng" algn="ctr">
                      <a:solidFill>
                        <a:srgbClr val="365794"/>
                      </a:solidFill>
                      <a:prstDash val="solid"/>
                      <a:round/>
                      <a:headEnd type="none" w="med" len="med"/>
                      <a:tailEnd type="none" w="med" len="med"/>
                    </a:lnR>
                    <a:lnT w="1440" cap="flat" cmpd="sng" algn="ctr">
                      <a:solidFill>
                        <a:srgbClr val="365794"/>
                      </a:solidFill>
                      <a:prstDash val="solid"/>
                      <a:round/>
                      <a:headEnd type="none" w="med" len="med"/>
                      <a:tailEnd type="none" w="med" len="med"/>
                    </a:lnT>
                    <a:lnB w="1440" cap="flat" cmpd="sng" algn="ctr">
                      <a:solidFill>
                        <a:srgbClr val="365794"/>
                      </a:solidFill>
                      <a:prstDash val="solid"/>
                      <a:roun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10001"/>
                  </a:ext>
                </a:extLst>
              </a:tr>
              <a:tr h="908050">
                <a:tc>
                  <a:txBody>
                    <a:bodyPr/>
                    <a:lstStyle/>
                    <a:p>
                      <a:pPr marL="268288" marR="0" lvl="1" indent="0" algn="ctr" defTabSz="457200" rtl="0" eaLnBrk="1" fontAlgn="base" latinLnBrk="0" hangingPunct="1">
                        <a:lnSpc>
                          <a:spcPct val="84000"/>
                        </a:lnSpc>
                        <a:spcBef>
                          <a:spcPct val="0"/>
                        </a:spcBef>
                        <a:spcAft>
                          <a:spcPct val="0"/>
                        </a:spcAft>
                        <a:buClrTx/>
                        <a:buSzPct val="100000"/>
                        <a:buFontTx/>
                        <a:buNone/>
                        <a:tabLst>
                          <a:tab pos="268288" algn="l"/>
                          <a:tab pos="725488" algn="l"/>
                          <a:tab pos="1182688" algn="l"/>
                          <a:tab pos="1639888" algn="l"/>
                          <a:tab pos="2097088" algn="l"/>
                          <a:tab pos="2554288" algn="l"/>
                          <a:tab pos="3011488" algn="l"/>
                          <a:tab pos="3468688" algn="l"/>
                          <a:tab pos="3925888" algn="l"/>
                          <a:tab pos="4383088" algn="l"/>
                          <a:tab pos="4840288" algn="l"/>
                          <a:tab pos="5297488" algn="l"/>
                          <a:tab pos="5754688" algn="l"/>
                          <a:tab pos="6211888" algn="l"/>
                          <a:tab pos="6669088" algn="l"/>
                          <a:tab pos="7126288" algn="l"/>
                          <a:tab pos="7583488" algn="l"/>
                          <a:tab pos="8040688" algn="l"/>
                          <a:tab pos="8497888" algn="l"/>
                          <a:tab pos="8955088" algn="l"/>
                          <a:tab pos="9412288" algn="l"/>
                        </a:tabLst>
                      </a:pPr>
                      <a:r>
                        <a:rPr kumimoji="0" lang="en-US" sz="2400" b="1" i="0" u="none" strike="noStrike" cap="none" normalizeH="0" baseline="0">
                          <a:ln>
                            <a:noFill/>
                          </a:ln>
                          <a:solidFill>
                            <a:srgbClr val="000000"/>
                          </a:solidFill>
                          <a:effectLst/>
                          <a:latin typeface="Arial" charset="0"/>
                          <a:ea typeface="MS PGothic" pitchFamily="32" charset="-128"/>
                        </a:rPr>
                        <a:t>Kết quả</a:t>
                      </a:r>
                    </a:p>
                    <a:p>
                      <a:pPr marL="0" marR="0" lvl="0" indent="0" algn="ctr" defTabSz="457200" rtl="0" eaLnBrk="1" fontAlgn="base" latinLnBrk="0" hangingPunct="1">
                        <a:lnSpc>
                          <a:spcPct val="84000"/>
                        </a:lnSpc>
                        <a:spcBef>
                          <a:spcPts val="600"/>
                        </a:spcBef>
                        <a:spcAft>
                          <a:spcPct val="0"/>
                        </a:spcAft>
                        <a:buClrTx/>
                        <a:buSzPct val="100000"/>
                        <a:buFontTx/>
                        <a:buNone/>
                        <a:tabLst>
                          <a:tab pos="268288" algn="l"/>
                          <a:tab pos="725488" algn="l"/>
                          <a:tab pos="1182688" algn="l"/>
                          <a:tab pos="1639888" algn="l"/>
                          <a:tab pos="2097088" algn="l"/>
                          <a:tab pos="2554288" algn="l"/>
                          <a:tab pos="3011488" algn="l"/>
                          <a:tab pos="3468688" algn="l"/>
                          <a:tab pos="3925888" algn="l"/>
                          <a:tab pos="4383088" algn="l"/>
                          <a:tab pos="4840288" algn="l"/>
                          <a:tab pos="5297488" algn="l"/>
                          <a:tab pos="5754688" algn="l"/>
                          <a:tab pos="6211888" algn="l"/>
                          <a:tab pos="6669088" algn="l"/>
                          <a:tab pos="7126288" algn="l"/>
                          <a:tab pos="7583488" algn="l"/>
                          <a:tab pos="8040688" algn="l"/>
                          <a:tab pos="8497888" algn="l"/>
                          <a:tab pos="8955088" algn="l"/>
                          <a:tab pos="9412288" algn="l"/>
                        </a:tabLst>
                      </a:pPr>
                      <a:endParaRPr kumimoji="0" lang="en-US" sz="2400" b="1" i="0" u="none" strike="noStrike" cap="none" normalizeH="0" baseline="0">
                        <a:ln>
                          <a:noFill/>
                        </a:ln>
                        <a:solidFill>
                          <a:srgbClr val="000000"/>
                        </a:solidFill>
                        <a:effectLst/>
                        <a:latin typeface="Arial" charset="0"/>
                        <a:ea typeface="MS PGothic" pitchFamily="32" charset="-128"/>
                      </a:endParaRPr>
                    </a:p>
                  </a:txBody>
                  <a:tcPr marL="31680" marR="31680" marT="144143" marB="44640" anchor="ctr" anchorCtr="1" horzOverflow="overflow">
                    <a:lnL w="2880" cap="flat" cmpd="sng" algn="ctr">
                      <a:solidFill>
                        <a:srgbClr val="365794"/>
                      </a:solidFill>
                      <a:prstDash val="solid"/>
                      <a:round/>
                      <a:headEnd type="none" w="med" len="med"/>
                      <a:tailEnd type="none" w="med" len="med"/>
                    </a:lnL>
                    <a:lnR w="1440" cap="flat" cmpd="sng" algn="ctr">
                      <a:solidFill>
                        <a:srgbClr val="365794"/>
                      </a:solidFill>
                      <a:prstDash val="solid"/>
                      <a:round/>
                      <a:headEnd type="none" w="med" len="med"/>
                      <a:tailEnd type="none" w="med" len="med"/>
                    </a:lnR>
                    <a:lnT w="1440" cap="flat" cmpd="sng" algn="ctr">
                      <a:solidFill>
                        <a:srgbClr val="365794"/>
                      </a:solidFill>
                      <a:prstDash val="solid"/>
                      <a:round/>
                      <a:headEnd type="none" w="med" len="med"/>
                      <a:tailEnd type="none" w="med" len="med"/>
                    </a:lnT>
                    <a:lnB w="2880" cap="flat" cmpd="sng" algn="ctr">
                      <a:solidFill>
                        <a:srgbClr val="365794"/>
                      </a:solidFill>
                      <a:prstDash val="solid"/>
                      <a:round/>
                      <a:headEnd type="none" w="med" len="med"/>
                      <a:tailEnd type="none" w="med" len="med"/>
                    </a:lnB>
                    <a:lnTlToBr>
                      <a:noFill/>
                    </a:lnTlToBr>
                    <a:lnBlToTr>
                      <a:noFill/>
                    </a:lnBlToTr>
                    <a:solidFill>
                      <a:srgbClr val="F8F8F8"/>
                    </a:solidFill>
                  </a:tcPr>
                </a:tc>
                <a:tc>
                  <a:txBody>
                    <a:bodyPr/>
                    <a:lstStyle/>
                    <a:p>
                      <a:pPr marL="268288" marR="0" lvl="1" indent="0" algn="ctr" defTabSz="457200" rtl="0" eaLnBrk="1" fontAlgn="base" latinLnBrk="0" hangingPunct="1">
                        <a:lnSpc>
                          <a:spcPct val="84000"/>
                        </a:lnSpc>
                        <a:spcBef>
                          <a:spcPct val="0"/>
                        </a:spcBef>
                        <a:spcAft>
                          <a:spcPct val="0"/>
                        </a:spcAft>
                        <a:buClrTx/>
                        <a:buSzPct val="100000"/>
                        <a:buFontTx/>
                        <a:buNone/>
                        <a:tabLst>
                          <a:tab pos="268288" algn="l"/>
                          <a:tab pos="725488" algn="l"/>
                          <a:tab pos="1182688" algn="l"/>
                          <a:tab pos="1639888" algn="l"/>
                          <a:tab pos="2097088" algn="l"/>
                          <a:tab pos="2554288" algn="l"/>
                          <a:tab pos="3011488" algn="l"/>
                          <a:tab pos="3468688" algn="l"/>
                          <a:tab pos="3925888" algn="l"/>
                          <a:tab pos="4383088" algn="l"/>
                          <a:tab pos="4840288" algn="l"/>
                          <a:tab pos="5297488" algn="l"/>
                          <a:tab pos="5754688" algn="l"/>
                          <a:tab pos="6211888" algn="l"/>
                          <a:tab pos="6669088" algn="l"/>
                          <a:tab pos="7126288" algn="l"/>
                          <a:tab pos="7583488" algn="l"/>
                          <a:tab pos="8040688" algn="l"/>
                          <a:tab pos="8497888" algn="l"/>
                          <a:tab pos="8955088" algn="l"/>
                          <a:tab pos="9412288" algn="l"/>
                        </a:tabLst>
                      </a:pPr>
                      <a:r>
                        <a:rPr kumimoji="0" lang="en-US" sz="2400" b="1" i="0" u="none" strike="noStrike" cap="none" normalizeH="0" baseline="0">
                          <a:ln>
                            <a:noFill/>
                          </a:ln>
                          <a:solidFill>
                            <a:srgbClr val="000000"/>
                          </a:solidFill>
                          <a:effectLst/>
                          <a:latin typeface="Arial" charset="0"/>
                          <a:ea typeface="MS PGothic" pitchFamily="32" charset="-128"/>
                        </a:rPr>
                        <a:t>Lời cảm ơn</a:t>
                      </a:r>
                    </a:p>
                    <a:p>
                      <a:pPr marL="0" marR="0" lvl="0" indent="0" algn="ctr" defTabSz="457200" rtl="0" eaLnBrk="1" fontAlgn="base" latinLnBrk="0" hangingPunct="1">
                        <a:lnSpc>
                          <a:spcPct val="84000"/>
                        </a:lnSpc>
                        <a:spcBef>
                          <a:spcPts val="600"/>
                        </a:spcBef>
                        <a:spcAft>
                          <a:spcPct val="0"/>
                        </a:spcAft>
                        <a:buClrTx/>
                        <a:buSzPct val="100000"/>
                        <a:buFontTx/>
                        <a:buNone/>
                        <a:tabLst>
                          <a:tab pos="268288" algn="l"/>
                          <a:tab pos="725488" algn="l"/>
                          <a:tab pos="1182688" algn="l"/>
                          <a:tab pos="1639888" algn="l"/>
                          <a:tab pos="2097088" algn="l"/>
                          <a:tab pos="2554288" algn="l"/>
                          <a:tab pos="3011488" algn="l"/>
                          <a:tab pos="3468688" algn="l"/>
                          <a:tab pos="3925888" algn="l"/>
                          <a:tab pos="4383088" algn="l"/>
                          <a:tab pos="4840288" algn="l"/>
                          <a:tab pos="5297488" algn="l"/>
                          <a:tab pos="5754688" algn="l"/>
                          <a:tab pos="6211888" algn="l"/>
                          <a:tab pos="6669088" algn="l"/>
                          <a:tab pos="7126288" algn="l"/>
                          <a:tab pos="7583488" algn="l"/>
                          <a:tab pos="8040688" algn="l"/>
                          <a:tab pos="8497888" algn="l"/>
                          <a:tab pos="8955088" algn="l"/>
                          <a:tab pos="9412288" algn="l"/>
                        </a:tabLst>
                      </a:pPr>
                      <a:endParaRPr kumimoji="0" lang="en-US" sz="2400" b="1" i="0" u="none" strike="noStrike" cap="none" normalizeH="0" baseline="0">
                        <a:ln>
                          <a:noFill/>
                        </a:ln>
                        <a:solidFill>
                          <a:srgbClr val="000000"/>
                        </a:solidFill>
                        <a:effectLst/>
                        <a:latin typeface="Arial" charset="0"/>
                        <a:ea typeface="MS PGothic" pitchFamily="32" charset="-128"/>
                      </a:endParaRPr>
                    </a:p>
                  </a:txBody>
                  <a:tcPr marL="31680" marR="31680" marT="144143" marB="44640" anchor="ctr" anchorCtr="1" horzOverflow="overflow">
                    <a:lnL w="1440" cap="flat" cmpd="sng" algn="ctr">
                      <a:solidFill>
                        <a:srgbClr val="365794"/>
                      </a:solidFill>
                      <a:prstDash val="solid"/>
                      <a:round/>
                      <a:headEnd type="none" w="med" len="med"/>
                      <a:tailEnd type="none" w="med" len="med"/>
                    </a:lnL>
                    <a:lnR w="2880" cap="flat" cmpd="sng" algn="ctr">
                      <a:solidFill>
                        <a:srgbClr val="365794"/>
                      </a:solidFill>
                      <a:prstDash val="solid"/>
                      <a:round/>
                      <a:headEnd type="none" w="med" len="med"/>
                      <a:tailEnd type="none" w="med" len="med"/>
                    </a:lnR>
                    <a:lnT w="1440" cap="flat" cmpd="sng" algn="ctr">
                      <a:solidFill>
                        <a:srgbClr val="365794"/>
                      </a:solidFill>
                      <a:prstDash val="solid"/>
                      <a:round/>
                      <a:headEnd type="none" w="med" len="med"/>
                      <a:tailEnd type="none" w="med" len="med"/>
                    </a:lnT>
                    <a:lnB w="2880" cap="flat" cmpd="sng" algn="ctr">
                      <a:solidFill>
                        <a:srgbClr val="365794"/>
                      </a:solidFill>
                      <a:prstDash val="solid"/>
                      <a:roun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10002"/>
                  </a:ext>
                </a:extLst>
              </a:tr>
            </a:tbl>
          </a:graphicData>
        </a:graphic>
      </p:graphicFrame>
      <p:sp>
        <p:nvSpPr>
          <p:cNvPr id="4158" name="Text Box 93"/>
          <p:cNvSpPr txBox="1">
            <a:spLocks noChangeArrowheads="1"/>
          </p:cNvSpPr>
          <p:nvPr/>
        </p:nvSpPr>
        <p:spPr bwMode="auto">
          <a:xfrm>
            <a:off x="20261263" y="18403888"/>
            <a:ext cx="9320212" cy="623887"/>
          </a:xfrm>
          <a:prstGeom prst="rect">
            <a:avLst/>
          </a:prstGeom>
          <a:solidFill>
            <a:srgbClr val="365794"/>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4880" tIns="37440" rIns="74880" bIns="3744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9pPr>
          </a:lstStyle>
          <a:p>
            <a:pPr algn="ctr" eaLnBrk="1" hangingPunct="1">
              <a:spcBef>
                <a:spcPts val="2250"/>
              </a:spcBef>
              <a:buClrTx/>
              <a:buFontTx/>
              <a:buNone/>
            </a:pPr>
            <a:r>
              <a:rPr lang="en-US" sz="3600" b="1">
                <a:solidFill>
                  <a:srgbClr val="FFFFFF"/>
                </a:solidFill>
              </a:rPr>
              <a:t>Kết Luận</a:t>
            </a:r>
          </a:p>
        </p:txBody>
      </p:sp>
      <p:sp>
        <p:nvSpPr>
          <p:cNvPr id="4159" name="Text Box 94"/>
          <p:cNvSpPr txBox="1">
            <a:spLocks noChangeArrowheads="1"/>
          </p:cNvSpPr>
          <p:nvPr/>
        </p:nvSpPr>
        <p:spPr bwMode="auto">
          <a:xfrm>
            <a:off x="20261263" y="29109988"/>
            <a:ext cx="9320212" cy="623887"/>
          </a:xfrm>
          <a:prstGeom prst="rect">
            <a:avLst/>
          </a:prstGeom>
          <a:solidFill>
            <a:srgbClr val="365794"/>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4880" tIns="37440" rIns="74880" bIns="3744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9pPr>
          </a:lstStyle>
          <a:p>
            <a:pPr algn="ctr" eaLnBrk="1" hangingPunct="1">
              <a:spcBef>
                <a:spcPts val="2250"/>
              </a:spcBef>
              <a:buClrTx/>
              <a:buFontTx/>
              <a:buNone/>
            </a:pPr>
            <a:r>
              <a:rPr lang="en-US" sz="3600" b="1">
                <a:solidFill>
                  <a:srgbClr val="FFFFFF"/>
                </a:solidFill>
              </a:rPr>
              <a:t>Tài Liệu Tham Khảo</a:t>
            </a:r>
          </a:p>
        </p:txBody>
      </p:sp>
      <p:sp>
        <p:nvSpPr>
          <p:cNvPr id="4160" name="Text Box 95"/>
          <p:cNvSpPr txBox="1">
            <a:spLocks noChangeArrowheads="1"/>
          </p:cNvSpPr>
          <p:nvPr/>
        </p:nvSpPr>
        <p:spPr bwMode="auto">
          <a:xfrm>
            <a:off x="20261263" y="19027775"/>
            <a:ext cx="9272587" cy="114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5120" tIns="375120" rIns="375120" bIns="37512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9pPr>
          </a:lstStyle>
          <a:p>
            <a:pPr eaLnBrk="1" hangingPunct="1">
              <a:buClrTx/>
              <a:buFontTx/>
              <a:buNone/>
            </a:pPr>
            <a:r>
              <a:rPr lang="en-US" sz="2600">
                <a:solidFill>
                  <a:srgbClr val="000000"/>
                </a:solidFill>
              </a:rPr>
              <a:t>Kết luận của đề tài ở đây</a:t>
            </a:r>
          </a:p>
        </p:txBody>
      </p:sp>
      <p:sp>
        <p:nvSpPr>
          <p:cNvPr id="4161" name="Text Box 96"/>
          <p:cNvSpPr txBox="1">
            <a:spLocks noChangeArrowheads="1"/>
          </p:cNvSpPr>
          <p:nvPr/>
        </p:nvSpPr>
        <p:spPr bwMode="auto">
          <a:xfrm>
            <a:off x="20261263" y="29737050"/>
            <a:ext cx="9272587" cy="114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5120" tIns="375120" rIns="375120" bIns="37512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9pPr>
          </a:lstStyle>
          <a:p>
            <a:pPr eaLnBrk="1" hangingPunct="1">
              <a:buClrTx/>
              <a:buFontTx/>
              <a:buNone/>
            </a:pPr>
            <a:r>
              <a:rPr lang="en-US" sz="2600">
                <a:solidFill>
                  <a:srgbClr val="000000"/>
                </a:solidFill>
              </a:rPr>
              <a:t>Tài liệu tham khảo trình bày ở đây</a:t>
            </a:r>
          </a:p>
        </p:txBody>
      </p:sp>
      <p:sp>
        <p:nvSpPr>
          <p:cNvPr id="4162" name="Text Box 97"/>
          <p:cNvSpPr txBox="1">
            <a:spLocks noChangeArrowheads="1"/>
          </p:cNvSpPr>
          <p:nvPr/>
        </p:nvSpPr>
        <p:spPr bwMode="auto">
          <a:xfrm>
            <a:off x="646113" y="18113375"/>
            <a:ext cx="9321800" cy="946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5120" tIns="375120" rIns="375120" bIns="37512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9pPr>
          </a:lstStyle>
          <a:p>
            <a:pPr eaLnBrk="1" hangingPunct="1">
              <a:buClrTx/>
              <a:buFontTx/>
              <a:buNone/>
            </a:pPr>
            <a:r>
              <a:rPr lang="en-US" sz="2600">
                <a:solidFill>
                  <a:srgbClr val="000000"/>
                </a:solidFill>
              </a:rPr>
              <a:t>Để sử dụng mẫu này, trước hết bạn cần xóa hầu hết nội dung của trang này. Chỉ nên giữ tiêu đề áp phích và một trong các tiêu đề phần màu xanh lam, và logo của ĐH BK Đà Nẵng, CoE, PFIEV.</a:t>
            </a:r>
          </a:p>
          <a:p>
            <a:pPr eaLnBrk="1" hangingPunct="1">
              <a:buClrTx/>
              <a:buFontTx/>
              <a:buNone/>
            </a:pPr>
            <a:endParaRPr lang="en-US" sz="2600">
              <a:solidFill>
                <a:srgbClr val="000000"/>
              </a:solidFill>
            </a:endParaRPr>
          </a:p>
          <a:p>
            <a:pPr eaLnBrk="1" hangingPunct="1">
              <a:buClrTx/>
              <a:buFontTx/>
              <a:buNone/>
            </a:pPr>
            <a:r>
              <a:rPr lang="en-US" sz="2600">
                <a:solidFill>
                  <a:srgbClr val="000000"/>
                </a:solidFill>
              </a:rPr>
              <a:t>Mẫu đã xóa bây giờ trông giống như trong Hình 1.</a:t>
            </a:r>
          </a:p>
          <a:p>
            <a:pPr eaLnBrk="1" hangingPunct="1">
              <a:buClrTx/>
              <a:buFontTx/>
              <a:buNone/>
            </a:pPr>
            <a:r>
              <a:rPr lang="en-US" sz="2600">
                <a:solidFill>
                  <a:srgbClr val="000000"/>
                </a:solidFill>
              </a:rPr>
              <a:t>Sau khi bạn quyết định số lượng phần bạn cần cho áp phích của mình (Giới thiệu, Phương pháp, Kết quả, Tham khảo, v.v.), hãy sử dụng lệnh “copy” và “pass” để tạo nhiều bản sao của tiêu đề phần màu xanh nếu cần.</a:t>
            </a:r>
          </a:p>
          <a:p>
            <a:pPr eaLnBrk="1" hangingPunct="1">
              <a:buClrTx/>
              <a:buFontTx/>
              <a:buNone/>
            </a:pPr>
            <a:endParaRPr lang="en-US" sz="2600">
              <a:solidFill>
                <a:srgbClr val="000000"/>
              </a:solidFill>
            </a:endParaRPr>
          </a:p>
          <a:p>
            <a:pPr eaLnBrk="1" hangingPunct="1">
              <a:buClrTx/>
              <a:buFontTx/>
              <a:buNone/>
            </a:pPr>
            <a:r>
              <a:rPr lang="en-US" sz="2600">
                <a:solidFill>
                  <a:srgbClr val="000000"/>
                </a:solidFill>
              </a:rPr>
              <a:t>Di chuyển các bản sao tiêu đề gần đến nơi bạn nghĩ rằng họ cần phải được trên các poster, vì vậy bạn có thể có được một ý tưởng tốt hơn về bố cục poster tổng thể. Điều này sẽ giúp bạn tổ chức nội dung của mình. Xem Hình 2.</a:t>
            </a:r>
          </a:p>
          <a:p>
            <a:pPr eaLnBrk="1" hangingPunct="1">
              <a:buClrTx/>
              <a:buFontTx/>
              <a:buNone/>
            </a:pPr>
            <a:endParaRPr lang="en-US" sz="2600">
              <a:solidFill>
                <a:srgbClr val="000000"/>
              </a:solidFill>
            </a:endParaRPr>
          </a:p>
          <a:p>
            <a:pPr eaLnBrk="1" hangingPunct="1">
              <a:buClrTx/>
              <a:buFontTx/>
              <a:buNone/>
            </a:pPr>
            <a:r>
              <a:rPr lang="en-US" sz="2600">
                <a:solidFill>
                  <a:srgbClr val="000000"/>
                </a:solidFill>
              </a:rPr>
              <a:t>Bây giờ bạn có thể bắt đầu thêm văn bản của mình.</a:t>
            </a:r>
          </a:p>
          <a:p>
            <a:pPr eaLnBrk="1" hangingPunct="1">
              <a:buClrTx/>
              <a:buFontTx/>
              <a:buNone/>
            </a:pPr>
            <a:r>
              <a:rPr lang="en-US" sz="2600">
                <a:solidFill>
                  <a:srgbClr val="000000"/>
                </a:solidFill>
              </a:rPr>
              <a:t>Để thêm văn bản, hãy sử dụng công cụ văn bản để vẽ hộp văn bản bắt đầu từ cạnh trái của cột sang cạnh phải và bắt đầu nhập văn bản của bạn. Bạn cũng có thể dán văn bản mà bạn có thể đã sao chép từ một nguồn khác. Xem Hình 3.</a:t>
            </a:r>
          </a:p>
          <a:p>
            <a:pPr eaLnBrk="1" hangingPunct="1">
              <a:buClrTx/>
              <a:buFontTx/>
              <a:buNone/>
            </a:pPr>
            <a:r>
              <a:rPr lang="en-US" sz="2600">
                <a:solidFill>
                  <a:srgbClr val="000000"/>
                </a:solidFill>
              </a:rPr>
              <a:t> </a:t>
            </a:r>
          </a:p>
          <a:p>
            <a:pPr eaLnBrk="1" hangingPunct="1">
              <a:buClrTx/>
              <a:buFontTx/>
              <a:buNone/>
            </a:pPr>
            <a:r>
              <a:rPr lang="en-US" sz="2600">
                <a:solidFill>
                  <a:srgbClr val="000000"/>
                </a:solidFill>
              </a:rPr>
              <a:t>Lặp lại quy trình trong suốt áp phích nếu cần.</a:t>
            </a:r>
          </a:p>
        </p:txBody>
      </p:sp>
      <p:sp>
        <p:nvSpPr>
          <p:cNvPr id="4163" name="AutoShape 98"/>
          <p:cNvSpPr>
            <a:spLocks noChangeArrowheads="1"/>
          </p:cNvSpPr>
          <p:nvPr/>
        </p:nvSpPr>
        <p:spPr bwMode="auto">
          <a:xfrm>
            <a:off x="779463" y="606425"/>
            <a:ext cx="1663700" cy="1819275"/>
          </a:xfrm>
          <a:prstGeom prst="roundRect">
            <a:avLst>
              <a:gd name="adj" fmla="val 16667"/>
            </a:avLst>
          </a:prstGeom>
          <a:solidFill>
            <a:srgbClr val="F4F1E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4880" tIns="37440" rIns="74880" bIns="3744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700">
                <a:solidFill>
                  <a:srgbClr val="365794"/>
                </a:solidFill>
              </a:rPr>
              <a:t>INSERT</a:t>
            </a:r>
            <a:br>
              <a:rPr lang="en-US" sz="1700">
                <a:solidFill>
                  <a:srgbClr val="365794"/>
                </a:solidFill>
              </a:rPr>
            </a:br>
            <a:r>
              <a:rPr lang="en-US" sz="1700">
                <a:solidFill>
                  <a:srgbClr val="365794"/>
                </a:solidFill>
              </a:rPr>
              <a:t>LOGO HERE</a:t>
            </a:r>
          </a:p>
        </p:txBody>
      </p:sp>
      <p:grpSp>
        <p:nvGrpSpPr>
          <p:cNvPr id="4164" name="Group 99"/>
          <p:cNvGrpSpPr>
            <a:grpSpLocks/>
          </p:cNvGrpSpPr>
          <p:nvPr/>
        </p:nvGrpSpPr>
        <p:grpSpPr bwMode="auto">
          <a:xfrm>
            <a:off x="10899775" y="25522238"/>
            <a:ext cx="8364538" cy="2355850"/>
            <a:chOff x="6866" y="16077"/>
            <a:chExt cx="5269" cy="1484"/>
          </a:xfrm>
        </p:grpSpPr>
        <p:sp>
          <p:nvSpPr>
            <p:cNvPr id="4182" name="Text Box 100"/>
            <p:cNvSpPr txBox="1">
              <a:spLocks noChangeArrowheads="1"/>
            </p:cNvSpPr>
            <p:nvPr/>
          </p:nvSpPr>
          <p:spPr bwMode="auto">
            <a:xfrm>
              <a:off x="6866" y="17351"/>
              <a:ext cx="965"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4880" tIns="37440" rIns="74880" bIns="3744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9pPr>
            </a:lstStyle>
            <a:p>
              <a:pPr eaLnBrk="1" hangingPunct="1">
                <a:spcBef>
                  <a:spcPts val="1063"/>
                </a:spcBef>
                <a:buClrTx/>
                <a:buFontTx/>
                <a:buNone/>
              </a:pPr>
              <a:r>
                <a:rPr lang="en-US" sz="1700">
                  <a:solidFill>
                    <a:srgbClr val="1BADCF"/>
                  </a:solidFill>
                </a:rPr>
                <a:t>(Figure 8)</a:t>
              </a:r>
            </a:p>
          </p:txBody>
        </p:sp>
        <p:pic>
          <p:nvPicPr>
            <p:cNvPr id="4183" name="Picture 10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66" y="16077"/>
              <a:ext cx="5269" cy="118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pic>
        <p:nvPicPr>
          <p:cNvPr id="4165" name="Picture 10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899775" y="31661100"/>
            <a:ext cx="2470150" cy="2470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166" name="Picture 10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781088" y="31661100"/>
            <a:ext cx="2470150" cy="2470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167" name="Picture 10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798925" y="31673800"/>
            <a:ext cx="2470150" cy="24717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168" name="Picture 10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244050" y="14177963"/>
            <a:ext cx="5229225" cy="3387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169" name="Picture 10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899775" y="10109200"/>
            <a:ext cx="8369300" cy="19431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70" name="Text Box 107"/>
          <p:cNvSpPr txBox="1">
            <a:spLocks noChangeArrowheads="1"/>
          </p:cNvSpPr>
          <p:nvPr/>
        </p:nvSpPr>
        <p:spPr bwMode="auto">
          <a:xfrm>
            <a:off x="10796588" y="18734088"/>
            <a:ext cx="1127125" cy="198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9pPr>
          </a:lstStyle>
          <a:p>
            <a:pPr eaLnBrk="1" hangingPunct="1">
              <a:spcBef>
                <a:spcPts val="813"/>
              </a:spcBef>
              <a:buClrTx/>
              <a:buFontTx/>
              <a:buNone/>
            </a:pPr>
            <a:r>
              <a:rPr lang="en-US" sz="1300">
                <a:solidFill>
                  <a:srgbClr val="1BADCF"/>
                </a:solidFill>
              </a:rPr>
              <a:t>Figure 6</a:t>
            </a:r>
          </a:p>
        </p:txBody>
      </p:sp>
      <p:pic>
        <p:nvPicPr>
          <p:cNvPr id="4171" name="Picture 10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796588" y="16717963"/>
            <a:ext cx="8369300" cy="19431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172" name="Picture 10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796588" y="19227800"/>
            <a:ext cx="8369300" cy="19129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73" name="Text Box 110"/>
          <p:cNvSpPr txBox="1">
            <a:spLocks noChangeArrowheads="1"/>
          </p:cNvSpPr>
          <p:nvPr/>
        </p:nvSpPr>
        <p:spPr bwMode="auto">
          <a:xfrm>
            <a:off x="10796588" y="21329650"/>
            <a:ext cx="1127125"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9pPr>
          </a:lstStyle>
          <a:p>
            <a:pPr eaLnBrk="1" hangingPunct="1">
              <a:spcBef>
                <a:spcPts val="813"/>
              </a:spcBef>
              <a:buClrTx/>
              <a:buFontTx/>
              <a:buNone/>
            </a:pPr>
            <a:r>
              <a:rPr lang="en-US" sz="1300">
                <a:solidFill>
                  <a:srgbClr val="1BADCF"/>
                </a:solidFill>
              </a:rPr>
              <a:t>Figure 7</a:t>
            </a:r>
          </a:p>
        </p:txBody>
      </p:sp>
      <p:pic>
        <p:nvPicPr>
          <p:cNvPr id="4174" name="Picture 1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12863" y="27663775"/>
            <a:ext cx="2201862" cy="3114675"/>
          </a:xfrm>
          <a:prstGeom prst="rect">
            <a:avLst/>
          </a:prstGeom>
          <a:noFill/>
          <a:ln w="9360" cap="sq">
            <a:solidFill>
              <a:srgbClr val="000000"/>
            </a:solidFill>
            <a:miter lim="800000"/>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175" name="Picture 1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35438" y="27663775"/>
            <a:ext cx="2201862" cy="3114675"/>
          </a:xfrm>
          <a:prstGeom prst="rect">
            <a:avLst/>
          </a:prstGeom>
          <a:noFill/>
          <a:ln w="9360" cap="sq">
            <a:solidFill>
              <a:srgbClr val="000000"/>
            </a:solidFill>
            <a:miter lim="800000"/>
            <a:headEnd/>
            <a:tailEnd/>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76" name="Rectangle 115"/>
          <p:cNvSpPr>
            <a:spLocks noChangeArrowheads="1"/>
          </p:cNvSpPr>
          <p:nvPr/>
        </p:nvSpPr>
        <p:spPr bwMode="auto">
          <a:xfrm>
            <a:off x="7013575" y="1285875"/>
            <a:ext cx="13168313" cy="81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4880" tIns="37440" rIns="74880" bIns="37440">
            <a:spAutoFit/>
          </a:bodyPr>
          <a:lstStyle/>
          <a:p>
            <a:pPr algn="ctr">
              <a:spcBef>
                <a:spcPts val="37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Lst>
            </a:pPr>
            <a:r>
              <a:rPr lang="en-US" sz="4800" b="1">
                <a:solidFill>
                  <a:srgbClr val="FFFFFF"/>
                </a:solidFill>
                <a:latin typeface="Arial" charset="0"/>
              </a:rPr>
              <a:t>Khoa/Viện ……….</a:t>
            </a:r>
          </a:p>
        </p:txBody>
      </p:sp>
      <p:sp>
        <p:nvSpPr>
          <p:cNvPr id="4177" name="Text Box 116"/>
          <p:cNvSpPr txBox="1">
            <a:spLocks noChangeArrowheads="1"/>
          </p:cNvSpPr>
          <p:nvPr/>
        </p:nvSpPr>
        <p:spPr bwMode="auto">
          <a:xfrm>
            <a:off x="646113" y="6248400"/>
            <a:ext cx="9321800" cy="623888"/>
          </a:xfrm>
          <a:prstGeom prst="rect">
            <a:avLst/>
          </a:prstGeom>
          <a:solidFill>
            <a:srgbClr val="365794"/>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4880" tIns="37440" rIns="74880" bIns="3744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9pPr>
          </a:lstStyle>
          <a:p>
            <a:pPr algn="ctr" eaLnBrk="1" hangingPunct="1">
              <a:spcBef>
                <a:spcPts val="2250"/>
              </a:spcBef>
              <a:buClrTx/>
              <a:buFontTx/>
              <a:buNone/>
            </a:pPr>
            <a:r>
              <a:rPr lang="en-US" sz="3600" b="1">
                <a:solidFill>
                  <a:srgbClr val="FFFFFF"/>
                </a:solidFill>
              </a:rPr>
              <a:t>Tóm tắt</a:t>
            </a:r>
          </a:p>
        </p:txBody>
      </p:sp>
      <p:sp>
        <p:nvSpPr>
          <p:cNvPr id="4178" name="Text Box 117"/>
          <p:cNvSpPr txBox="1">
            <a:spLocks noChangeArrowheads="1"/>
          </p:cNvSpPr>
          <p:nvPr/>
        </p:nvSpPr>
        <p:spPr bwMode="auto">
          <a:xfrm>
            <a:off x="542925" y="6856413"/>
            <a:ext cx="9317038" cy="154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5120" tIns="375120" rIns="375120" bIns="37512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Narrow" charset="0"/>
                <a:ea typeface="MS PGothic" pitchFamily="32" charset="-128"/>
              </a:defRPr>
            </a:lvl9pPr>
          </a:lstStyle>
          <a:p>
            <a:pPr eaLnBrk="1" hangingPunct="1">
              <a:buClrTx/>
              <a:buFontTx/>
              <a:buNone/>
            </a:pPr>
            <a:r>
              <a:rPr lang="en-US" sz="2600">
                <a:solidFill>
                  <a:srgbClr val="000000"/>
                </a:solidFill>
              </a:rPr>
              <a:t>Tóm tắt lại báo cáo của nhóm một cách đơn giản và dễ hiễu.</a:t>
            </a:r>
          </a:p>
          <a:p>
            <a:pPr eaLnBrk="1" hangingPunct="1">
              <a:buClrTx/>
              <a:buFontTx/>
              <a:buNone/>
            </a:pPr>
            <a:r>
              <a:rPr lang="en-US" sz="2600">
                <a:solidFill>
                  <a:srgbClr val="000000"/>
                </a:solidFill>
              </a:rPr>
              <a:t>Tối đa 150 từ</a:t>
            </a:r>
          </a:p>
        </p:txBody>
      </p:sp>
      <p:sp>
        <p:nvSpPr>
          <p:cNvPr id="4179" name="Rectangle 120"/>
          <p:cNvSpPr>
            <a:spLocks noChangeArrowheads="1"/>
          </p:cNvSpPr>
          <p:nvPr/>
        </p:nvSpPr>
        <p:spPr bwMode="auto">
          <a:xfrm>
            <a:off x="5540375" y="471488"/>
            <a:ext cx="16184563" cy="814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4880" tIns="37440" rIns="74880" bIns="37440">
            <a:spAutoFit/>
          </a:bodyPr>
          <a:lstStyle/>
          <a:p>
            <a:pPr algn="ctr">
              <a:spcBef>
                <a:spcPts val="37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Lst>
            </a:pPr>
            <a:r>
              <a:rPr lang="en-US" sz="4800" b="1" dirty="0">
                <a:solidFill>
                  <a:srgbClr val="FFFFFF"/>
                </a:solidFill>
                <a:latin typeface="Arial" charset="0"/>
              </a:rPr>
              <a:t>HỘI NGHỊ KHOA HỌC TRẺ NĂM 2020</a:t>
            </a:r>
          </a:p>
        </p:txBody>
      </p:sp>
      <p:pic>
        <p:nvPicPr>
          <p:cNvPr id="4180" name="Picture 126" descr="Káº¿t quáº£ hÃ¬nh áº£nh cho iuh logo"/>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46113" y="523875"/>
            <a:ext cx="2284412" cy="228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81" name="Picture 131" descr="Káº¿t quáº£ hÃ¬nh áº£nh cho ÄoÃ n thanh niÃªn logo"/>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6577925" y="523875"/>
            <a:ext cx="1924050"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Black"/>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Arial Narrow" charset="0"/>
            <a:ea typeface="MS PGothic" pitchFamily="32"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Arial Narrow" charset="0"/>
            <a:ea typeface="MS PGothic" pitchFamily="32"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Black"/>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Arial Narrow" charset="0"/>
            <a:ea typeface="MS PGothic" pitchFamily="32"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Arial Narrow" charset="0"/>
            <a:ea typeface="MS PGothic" pitchFamily="32"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Black"/>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Arial Narrow" charset="0"/>
            <a:ea typeface="MS PGothic" pitchFamily="32"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Arial Narrow" charset="0"/>
            <a:ea typeface="MS PGothic" pitchFamily="32"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19089</TotalTime>
  <Words>1241</Words>
  <Application>Microsoft Office PowerPoint</Application>
  <PresentationFormat>Tùy chỉnh</PresentationFormat>
  <Paragraphs>78</Paragraphs>
  <Slides>1</Slides>
  <Notes>1</Notes>
  <HiddenSlides>0</HiddenSlides>
  <MMClips>0</MMClips>
  <ScaleCrop>false</ScaleCrop>
  <HeadingPairs>
    <vt:vector size="8" baseType="variant">
      <vt:variant>
        <vt:lpstr>Phông được Dùng</vt:lpstr>
      </vt:variant>
      <vt:variant>
        <vt:i4>4</vt:i4>
      </vt:variant>
      <vt:variant>
        <vt:lpstr>Chủ đề</vt:lpstr>
      </vt:variant>
      <vt:variant>
        <vt:i4>3</vt:i4>
      </vt:variant>
      <vt:variant>
        <vt:lpstr>Máy chủ nhúng OLE</vt:lpstr>
      </vt:variant>
      <vt:variant>
        <vt:i4>0</vt:i4>
      </vt:variant>
      <vt:variant>
        <vt:lpstr>Tiêu đề Bản chiếu</vt:lpstr>
      </vt:variant>
      <vt:variant>
        <vt:i4>1</vt:i4>
      </vt:variant>
    </vt:vector>
  </HeadingPairs>
  <TitlesOfParts>
    <vt:vector size="8" baseType="lpstr">
      <vt:lpstr>Arial</vt:lpstr>
      <vt:lpstr>Arial Black</vt:lpstr>
      <vt:lpstr>Arial Narrow</vt:lpstr>
      <vt:lpstr>Times New Roman</vt:lpstr>
      <vt:lpstr>Office Theme</vt:lpstr>
      <vt:lpstr>1_Office Theme</vt:lpstr>
      <vt:lpstr>2_Office Theme</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Portrait Poster Template</dc:title>
  <dc:subject>Free PowerPoint poster templates</dc:subject>
  <dc:creator>Copywrite Digital - Tralee - 066 7128671</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2009</dc:description>
  <cp:lastModifiedBy>ASUS</cp:lastModifiedBy>
  <cp:revision>240</cp:revision>
  <cp:lastPrinted>2009-11-10T08:04:03Z</cp:lastPrinted>
  <dcterms:created xsi:type="dcterms:W3CDTF">2009-11-10T07:29:27Z</dcterms:created>
  <dcterms:modified xsi:type="dcterms:W3CDTF">2020-05-08T12:43:58Z</dcterms:modified>
</cp:coreProperties>
</file>