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7" r:id="rId5"/>
    <p:sldId id="27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4116" autoAdjust="0"/>
  </p:normalViewPr>
  <p:slideViewPr>
    <p:cSldViewPr snapToGrid="0">
      <p:cViewPr varScale="1">
        <p:scale>
          <a:sx n="52" d="100"/>
          <a:sy n="52" d="100"/>
        </p:scale>
        <p:origin x="84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05/12/2017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05/12/2017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7FBA0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0"/>
            <a:ext cx="3644153" cy="1035424"/>
            <a:chOff x="0" y="0"/>
            <a:chExt cx="3644153" cy="103542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048871" cy="10354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</a:t>
              </a:r>
              <a:r>
                <a:rPr lang="en-US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.NET MVC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048871" y="0"/>
              <a:ext cx="2595282" cy="1035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cap="none" spc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ĐẠI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HỌC LẠC HỒNG</a:t>
              </a:r>
            </a:p>
            <a:p>
              <a:pPr algn="ctr"/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Khoa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nghệ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tin</a:t>
              </a:r>
              <a:endPara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/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1181757" y="4821401"/>
            <a:ext cx="740346" cy="218986"/>
          </a:xfrm>
          <a:prstGeom prst="rect">
            <a:avLst/>
          </a:prstGeom>
        </p:spPr>
      </p:pic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667435" y="1"/>
            <a:ext cx="2581836" cy="1035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3644153" cy="1035424"/>
            <a:chOff x="0" y="0"/>
            <a:chExt cx="3644153" cy="1035424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048871" cy="10354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</a:t>
              </a:r>
              <a:r>
                <a:rPr lang="en-US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.NET MVC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048871" y="0"/>
              <a:ext cx="2595282" cy="1035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cap="none" spc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ĐẠI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HỌC LẠC HỒNG</a:t>
              </a:r>
            </a:p>
            <a:p>
              <a:pPr algn="ctr"/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Khoa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nghệ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tin</a:t>
              </a:r>
              <a:endPara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0" y="0"/>
            <a:ext cx="3644153" cy="1035424"/>
            <a:chOff x="0" y="0"/>
            <a:chExt cx="3644153" cy="103542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048871" cy="10354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</a:t>
              </a:r>
              <a:r>
                <a:rPr lang="en-US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.NET MVC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48871" y="0"/>
              <a:ext cx="2595282" cy="1035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cap="none" spc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ĐẠI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HỌC LẠC HỒNG</a:t>
              </a:r>
            </a:p>
            <a:p>
              <a:pPr algn="ctr"/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Khoa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nghệ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tin</a:t>
              </a:r>
              <a:endPara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-26504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530087" y="5960743"/>
            <a:ext cx="11078818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50" smtClean="0">
                <a:solidFill>
                  <a:schemeClr val="bg1">
                    <a:lumMod val="85000"/>
                  </a:schemeClr>
                </a:solidFill>
              </a:rPr>
              <a:t>GV: ThS.</a:t>
            </a:r>
            <a:r>
              <a:rPr lang="en-US" sz="1050" baseline="0" smtClean="0">
                <a:solidFill>
                  <a:schemeClr val="bg1">
                    <a:lumMod val="85000"/>
                  </a:schemeClr>
                </a:solidFill>
              </a:rPr>
              <a:t> Nguyễn Minh Phúc</a:t>
            </a:r>
          </a:p>
          <a:p>
            <a:pPr marL="0" lvl="1" defTabSz="914088">
              <a:defRPr/>
            </a:pPr>
            <a:r>
              <a:rPr lang="en-US" sz="1050" baseline="0" smtClean="0">
                <a:solidFill>
                  <a:schemeClr val="bg1">
                    <a:lumMod val="85000"/>
                  </a:schemeClr>
                </a:solidFill>
              </a:rPr>
              <a:t>Khoa Công nghệ thông tin – Đại học Lạc Hồng</a:t>
            </a:r>
          </a:p>
          <a:p>
            <a:pPr marL="0" lvl="1" defTabSz="914088">
              <a:defRPr/>
            </a:pPr>
            <a:r>
              <a:rPr lang="en-US" sz="1050" baseline="0" smtClean="0">
                <a:solidFill>
                  <a:schemeClr val="bg1">
                    <a:lumMod val="85000"/>
                  </a:schemeClr>
                </a:solidFill>
              </a:rPr>
              <a:t>ĐT: 0911132816 - 0902510770</a:t>
            </a:r>
            <a:endParaRPr lang="en-US" sz="105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530087" y="2940117"/>
            <a:ext cx="5642113" cy="222941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1748117" y="3537111"/>
            <a:ext cx="3765177" cy="1035424"/>
            <a:chOff x="0" y="0"/>
            <a:chExt cx="3644153" cy="103542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048871" cy="10354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</a:t>
              </a:r>
              <a:r>
                <a:rPr lang="en-US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.NET MVC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048871" y="0"/>
              <a:ext cx="2595282" cy="10354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cap="none" spc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ĐẠI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HỌC LẠC HỒNG</a:t>
              </a:r>
            </a:p>
            <a:p>
              <a:pPr algn="ctr"/>
              <a:r>
                <a:rPr lang="en-US" b="0" cap="none" spc="0" baseline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Khoa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Công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nghệ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thông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tin</a:t>
              </a:r>
              <a:endParaRPr lang="en-US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400" indent="-914400"/>
            <a:r>
              <a:rPr lang="en-US" smtClean="0"/>
              <a:t>00 | Giới thiệu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5397221"/>
            <a:ext cx="8507897" cy="1460779"/>
          </a:xfrm>
        </p:spPr>
        <p:txBody>
          <a:bodyPr>
            <a:normAutofit/>
          </a:bodyPr>
          <a:lstStyle/>
          <a:p>
            <a:r>
              <a:rPr lang="en-US" sz="1400" smtClean="0"/>
              <a:t>Nguyễn Minh Phúc – Khoa Công nghệ thông tin – Đại học Lạc Hồng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Môn học: </a:t>
            </a:r>
            <a:r>
              <a:rPr lang="en-US" smtClean="0"/>
              <a:t>111015- </a:t>
            </a:r>
            <a:r>
              <a:rPr lang="en-US" smtClean="0"/>
              <a:t>Lập trình Web</a:t>
            </a:r>
          </a:p>
          <a:p>
            <a:r>
              <a:rPr lang="en-US" smtClean="0"/>
              <a:t>Mục tiêu: </a:t>
            </a:r>
          </a:p>
          <a:p>
            <a:pPr lvl="1"/>
            <a:r>
              <a:rPr lang="en-US" smtClean="0"/>
              <a:t>Nắm vững công nghệ làm web động, tương tác với cơ sở dữ liệu</a:t>
            </a:r>
          </a:p>
          <a:p>
            <a:r>
              <a:rPr lang="en-US" smtClean="0"/>
              <a:t>Đánh giá:</a:t>
            </a:r>
          </a:p>
          <a:p>
            <a:pPr lvl="1"/>
            <a:r>
              <a:rPr lang="en-US" smtClean="0"/>
              <a:t>Chuyên cần : 10%</a:t>
            </a:r>
          </a:p>
          <a:p>
            <a:pPr lvl="1"/>
            <a:r>
              <a:rPr lang="en-US" smtClean="0"/>
              <a:t>Tự học : 30% - làm báo cáo</a:t>
            </a:r>
          </a:p>
          <a:p>
            <a:pPr lvl="1"/>
            <a:r>
              <a:rPr lang="en-US" smtClean="0"/>
              <a:t>Thi cuối kỳ: 60% - Thi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3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MVC.potx" id="{FA83B7ED-B7C3-4C7D-9CC6-1E600CA8356C}" vid="{C669ABC4-991F-4B1C-9B10-1FCF396AE4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91E34EB2-09A7-4C74-9FE9-76B9EE0656B9">8</Module>
    <Content_x0020_Type xmlns="91E34EB2-09A7-4C74-9FE9-76B9EE0656B9">Slide Presentation</Content_x0020_Type>
    <Status xmlns="91E34EB2-09A7-4C74-9FE9-76B9EE0656B9">Final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E5610A3E0D4F42BA2B33F974DB0940" ma:contentTypeVersion="" ma:contentTypeDescription="Create a new document." ma:contentTypeScope="" ma:versionID="29cbfdceb9d09f72b80b03ebe6ef9776">
  <xsd:schema xmlns:xsd="http://www.w3.org/2001/XMLSchema" xmlns:xs="http://www.w3.org/2001/XMLSchema" xmlns:p="http://schemas.microsoft.com/office/2006/metadata/properties" xmlns:ns2="91E34EB2-09A7-4C74-9FE9-76B9EE0656B9" targetNamespace="http://schemas.microsoft.com/office/2006/metadata/properties" ma:root="true" ma:fieldsID="5383a24967c64c3be3d520fa0b1e9eec" ns2:_="">
    <xsd:import namespace="91E34EB2-09A7-4C74-9FE9-76B9EE0656B9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34EB2-09A7-4C74-9FE9-76B9EE0656B9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"/>
          <xsd:enumeration value="Promo Package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5FDD9-4C58-4084-9F89-0E6ADD6FFF55}">
  <ds:schemaRefs>
    <ds:schemaRef ds:uri="91E34EB2-09A7-4C74-9FE9-76B9EE0656B9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001CF-A200-4D0F-9837-AC52B72D3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34EB2-09A7-4C74-9FE9-76B9EE0656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TemplateMVC</Template>
  <TotalTime>5</TotalTime>
  <Words>73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1_Office Theme</vt:lpstr>
      <vt:lpstr>PowerPoint Presentation</vt:lpstr>
      <vt:lpstr>Đánh giá môn học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Minh Phuc</dc:creator>
  <cp:lastModifiedBy>Nguyen Minh Phuc</cp:lastModifiedBy>
  <cp:revision>1</cp:revision>
  <dcterms:created xsi:type="dcterms:W3CDTF">2017-12-05T15:29:03Z</dcterms:created>
  <dcterms:modified xsi:type="dcterms:W3CDTF">2017-12-05T15:34:46Z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0x0101009BE5610A3E0D4F42BA2B33F974DB0940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</Properties>
</file>