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350"/>
            </a:lvl4pPr>
            <a:lvl5pPr marL="1371600" indent="0" algn="ctr">
              <a:buNone/>
              <a:defRPr sz="1350"/>
            </a:lvl5pPr>
            <a:lvl6pPr marL="1714500" indent="0" algn="ctr">
              <a:buNone/>
              <a:defRPr sz="1350"/>
            </a:lvl6pPr>
            <a:lvl7pPr marL="2057400" indent="0" algn="ctr">
              <a:buNone/>
              <a:defRPr sz="1350"/>
            </a:lvl7pPr>
            <a:lvl8pPr marL="2400300" indent="0" algn="ctr">
              <a:buNone/>
              <a:defRPr sz="1350"/>
            </a:lvl8pPr>
            <a:lvl9pPr marL="2743200" indent="0" algn="ctr"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41EB5C9-1307-BA42-ABA2-0BC069CD8E7F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441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71500"/>
            <a:ext cx="1971675" cy="405765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571500"/>
            <a:ext cx="5686425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44447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00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8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9144000" cy="3429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3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b="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3720103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47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714500"/>
            <a:ext cx="356616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1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725" b="0" cap="none" baseline="0">
                <a:solidFill>
                  <a:schemeClr val="accent1"/>
                </a:solidFill>
                <a:latin typeface="+mn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1634727"/>
            <a:ext cx="3566160" cy="61722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725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225841"/>
            <a:ext cx="3566160" cy="25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49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6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7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353632"/>
            <a:ext cx="3291840" cy="130302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617220"/>
            <a:ext cx="4258818" cy="388848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1693129"/>
            <a:ext cx="3291840" cy="282172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450"/>
              </a:spcBef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1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720104"/>
            <a:ext cx="5829300" cy="1097280"/>
          </a:xfrm>
        </p:spPr>
        <p:txBody>
          <a:bodyPr anchor="ctr">
            <a:normAutofit/>
          </a:bodyPr>
          <a:lstStyle>
            <a:lvl1pPr algn="r">
              <a:defRPr sz="375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3429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3720104"/>
            <a:ext cx="2400300" cy="109728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3948080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124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714500"/>
            <a:ext cx="7290055" cy="30175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4853028"/>
            <a:ext cx="1615607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41EB5C9-1307-BA42-ABA2-0BC069CD8E7F}" type="datetimeFigureOut">
              <a:rPr lang="en-US" smtClean="0"/>
              <a:t>29/04/2025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4853028"/>
            <a:ext cx="4426094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4853028"/>
            <a:ext cx="73025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61974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71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</p:sldLayoutIdLst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750" kern="1200" cap="all" spc="7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19888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3360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44577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58293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795528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912114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021842" indent="-10287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Wingdings 3" pitchFamily="18" charset="2"/>
        <a:buChar char="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Bài Giảng 1: Giới Thiệu Về Kiểm Thử Phần Mềm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1: Kiểm Thử Phần Mềm Là 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b="1"/>
              <a:t>Nội dung chính</a:t>
            </a:r>
            <a:r>
              <a:t>:</a:t>
            </a:r>
            <a:br/>
            <a:r>
              <a:t>- </a:t>
            </a:r>
            <a:r>
              <a:rPr b="1"/>
              <a:t>Định nghĩa</a:t>
            </a:r>
            <a:r>
              <a:t>:</a:t>
            </a:r>
            <a:br/>
            <a:r>
              <a:t>- Kiểm thử phần mềm là quá trình đánh giá và xác minh phần mềm để đảm bảo đáp ứng yêu cầu và không có lỗi nghiêm trọng.</a:t>
            </a:r>
            <a:br/>
            <a:r>
              <a:t>- Mục tiêu: Đảm bảo chất lượng, tính ổn định, và trải nghiệm người dùng tốt.</a:t>
            </a:r>
            <a:br/>
            <a:r>
              <a:t>- </a:t>
            </a:r>
            <a:r>
              <a:rPr b="1"/>
              <a:t>Vai trò trong phát triển phần mềm</a:t>
            </a:r>
            <a:r>
              <a:t>:</a:t>
            </a:r>
            <a:br/>
            <a:r>
              <a:t>- Phát hiện lỗi trước khi phát hành.</a:t>
            </a:r>
            <a:br/>
            <a:r>
              <a:t>- Đảm bảo sản phẩm đáp ứng yêu cầu khách hàng.</a:t>
            </a:r>
            <a:br/>
            <a:r>
              <a:rPr b="1"/>
              <a:t>Ví dụ</a:t>
            </a:r>
            <a:r>
              <a:t>:</a:t>
            </a:r>
            <a:br/>
            <a:r>
              <a:t>- Với Notepad Cải Tiến, kiểm thử đảm bảo tính năng chỉnh sửa văn bản hoạt động đúng trên Windows 10/11.</a:t>
            </a:r>
            <a:br/>
            <a:r>
              <a:rPr b="1"/>
              <a:t>Hoạt động</a:t>
            </a:r>
            <a:r>
              <a:t>: Thảo luận nhóm về vai trò kiểm thử trong dự án thực tế.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Slide 2: Lợi Ích Của Kiểm Thử Phần Mềm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/>
              <a:t>Nội dung chính</a:t>
            </a:r>
            <a:r>
              <a:t>:</a:t>
            </a:r>
            <a:br/>
            <a:r>
              <a:t>- </a:t>
            </a:r>
            <a:r>
              <a:rPr b="1"/>
              <a:t>Lợi ích chính</a:t>
            </a:r>
            <a:r>
              <a:t>:</a:t>
            </a:r>
            <a:br/>
            <a:r>
              <a:t>- Giảm rủi ro lỗi sau phát hành.</a:t>
            </a:r>
            <a:br/>
            <a:r>
              <a:t>- Tăng độ tin cậy và hiệu suất phần mềm.</a:t>
            </a:r>
            <a:br/>
            <a:r>
              <a:t>- Tiết kiệm chi phí sửa lỗi (sửa lỗi sau phát hành đắt hơn 10-100 lần).</a:t>
            </a:r>
            <a:br/>
            <a:r>
              <a:t>- Cải thiện trải nghiệm người dùng và uy tín thương hiệu.</a:t>
            </a:r>
            <a:br/>
            <a:r>
              <a:t>- </a:t>
            </a:r>
            <a:r>
              <a:rPr b="1"/>
              <a:t>Tầm quan trọng</a:t>
            </a:r>
            <a:r>
              <a:t>:</a:t>
            </a:r>
            <a:br/>
            <a:r>
              <a:t>- Đảm bảo phần mềm hoạt động đúng trong các tình huống thực tế.</a:t>
            </a:r>
            <a:br/>
            <a:r>
              <a:rPr b="1"/>
              <a:t>Ví dụ</a:t>
            </a:r>
            <a:r>
              <a:t>:</a:t>
            </a:r>
            <a:br/>
            <a:r>
              <a:t>- Kiểm thử Notepad Cải Tiến giúp phát hiện lỗi xuất báo cáo chậm, tránh ảnh hưởng đến QA.</a:t>
            </a:r>
            <a:br/>
            <a:r>
              <a:rPr b="1"/>
              <a:t>Hoạt động</a:t>
            </a:r>
            <a:r>
              <a:t>: Liệt kê 3 lợi ích kiểm thử cho một ứng dụng giả định (ví dụ: ứng dụng ghi chú).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Slide 3: Các Phương Pháp Kiểm Thử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/>
              <a:t>Nội dung chính</a:t>
            </a:r>
            <a:r>
              <a:t>:</a:t>
            </a:r>
            <a:br/>
            <a:r>
              <a:t>- </a:t>
            </a:r>
            <a:r>
              <a:rPr b="1"/>
              <a:t>Phân loại theo cách thực hiện</a:t>
            </a:r>
            <a:r>
              <a:t>:</a:t>
            </a:r>
            <a:br/>
            <a:r>
              <a:t>- </a:t>
            </a:r>
            <a:r>
              <a:rPr b="1"/>
              <a:t>Kiểm thử thủ công</a:t>
            </a:r>
            <a:r>
              <a:t>: QA thực hiện test case bằng tay.</a:t>
            </a:r>
            <a:br/>
            <a:r>
              <a:t>- </a:t>
            </a:r>
            <a:r>
              <a:rPr b="1"/>
              <a:t>Kiểm thử tự động</a:t>
            </a:r>
            <a:r>
              <a:t>: Dùng công cụ/script để tự động hóa.</a:t>
            </a:r>
            <a:br/>
            <a:r>
              <a:t>- </a:t>
            </a:r>
            <a:r>
              <a:rPr b="1"/>
              <a:t>Phân loại theo cách tiếp cận</a:t>
            </a:r>
            <a:r>
              <a:t>:</a:t>
            </a:r>
            <a:br/>
            <a:r>
              <a:t>- </a:t>
            </a:r>
            <a:r>
              <a:rPr b="1"/>
              <a:t>Hộp đen (Black-box)</a:t>
            </a:r>
            <a:r>
              <a:t>: Chỉ kiểm tra đầu vào/đầu ra, không quan tâm code.</a:t>
            </a:r>
            <a:br/>
            <a:r>
              <a:t>- </a:t>
            </a:r>
            <a:r>
              <a:rPr b="1"/>
              <a:t>Hộp trắng (White-box)</a:t>
            </a:r>
            <a:r>
              <a:t>: Kiểm tra dựa trên cấu trúc code.</a:t>
            </a:r>
            <a:br/>
            <a:r>
              <a:t>- </a:t>
            </a:r>
            <a:r>
              <a:rPr b="1"/>
              <a:t>Hộp xám (Grey-box)</a:t>
            </a:r>
            <a:r>
              <a:t>: Kết hợp cả hai.</a:t>
            </a:r>
            <a:br/>
            <a:r>
              <a:t>- </a:t>
            </a:r>
            <a:r>
              <a:rPr b="1"/>
              <a:t>Phân loại theo cấp độ</a:t>
            </a:r>
            <a:r>
              <a:t>:</a:t>
            </a:r>
            <a:br/>
            <a:r>
              <a:t>- Kiểm thử đơn vị, tích hợp, hệ thống, chấp nhận.</a:t>
            </a:r>
            <a:br/>
            <a:r>
              <a:rPr b="1"/>
              <a:t>Ví dụ</a:t>
            </a:r>
            <a:r>
              <a:t>:</a:t>
            </a:r>
            <a:br/>
            <a:r>
              <a:t>- Notepad Cải Tiến dùng kiểm thử thủ công hộp đen để kiểm tra tìm kiếm nâng cao.</a:t>
            </a:r>
            <a:br/>
            <a:r>
              <a:rPr b="1"/>
              <a:t>Hoạt động</a:t>
            </a:r>
            <a:r>
              <a:t>: Sinh viên phân loại các phương pháp kiểm thử cho một tính năng cụ thể.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Khi Nào Dùng Kiểm Thử Thủ Công?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8153"/>
            <a:ext cx="9144000" cy="3785347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b="1"/>
              <a:t>Nội dung chính</a:t>
            </a:r>
            <a:r>
              <a:t>:</a:t>
            </a:r>
            <a:br/>
            <a:r>
              <a:t>- </a:t>
            </a:r>
            <a:r>
              <a:rPr b="1"/>
              <a:t>Ưu điểm kiểm thử thủ công</a:t>
            </a:r>
            <a:r>
              <a:t>:</a:t>
            </a:r>
            <a:br/>
            <a:r>
              <a:t>- Phù hợp với các dự án nhỏ, yêu cầu thay đổi thường xuyên.</a:t>
            </a:r>
            <a:br/>
            <a:r>
              <a:t>- Tốt cho kiểm thử giao diện người dùng và trải nghiệm người dùng.</a:t>
            </a:r>
            <a:br/>
            <a:r>
              <a:t>- Không cần đầu tư công cụ phức tạp.</a:t>
            </a:r>
            <a:br/>
            <a:r>
              <a:t>- </a:t>
            </a:r>
            <a:r>
              <a:rPr b="1"/>
              <a:t>Nhược điểm</a:t>
            </a:r>
            <a:r>
              <a:t>:</a:t>
            </a:r>
            <a:br/>
            <a:r>
              <a:t>- Tốn thời gian, dễ bỏ sót lỗi.</a:t>
            </a:r>
            <a:br/>
            <a:r>
              <a:t>- Không hiệu quả cho kiểm thử lặp lại hoặc dữ liệu lớn.</a:t>
            </a:r>
            <a:br/>
            <a:r>
              <a:t>- </a:t>
            </a:r>
            <a:r>
              <a:rPr b="1"/>
              <a:t>Trường hợp sử dụng</a:t>
            </a:r>
            <a:r>
              <a:t>:</a:t>
            </a:r>
            <a:br/>
            <a:r>
              <a:t>- Kiểm thử tính năng mới, kiểm thử chấp nhận, hoặc dự án ngắn hạn.</a:t>
            </a:r>
            <a:br/>
            <a:r>
              <a:rPr b="1"/>
              <a:t>Ví dụ</a:t>
            </a:r>
            <a:r>
              <a:t>:</a:t>
            </a:r>
            <a:br/>
            <a:r>
              <a:t>- Notepad Cải Tiến: Kiểm thử thủ công để xác minh giao diện và xuất báo cáo.</a:t>
            </a:r>
            <a:br/>
            <a:r>
              <a:rPr b="1"/>
              <a:t>Hoạt động</a:t>
            </a:r>
            <a:r>
              <a:t>: Thảo luận khi nào nên dùng kiểm thử thủ công thay vì tự động. — #### Slide 5: Ví Dụ Thực Tế - Kiểm Thử Todo App </a:t>
            </a:r>
            <a:r>
              <a:rPr b="1"/>
              <a:t>Nội dung chính</a:t>
            </a:r>
            <a:r>
              <a:t>:</a:t>
            </a:r>
            <a:br/>
            <a:r>
              <a:t>- </a:t>
            </a:r>
            <a:r>
              <a:rPr b="1"/>
              <a:t>Dự án</a:t>
            </a:r>
            <a:r>
              <a:t>: Todo App (ứng dụng web quản lý công việc).</a:t>
            </a:r>
            <a:br/>
            <a:r>
              <a:t>- </a:t>
            </a:r>
            <a:r>
              <a:rPr b="1"/>
              <a:t>Tính năng chính</a:t>
            </a:r>
            <a:r>
              <a:t>: Tạo công việc, gắn thẻ ưu tiên, lọc theo trạng thái (hoàn thành/chưa hoàn thành).</a:t>
            </a:r>
            <a:br/>
            <a:r>
              <a:t>- </a:t>
            </a:r>
            <a:r>
              <a:rPr b="1"/>
              <a:t>Kiểm thử thủ công</a:t>
            </a:r>
            <a:r>
              <a:t>:</a:t>
            </a:r>
            <a:br/>
            <a:r>
              <a:t>- Kiểm tra giao diện nhập công việc.</a:t>
            </a:r>
            <a:br/>
            <a:r>
              <a:t>- Xác minh chức năng lọc công việc.</a:t>
            </a:r>
            <a:br/>
            <a:r>
              <a:rPr b="1"/>
              <a:t>Ví dụ</a:t>
            </a:r>
            <a:r>
              <a:t>:</a:t>
            </a:r>
            <a:br/>
            <a:r>
              <a:t>- Kiểm thử nhập công việc với tiêu đề dài (&gt;100 ký tự) để phát hiện lỗi giao diện.</a:t>
            </a:r>
            <a:br/>
            <a:r>
              <a:rPr b="1"/>
              <a:t>Hoạt động</a:t>
            </a:r>
            <a:r>
              <a:t>: Thảo luận vai trò kiểm thử thủ công trong Todo App so với Notepad Cải Tiến.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Slide 6: Lợi Ích Kiểm Thử Trong Todo App</a:t>
            </a:r>
          </a:p>
          <a:p>
            <a:pPr marL="0" lvl="0" indent="0">
              <a:buNone/>
            </a:pPr>
            <a:r>
              <a:rPr b="1"/>
              <a:t>Nội dung chính</a:t>
            </a:r>
            <a:r>
              <a:t>:</a:t>
            </a:r>
            <a:br/>
            <a:r>
              <a:t>- </a:t>
            </a:r>
            <a:r>
              <a:rPr b="1"/>
              <a:t>Lợi ích cụ thể</a:t>
            </a:r>
            <a:r>
              <a:t>:</a:t>
            </a:r>
            <a:br/>
            <a:r>
              <a:t>- Phát hiện lỗi hiển thị trạng thái công việc sai (ví dụ: công việc hoàn thành vẫn hiển thị “chưa hoàn thành”).</a:t>
            </a:r>
            <a:br/>
            <a:r>
              <a:t>- Đảm bảo tương thích với các trình duyệt (Chrome, Firefox).</a:t>
            </a:r>
            <a:br/>
            <a:r>
              <a:t>- Tăng trải nghiệm người dùng khi lọc công việc nhanh chóng.</a:t>
            </a:r>
            <a:br/>
            <a:r>
              <a:rPr b="1"/>
              <a:t>Ví dụ</a:t>
            </a:r>
            <a:r>
              <a:t>:</a:t>
            </a:r>
            <a:br/>
            <a:r>
              <a:t>- Kiểm thử giúp tiết kiệm chi phí sửa lỗi giao diện trên nhiều thiết bị.</a:t>
            </a:r>
            <a:br/>
            <a:r>
              <a:rPr b="1"/>
              <a:t>Hoạt động</a:t>
            </a:r>
            <a:r>
              <a:t>: Liệt kê 3 lợi ích kiểm thử cho Todo App.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Slide 7: Phương Pháp Kiểm Thử Áp Dụng Cho Todo App</a:t>
            </a:r>
          </a:p>
          <a:p>
            <a:pPr marL="0" lvl="0" indent="0">
              <a:buNone/>
            </a:pPr>
            <a:r>
              <a:rPr b="1"/>
              <a:t>Nội dung chính</a:t>
            </a:r>
            <a:r>
              <a:t>:</a:t>
            </a:r>
            <a:br/>
            <a:r>
              <a:t>- </a:t>
            </a:r>
            <a:r>
              <a:rPr b="1"/>
              <a:t>Kiểm thử thủ công hộp đen</a:t>
            </a:r>
            <a:r>
              <a:t>:</a:t>
            </a:r>
            <a:br/>
            <a:r>
              <a:t>- Kiểm tra chức năng tạo công việc mà không cần biết code.</a:t>
            </a:r>
            <a:br/>
            <a:r>
              <a:t>- </a:t>
            </a:r>
            <a:r>
              <a:rPr b="1"/>
              <a:t>Kiểm thử tích hợp</a:t>
            </a:r>
            <a:r>
              <a:t>:</a:t>
            </a:r>
            <a:br/>
            <a:r>
              <a:t>- Xác minh tương tác giữa giao diện và cơ sở dữ liệu (công việc lưu đúng).</a:t>
            </a:r>
            <a:br/>
            <a:r>
              <a:t>- </a:t>
            </a:r>
            <a:r>
              <a:rPr b="1"/>
              <a:t>Kiểm thử chấp nhận</a:t>
            </a:r>
            <a:r>
              <a:t>:</a:t>
            </a:r>
            <a:br/>
            <a:r>
              <a:t>- Đảm bảo người dùng cuối hài lòng với chức năng lọc.</a:t>
            </a:r>
            <a:br/>
            <a:r>
              <a:rPr b="1"/>
              <a:t>Ví dụ</a:t>
            </a:r>
            <a:r>
              <a:t>:</a:t>
            </a:r>
            <a:br/>
            <a:r>
              <a:t>- Kiểm thử hộp đen: Nhập công việc, kiểm tra hiển thị đúng trên danh sách.</a:t>
            </a:r>
            <a:br/>
            <a:r>
              <a:rPr b="1"/>
              <a:t>Hoạt động</a:t>
            </a:r>
            <a:r>
              <a:t>: Phân loại phương pháp kiểm thử cho tính năng lọc công việc.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Slide 8: Kiểm Thử Thủ Công Trong Todo App</a:t>
            </a:r>
          </a:p>
          <a:p>
            <a:pPr marL="0" lvl="0" indent="0">
              <a:buNone/>
            </a:pPr>
            <a:r>
              <a:rPr b="1"/>
              <a:t>Nội dung chính</a:t>
            </a:r>
            <a:r>
              <a:t>:</a:t>
            </a:r>
            <a:br/>
            <a:r>
              <a:t>- </a:t>
            </a:r>
            <a:r>
              <a:rPr b="1"/>
              <a:t>Ứng dụng kiểm thử thủ công</a:t>
            </a:r>
            <a:r>
              <a:t>:</a:t>
            </a:r>
            <a:br/>
            <a:r>
              <a:t>- Kiểm tra trải nghiệm người dùng khi thêm công việc (dễ sử dụng, trực quan).</a:t>
            </a:r>
            <a:br/>
            <a:r>
              <a:t>- Kiểm tra lỗi giao diện trên các độ phân giải màn hình khác nhau.</a:t>
            </a:r>
            <a:br/>
            <a:r>
              <a:t>- </a:t>
            </a:r>
            <a:r>
              <a:rPr b="1"/>
              <a:t>Ưu điểm</a:t>
            </a:r>
            <a:r>
              <a:t>:</a:t>
            </a:r>
            <a:br/>
            <a:r>
              <a:t>- Phát hiện lỗi trực quan mà kiểm thử tự động khó nhận ra.</a:t>
            </a:r>
            <a:br/>
            <a:r>
              <a:rPr b="1"/>
              <a:t>Ví dụ</a:t>
            </a:r>
            <a:r>
              <a:t>:</a:t>
            </a:r>
            <a:br/>
            <a:r>
              <a:t>- Kiểm tra nút “Xóa công việc” có hiển thị rõ trên màn hình nhỏ.</a:t>
            </a:r>
            <a:br/>
            <a:r>
              <a:rPr b="1"/>
              <a:t>Hoạt động</a:t>
            </a:r>
            <a:r>
              <a:t>: Thảo luận trường hợp nào trong Todo App cần kiểm thử thủ công.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Slide 9: </a:t>
            </a:r>
            <a:r>
              <a:rPr lang="en-US" b="1"/>
              <a:t>Thách Thức Kiểm Thử Trong Todo App</a:t>
            </a:r>
            <a:endParaRPr b="1"/>
          </a:p>
          <a:p>
            <a:pPr marL="0" lvl="0" indent="0">
              <a:buNone/>
            </a:pPr>
            <a:r>
              <a:rPr b="1"/>
              <a:t>Nội dung chính</a:t>
            </a:r>
            <a:r>
              <a:t>:</a:t>
            </a:r>
            <a:br/>
            <a:r>
              <a:t>- </a:t>
            </a:r>
            <a:r>
              <a:rPr b="1"/>
              <a:t>Thách thức</a:t>
            </a:r>
            <a:r>
              <a:t>:</a:t>
            </a:r>
            <a:br/>
            <a:r>
              <a:t>- Kiểm thử trên nhiều trình duyệt và thiết bị (desktop, mobile).</a:t>
            </a:r>
            <a:br/>
            <a:r>
              <a:t>- Xử lý dữ liệu công việc lớn (hàng nghìn công việc).</a:t>
            </a:r>
            <a:br/>
            <a:r>
              <a:t>- </a:t>
            </a:r>
            <a:r>
              <a:rPr b="1"/>
              <a:t>Giải pháp</a:t>
            </a:r>
            <a:r>
              <a:t>:</a:t>
            </a:r>
            <a:br/>
            <a:r>
              <a:t>- Sử dụng checklist kiểm thử trình duyệt.</a:t>
            </a:r>
            <a:br/>
            <a:r>
              <a:t>- Mô phỏng dữ liệu lớn để kiểm tra hiệu suất.</a:t>
            </a:r>
            <a:br/>
            <a:r>
              <a:rPr b="1"/>
              <a:t>Ví dụ</a:t>
            </a:r>
            <a:r>
              <a:t>:</a:t>
            </a:r>
            <a:br/>
            <a:r>
              <a:t>- Phát hiện lỗi chậm khi lọc 1,000 công việc qua kiểm thử thủ công.</a:t>
            </a:r>
            <a:br/>
            <a:r>
              <a:rPr b="1"/>
              <a:t>Hoạt động</a:t>
            </a:r>
            <a:r>
              <a:t>: Đề xuất cách khắc phục thách thức kiểm thử trong Todo App.</a:t>
            </a:r>
            <a:br/>
            <a:r>
              <a:t>—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1272</Words>
  <Application>Microsoft Office PowerPoint</Application>
  <PresentationFormat>On-screen Show (16:9)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Bài Giảng 1: Giới Thiệu Về Kiểm Thử Phần Mềm</vt:lpstr>
      <vt:lpstr>Slide 1: Kiểm Thử Phần Mềm Là Gì?</vt:lpstr>
      <vt:lpstr>Slide 2: Lợi Ích Của Kiểm Thử Phần Mềm</vt:lpstr>
      <vt:lpstr>Slide 3: Các Phương Pháp Kiểm Thử</vt:lpstr>
      <vt:lpstr>Khi Nào Dùng Kiểm Thử Thủ Công?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NGUYEN MINH PHUC</cp:lastModifiedBy>
  <cp:revision>1</cp:revision>
  <dcterms:created xsi:type="dcterms:W3CDTF">2025-04-29T03:54:48Z</dcterms:created>
  <dcterms:modified xsi:type="dcterms:W3CDTF">2025-04-29T04:54:52Z</dcterms:modified>
</cp:coreProperties>
</file>