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Bài Giảng 4: Test Case và Cách Xây Dựng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Thách Thức Test Case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Yêu cầu thay đổi</a:t>
            </a:r>
            <a:r>
              <a:rPr/>
              <a:t>: Thêm trạng thái “đang xử lý” cần cập nhật test case.</a:t>
            </a:r>
            <a:br/>
            <a:r>
              <a:rPr/>
              <a:t>- </a:t>
            </a:r>
            <a:r>
              <a:rPr b="1"/>
              <a:t>Dữ liệu lớn</a:t>
            </a:r>
            <a:r>
              <a:rPr/>
              <a:t>: Kiểm tra lọc 1,000 công việc tốn thời gian.</a:t>
            </a:r>
            <a:br/>
            <a:r>
              <a:rPr/>
              <a:t>- </a:t>
            </a:r>
            <a:r>
              <a:rPr b="1"/>
              <a:t>Giải pháp</a:t>
            </a:r>
            <a:r>
              <a:rPr/>
              <a:t>:</a:t>
            </a:r>
            <a:br/>
            <a:r>
              <a:rPr/>
              <a:t>- Sử dụng TestRail để quản lý test case.</a:t>
            </a:r>
            <a:br/>
            <a:r>
              <a:rPr/>
              <a:t>- Tối ưu test case cho trường hợp biên.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Todo App: TC-004 cập nhật để kiểm tra lọc trạng thái mới.</a:t>
            </a:r>
            <a:br/>
            <a:r>
              <a:rPr b="1"/>
              <a:t>Hoạt động</a:t>
            </a:r>
            <a:r>
              <a:rPr/>
              <a:t>: Đề xuất cách quản lý test case trong Todo App.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Kiểm Tra Test Case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Quy trình kiểm tra</a:t>
            </a:r>
            <a:r>
              <a:rPr/>
              <a:t>:</a:t>
            </a:r>
            <a:br/>
            <a:r>
              <a:rPr/>
              <a:t>- Đánh giá tính đầy đủ (bao phủ TR).</a:t>
            </a:r>
            <a:br/>
            <a:r>
              <a:rPr/>
              <a:t>- Xác minh tính khả thi (môi trường kiểm thử).</a:t>
            </a:r>
            <a:br/>
            <a:r>
              <a:rPr/>
              <a:t>- </a:t>
            </a:r>
            <a:r>
              <a:rPr b="1"/>
              <a:t>Lợi ích</a:t>
            </a:r>
            <a:r>
              <a:rPr/>
              <a:t>:</a:t>
            </a:r>
            <a:br/>
            <a:r>
              <a:rPr/>
              <a:t>- Đảm bảo test case thực thi hiệu quả, không dư thừa.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Todo App: Kiểm tra TC-001 để đảm bảo bao phủ TR-001 (tạo công việc).</a:t>
            </a:r>
            <a:br/>
            <a:r>
              <a:rPr b="1"/>
              <a:t>Hoạt động</a:t>
            </a:r>
            <a:r>
              <a:rPr/>
              <a:t>: Sinh viên đánh giá một test case giả định cho Todo App.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Test Case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Định nghĩa</a:t>
            </a:r>
            <a:r>
              <a:rPr/>
              <a:t>:</a:t>
            </a:r>
            <a:br/>
            <a:r>
              <a:rPr/>
              <a:t>- Tài liệu chi tiết mô tả cách kiểm thử một yêu cầu, bao gồm bước thực hiện và kết quả mong đợi.</a:t>
            </a:r>
            <a:br/>
            <a:r>
              <a:rPr/>
              <a:t>- Là công cụ chính trong kiểm thử thủ công.</a:t>
            </a:r>
            <a:br/>
            <a:r>
              <a:rPr/>
              <a:t>- </a:t>
            </a:r>
            <a:r>
              <a:rPr b="1"/>
              <a:t>Mục đích</a:t>
            </a:r>
            <a:r>
              <a:rPr/>
              <a:t>:</a:t>
            </a:r>
            <a:br/>
            <a:r>
              <a:rPr/>
              <a:t>- Xác minh tính năng hoạt động đúng.</a:t>
            </a:r>
            <a:br/>
            <a:r>
              <a:rPr/>
              <a:t>- Phát hiện lỗi và báo cáo kết quả.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Notepad Cải Tiến: TC-001 kiểm tra tạo và chỉnh sửa ghi chú.</a:t>
            </a:r>
            <a:br/>
            <a:r>
              <a:rPr b="1"/>
              <a:t>Hoạt động</a:t>
            </a:r>
            <a:r>
              <a:rPr/>
              <a:t>: Thảo luận vai trò của test case trong kiểm thử thủ công.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Cấu Trúc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ID</a:t>
            </a:r>
            <a:r>
              <a:rPr/>
              <a:t>: Mã định danh (TC-001).</a:t>
            </a:r>
            <a:br/>
            <a:r>
              <a:rPr/>
              <a:t>- </a:t>
            </a:r>
            <a:r>
              <a:rPr b="1"/>
              <a:t>Mô tả</a:t>
            </a:r>
            <a:r>
              <a:rPr/>
              <a:t>: Mục tiêu kiểm thử (ví dụ: Kiểm tra lưu file).</a:t>
            </a:r>
            <a:br/>
            <a:r>
              <a:rPr/>
              <a:t>- </a:t>
            </a:r>
            <a:r>
              <a:rPr b="1"/>
              <a:t>Điều kiện tiên quyết</a:t>
            </a:r>
            <a:r>
              <a:rPr/>
              <a:t>: Trạng thái ban đầu (ứng dụng đã cài).</a:t>
            </a:r>
            <a:br/>
            <a:r>
              <a:rPr/>
              <a:t>- </a:t>
            </a:r>
            <a:r>
              <a:rPr b="1"/>
              <a:t>Bước thực hiện</a:t>
            </a:r>
            <a:r>
              <a:rPr/>
              <a:t>: Các bước cụ thể (nhập văn bản, nhấn Save).</a:t>
            </a:r>
            <a:br/>
            <a:r>
              <a:rPr/>
              <a:t>- </a:t>
            </a:r>
            <a:r>
              <a:rPr b="1"/>
              <a:t>Kết quả mong đợi</a:t>
            </a:r>
            <a:r>
              <a:rPr/>
              <a:t>: Kết quả đúng (file được lưu).</a:t>
            </a:r>
            <a:br/>
            <a:r>
              <a:rPr/>
              <a:t>- </a:t>
            </a:r>
            <a:r>
              <a:rPr b="1"/>
              <a:t>Kết quả thực tế</a:t>
            </a:r>
            <a:r>
              <a:rPr/>
              <a:t>: Pass/Fail sau kiểm thử.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TC-002 (Notepad Cải Tiến): Lưu file .txt, kết quả là file xuất hiện trên Desktop.</a:t>
            </a:r>
            <a:br/>
            <a:r>
              <a:rPr b="1"/>
              <a:t>Hoạt động</a:t>
            </a:r>
            <a:r>
              <a:rPr/>
              <a:t>: Sinh viên liệt kê cấu trúc test case cho một tính năng giả định.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Cách Xây Dựng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Bước 1</a:t>
            </a:r>
            <a:r>
              <a:rPr/>
              <a:t>: Dựa trên yêu cầu kiểm thử (TR) từ PRD.</a:t>
            </a:r>
            <a:br/>
            <a:r>
              <a:rPr/>
              <a:t>- </a:t>
            </a:r>
            <a:r>
              <a:rPr b="1"/>
              <a:t>Bước 2</a:t>
            </a:r>
            <a:r>
              <a:rPr/>
              <a:t>: Xác định các trường hợp:</a:t>
            </a:r>
            <a:br/>
            <a:r>
              <a:rPr/>
              <a:t>- Bình thường: Trường hợp sử dụng thông thường.</a:t>
            </a:r>
            <a:br/>
            <a:r>
              <a:rPr/>
              <a:t>- Lỗi: Trường hợp thất bại (ví dụ: lưu vào thư mục khóa).</a:t>
            </a:r>
            <a:br/>
            <a:r>
              <a:rPr/>
              <a:t>- Biên: Giới hạn (ví dụ: file 10MB).</a:t>
            </a:r>
            <a:br/>
            <a:r>
              <a:rPr/>
              <a:t>- </a:t>
            </a:r>
            <a:r>
              <a:rPr b="1"/>
              <a:t>Bước 3</a:t>
            </a:r>
            <a:r>
              <a:rPr/>
              <a:t>: Viết rõ ràng, ngắn gọn, đảm bảo bao phủ yêu cầu.</a:t>
            </a:r>
            <a:br/>
            <a:r>
              <a:rPr/>
              <a:t>- </a:t>
            </a:r>
            <a:r>
              <a:rPr b="1"/>
              <a:t>Bước 4</a:t>
            </a:r>
            <a:r>
              <a:rPr/>
              <a:t>: Kiểm tra tính khả thi (có thể thực thi).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TC-006 (Notepad Cải Tiến): Tìm kiếm theo thẻ “Lỗi”, kiểm tra trường hợp không có kết quả.</a:t>
            </a:r>
            <a:br/>
            <a:r>
              <a:rPr b="1"/>
              <a:t>Hoạt động</a:t>
            </a:r>
            <a:r>
              <a:rPr/>
              <a:t>: Sinh viên viết 3 test case cho tính năng tìm kiếm nâng cao của Notepad Cải Tiến.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Lưu Ý Khi Thiết Kế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Đầy đủ</a:t>
            </a:r>
            <a:r>
              <a:rPr/>
              <a:t>: Bao phủ tất cả yêu cầu và trường hợp.</a:t>
            </a:r>
            <a:br/>
            <a:r>
              <a:rPr/>
              <a:t>- </a:t>
            </a:r>
            <a:r>
              <a:rPr b="1"/>
              <a:t>Rõ ràng</a:t>
            </a:r>
            <a:r>
              <a:rPr/>
              <a:t>: Dễ hiểu cho QA và các bên liên quan.</a:t>
            </a:r>
            <a:br/>
            <a:r>
              <a:rPr/>
              <a:t>- </a:t>
            </a:r>
            <a:r>
              <a:rPr b="1"/>
              <a:t>Khả thi</a:t>
            </a:r>
            <a:r>
              <a:rPr/>
              <a:t>: Có thể thực thi trong môi trường kiểm thử.</a:t>
            </a:r>
            <a:br/>
            <a:r>
              <a:rPr/>
              <a:t>- </a:t>
            </a:r>
            <a:r>
              <a:rPr b="1"/>
              <a:t>Bảo trì</a:t>
            </a:r>
            <a:r>
              <a:rPr/>
              <a:t>: Dễ cập nhật khi yêu cầu thay đổi.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Notepad Cải Tiến: Test case xuất báo cáo cần kiểm tra cả CSV và TXT.</a:t>
            </a:r>
            <a:br/>
            <a:r>
              <a:rPr b="1"/>
              <a:t>Hoạt động</a:t>
            </a:r>
            <a:r>
              <a:rPr/>
              <a:t>: Thảo luận cách tối ưu test case để giảm thời gian thực thi.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Thách Thức Khi Xây Dựng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Yêu cầu không rõ</a:t>
            </a:r>
            <a:r>
              <a:rPr/>
              <a:t>: Dẫn đến test case thiếu sót.</a:t>
            </a:r>
            <a:br/>
            <a:r>
              <a:rPr/>
              <a:t>- </a:t>
            </a:r>
            <a:r>
              <a:rPr b="1"/>
              <a:t>Quá nhiều test case</a:t>
            </a:r>
            <a:r>
              <a:rPr/>
              <a:t>: Tốn thời gian thực thi.</a:t>
            </a:r>
            <a:br/>
            <a:r>
              <a:rPr/>
              <a:t>- </a:t>
            </a:r>
            <a:r>
              <a:rPr b="1"/>
              <a:t>Thay đổi yêu cầu</a:t>
            </a:r>
            <a:r>
              <a:rPr/>
              <a:t>: Test case cần cập nhật thường xuyên.</a:t>
            </a:r>
            <a:br/>
            <a:r>
              <a:rPr/>
              <a:t>- </a:t>
            </a:r>
            <a:r>
              <a:rPr b="1"/>
              <a:t>Giải pháp</a:t>
            </a:r>
            <a:r>
              <a:rPr/>
              <a:t>:</a:t>
            </a:r>
            <a:br/>
            <a:r>
              <a:rPr/>
              <a:t>- Phối hợp chặt chẽ với đội phát triển.</a:t>
            </a:r>
            <a:br/>
            <a:r>
              <a:rPr/>
              <a:t>- Sử dụng công cụ quản lý test case (TestRail).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Notepad Cải Tiến: Test case xuất báo cáo phải cập nhật khi thêm định dạng mới.</a:t>
            </a:r>
            <a:br/>
            <a:r>
              <a:rPr b="1"/>
              <a:t>Hoạt động</a:t>
            </a:r>
            <a:r>
              <a:rPr/>
              <a:t>: Sinh viên đề xuất cách quản lý test case hiệu quả trong dự án lớn.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Ví Dụ Thực Tế - Test Case Cho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Dự án</a:t>
            </a:r>
            <a:r>
              <a:rPr/>
              <a:t>: Todo App (web).</a:t>
            </a:r>
            <a:br/>
            <a:r>
              <a:rPr/>
              <a:t>- </a:t>
            </a:r>
            <a:r>
              <a:rPr b="1"/>
              <a:t>Test Case</a:t>
            </a:r>
            <a:r>
              <a:rPr/>
              <a:t>:</a:t>
            </a:r>
            <a:br/>
            <a:r>
              <a:rPr/>
              <a:t>- Kiểm tra tạo công việc với tiêu đề hợp lệ.</a:t>
            </a:r>
            <a:br/>
            <a:r>
              <a:rPr/>
              <a:t>- Kiểm tra lọc công việc theo trạng thái “hoàn thành”.</a:t>
            </a:r>
            <a:br/>
            <a:r>
              <a:rPr/>
              <a:t>- </a:t>
            </a:r>
            <a:r>
              <a:rPr b="1"/>
              <a:t>Cấu trúc</a:t>
            </a:r>
            <a:r>
              <a:rPr/>
              <a:t>: ID, mô tả, bước thực hiện, kết quả mong đợi.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TC-001: Tạo công việc, nhập tiêu đề “Họp nhóm”, kết quả hiển thị trong danh sách.</a:t>
            </a:r>
            <a:br/>
            <a:r>
              <a:rPr b="1"/>
              <a:t>Hoạt động</a:t>
            </a:r>
            <a:r>
              <a:rPr/>
              <a:t>: Thảo luận test case của Todo App so với Notepad Cải Tiến.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Xây Dựng Test Case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Dựa trên TR</a:t>
            </a:r>
            <a:r>
              <a:rPr/>
              <a:t>: TR-001 (Tạo công việc) dẫn đến TC-001.</a:t>
            </a:r>
            <a:br/>
            <a:r>
              <a:rPr/>
              <a:t>- </a:t>
            </a:r>
            <a:r>
              <a:rPr b="1"/>
              <a:t>Trường hợp</a:t>
            </a:r>
            <a:r>
              <a:rPr/>
              <a:t>:</a:t>
            </a:r>
            <a:br/>
            <a:r>
              <a:rPr/>
              <a:t>- Bình thường: Tạo công việc với tiêu đề hợp lệ.</a:t>
            </a:r>
            <a:br/>
            <a:r>
              <a:rPr/>
              <a:t>- Lỗi: Tạo công việc với tiêu đề rỗng.</a:t>
            </a:r>
            <a:br/>
            <a:r>
              <a:rPr/>
              <a:t>- Biên: Tiêu đề 200 ký tự.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TC-002: Kiểm tra lỗi khi tạo công việc với tiêu đề rỗng, mong đợi thông báo lỗi.</a:t>
            </a:r>
            <a:br/>
            <a:r>
              <a:rPr b="1"/>
              <a:t>Hoạt động</a:t>
            </a:r>
            <a:r>
              <a:rPr/>
              <a:t>: Sinh viên viết 3 test case cho tính năng lọc công việc.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Lưu Ý Test Case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Đầy đủ</a:t>
            </a:r>
            <a:r>
              <a:rPr/>
              <a:t>: Bao phủ tạo, xóa, lọc công việc.</a:t>
            </a:r>
            <a:br/>
            <a:r>
              <a:rPr/>
              <a:t>- </a:t>
            </a:r>
            <a:r>
              <a:rPr b="1"/>
              <a:t>Rõ ràng</a:t>
            </a:r>
            <a:r>
              <a:rPr/>
              <a:t>: Bước thực hiện dễ hiểu (nhấn nút “Thêm”).</a:t>
            </a:r>
            <a:br/>
            <a:r>
              <a:rPr/>
              <a:t>- </a:t>
            </a:r>
            <a:r>
              <a:rPr b="1"/>
              <a:t>Khả thi</a:t>
            </a:r>
            <a:r>
              <a:rPr/>
              <a:t>: Kiểm tra trên Chrome/Firefox.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TC-003: Lọc công việc “hoàn thành”, kiểm tra trên Chrome, kết quả chính xác.</a:t>
            </a:r>
            <a:br/>
            <a:r>
              <a:rPr b="1"/>
              <a:t>Hoạt động</a:t>
            </a:r>
            <a:r>
              <a:rPr/>
              <a:t>: Thảo luận cách đảm bảo test case rõ ràng trong Todo App.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2025-04-29T04:56:26Z</dcterms:created>
  <dcterms:modified xsi:type="dcterms:W3CDTF">2025-04-29T04:56:26Z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