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85832" autoAdjust="0"/>
  </p:normalViewPr>
  <p:slideViewPr>
    <p:cSldViewPr snapToGrid="0" snapToObjects="1">
      <p:cViewPr varScale="1">
        <p:scale>
          <a:sx n="128" d="100"/>
          <a:sy n="128" d="100"/>
        </p:scale>
        <p:origin x="1134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Bài Giảng 5: Thực Hiện Báo Cáo Kiểm Thử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9: Lưu Ý Test Report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Chính xác</a:t>
            </a:r>
            <a:r>
              <a:t>: Số test case và lỗi phải đúng.</a:t>
            </a:r>
            <a:br/>
            <a:r>
              <a:t>- </a:t>
            </a:r>
            <a:r>
              <a:rPr b="1"/>
              <a:t>Hữu ích</a:t>
            </a:r>
            <a:r>
              <a:t>: Khuyến nghị cụ thể (sửa lỗi, kiểm tra trình duyệt).</a:t>
            </a:r>
            <a:br/>
            <a:r>
              <a:t>- </a:t>
            </a:r>
            <a:r>
              <a:rPr b="1"/>
              <a:t>Kịp thời</a:t>
            </a:r>
            <a:r>
              <a:t>: Gửi trước hạn phát hành.</a:t>
            </a:r>
            <a:br/>
            <a:r>
              <a:rPr b="1"/>
              <a:t>Ví dụ</a:t>
            </a:r>
            <a:r>
              <a:t>:</a:t>
            </a:r>
            <a:br/>
            <a:r>
              <a:t>- Todo App: Báo cáo nêu lỗi giao diện, đề xuất kiểm tra trên mobile.</a:t>
            </a:r>
            <a:br/>
            <a:r>
              <a:rPr b="1"/>
              <a:t>Hoạt động</a:t>
            </a:r>
            <a:r>
              <a:t>: Thảo luận cách làm Test Report thuyết phục trong Todo App.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10: Thách Thức Test Report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Dữ liệu thiếu</a:t>
            </a:r>
            <a:r>
              <a:t>: Kết quả kiểm thử trình duyệt chưa đầy đủ.</a:t>
            </a:r>
            <a:br/>
            <a:r>
              <a:t>- </a:t>
            </a:r>
            <a:r>
              <a:rPr b="1"/>
              <a:t>Áp lực thời gian</a:t>
            </a:r>
            <a:r>
              <a:t>: Báo cáo cần hoàn thành trong 1 ngày.</a:t>
            </a:r>
            <a:br/>
            <a:r>
              <a:t>- </a:t>
            </a:r>
            <a:r>
              <a:rPr b="1"/>
              <a:t>Giải pháp</a:t>
            </a:r>
            <a:r>
              <a:t>:</a:t>
            </a:r>
            <a:br/>
            <a:r>
              <a:t>- Sử dụng mẫu báo cáo chuẩn.</a:t>
            </a:r>
            <a:br/>
            <a:r>
              <a:t>- Tự động hóa thu thập dữ liệu từ TestRail.</a:t>
            </a:r>
            <a:br/>
            <a:r>
              <a:rPr b="1"/>
              <a:t>Ví dụ</a:t>
            </a:r>
            <a:r>
              <a:t>:</a:t>
            </a:r>
            <a:br/>
            <a:r>
              <a:t>- Todo App: Thách thức khi báo cáo lỗi hiệu suất do thiếu dữ liệu lớn.</a:t>
            </a:r>
            <a:br/>
            <a:r>
              <a:rPr b="1"/>
              <a:t>Hoạt động</a:t>
            </a:r>
            <a:r>
              <a:t>: Đề xuất cách cải thiện Test Report cho Todo App.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1: Test Report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5" y="1030038"/>
            <a:ext cx="8229600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Định nghĩa</a:t>
            </a:r>
            <a:r>
              <a:t>:</a:t>
            </a:r>
            <a:br/>
            <a:r>
              <a:t>- Tài liệu tổng hợp kết quả kiểm thử, trạng thái lỗi, và đánh giá chất lượng ứng dụng.</a:t>
            </a:r>
            <a:br/>
            <a:r>
              <a:t>- Dùng để báo cáo cho các bên liên quan (QA, nhà phát triển, quản lý).</a:t>
            </a:r>
            <a:br/>
            <a:r>
              <a:t>- </a:t>
            </a:r>
            <a:r>
              <a:rPr b="1"/>
              <a:t>Mục đích</a:t>
            </a:r>
            <a:r>
              <a:t>:</a:t>
            </a:r>
            <a:br/>
            <a:r>
              <a:t>- Truyền đạt trạng thái kiểm thử.</a:t>
            </a:r>
            <a:br/>
            <a:r>
              <a:t>- Đưa ra quyết định phát hành hoặc sửa lỗi.</a:t>
            </a:r>
            <a:br/>
            <a:r>
              <a:rPr b="1"/>
              <a:t>Ví dụ</a:t>
            </a:r>
            <a:r>
              <a:t>:</a:t>
            </a:r>
            <a:br/>
            <a:r>
              <a:t>- Test Report của Notepad Cải Tiến: 85.7% test case passed, 2 lỗi cần sửa.</a:t>
            </a:r>
            <a:br/>
            <a:r>
              <a:rPr b="1"/>
              <a:t>Hoạt động</a:t>
            </a:r>
            <a:r>
              <a:t>: Thảo luận vai trò của Test Report trong dự án phần mềm.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2: Các Thành Phần Của Test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Thông tin chung</a:t>
            </a:r>
            <a:r>
              <a:t>: Tên dự án, phiên bản, ngày kiểm thử.</a:t>
            </a:r>
            <a:br/>
            <a:r>
              <a:t>- </a:t>
            </a:r>
            <a:r>
              <a:rPr b="1"/>
              <a:t>Tóm tắt kết quả</a:t>
            </a:r>
            <a:r>
              <a:t>: Số test case, tỷ lệ pass/fail, bao phủ yêu cầu.</a:t>
            </a:r>
            <a:br/>
            <a:r>
              <a:t>- </a:t>
            </a:r>
            <a:r>
              <a:rPr b="1"/>
              <a:t>Phân tích lỗi</a:t>
            </a:r>
            <a:r>
              <a:t>: Danh sách lỗi, mức độ, trạng thái (đã sửa/chưa sửa).</a:t>
            </a:r>
            <a:br/>
            <a:r>
              <a:t>- </a:t>
            </a:r>
            <a:r>
              <a:rPr b="1"/>
              <a:t>Ma trận truy xuất</a:t>
            </a:r>
            <a:r>
              <a:t>: Xác nhận yêu cầu được kiểm thử.</a:t>
            </a:r>
            <a:br/>
            <a:r>
              <a:t>- </a:t>
            </a:r>
            <a:r>
              <a:rPr b="1"/>
              <a:t>Đánh giá và khuyến nghị</a:t>
            </a:r>
            <a:r>
              <a:t>: Chất lượng ứng dụng, hành động tiếp theo.</a:t>
            </a:r>
            <a:br/>
            <a:r>
              <a:rPr b="1"/>
              <a:t>Ví dụ</a:t>
            </a:r>
            <a:r>
              <a:t>:</a:t>
            </a:r>
            <a:br/>
            <a:r>
              <a:t>- Notepad Cải Tiến: Báo cáo nêu lỗi lọc ngày và khuyến nghị sửa trước phát hành.</a:t>
            </a:r>
            <a:br/>
            <a:r>
              <a:rPr b="1"/>
              <a:t>Hoạt động</a:t>
            </a:r>
            <a:r>
              <a:t>: Sinh viên liệt kê các thành phần cần có trong Test Report.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3: Quy Trình Lập Test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0511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Bước 1</a:t>
            </a:r>
            <a:r>
              <a:t>: Thu thập kết quả từ test case (pass/fail).</a:t>
            </a:r>
            <a:br/>
            <a:r>
              <a:t>- </a:t>
            </a:r>
            <a:r>
              <a:rPr b="1"/>
              <a:t>Bước 2</a:t>
            </a:r>
            <a:r>
              <a:t>: Tổng hợp lỗi từ công cụ theo dõi (Bugzilla, Jira).</a:t>
            </a:r>
            <a:br/>
            <a:r>
              <a:t>- </a:t>
            </a:r>
            <a:r>
              <a:rPr b="1"/>
              <a:t>Bước 3</a:t>
            </a:r>
            <a:r>
              <a:t>: Đánh giá bao phủ yêu cầu qua ma trận truy xuất.</a:t>
            </a:r>
            <a:br/>
            <a:r>
              <a:t>- </a:t>
            </a:r>
            <a:r>
              <a:rPr b="1"/>
              <a:t>Bước 4</a:t>
            </a:r>
            <a:r>
              <a:t>: Viết đánh giá và khuyến nghị (sửa lỗi, kiểm thử bổ sung).</a:t>
            </a:r>
            <a:br/>
            <a:r>
              <a:t>- </a:t>
            </a:r>
            <a:r>
              <a:rPr b="1"/>
              <a:t>Bước 5</a:t>
            </a:r>
            <a:r>
              <a:t>: Phê duyệt bởi quản lý kiểm thử.</a:t>
            </a:r>
            <a:br/>
            <a:r>
              <a:rPr b="1"/>
              <a:t>Ví dụ</a:t>
            </a:r>
            <a:r>
              <a:t>:</a:t>
            </a:r>
            <a:br/>
            <a:r>
              <a:t>- Notepad Cải Tiến: Báo cáo tổng hợp 14 test case, 5 lỗi, phê duyệt ngày 13/05/2025.</a:t>
            </a:r>
            <a:br/>
            <a:r>
              <a:rPr b="1"/>
              <a:t>Hoạt động</a:t>
            </a:r>
            <a:r>
              <a:t>: Sinh viên lập Test Report giả định cho 5 test case.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4: Lưu Ý Khi Lập Test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Rõ ràng</a:t>
            </a:r>
            <a:r>
              <a:t>: Trình bày ngắn gọn, dễ hiểu.</a:t>
            </a:r>
            <a:br/>
            <a:r>
              <a:t>- </a:t>
            </a:r>
            <a:r>
              <a:rPr b="1"/>
              <a:t>Chính xác</a:t>
            </a:r>
            <a:r>
              <a:t>: Dữ liệu phải đúng (số test case, lỗi).</a:t>
            </a:r>
            <a:br/>
            <a:r>
              <a:t>- </a:t>
            </a:r>
            <a:r>
              <a:rPr b="1"/>
              <a:t>Hữu ích</a:t>
            </a:r>
            <a:r>
              <a:t>: Đưa ra khuyến nghị khả thi (sửa lỗi, kiểm thử lại).</a:t>
            </a:r>
            <a:br/>
            <a:r>
              <a:t>- </a:t>
            </a:r>
            <a:r>
              <a:rPr b="1"/>
              <a:t>Kịp thời</a:t>
            </a:r>
            <a:r>
              <a:t>: Gửi báo cáo đúng hạn để hỗ trợ quyết định phát hành.</a:t>
            </a:r>
            <a:br/>
            <a:r>
              <a:rPr b="1"/>
              <a:t>Ví dụ</a:t>
            </a:r>
            <a:r>
              <a:t>:</a:t>
            </a:r>
            <a:br/>
            <a:r>
              <a:t>- Notepad Cải Tiến: Báo cáo khuyến nghị sửa lỗi múi giờ trước phát hành.</a:t>
            </a:r>
            <a:br/>
            <a:r>
              <a:rPr b="1"/>
              <a:t>Hoạt động</a:t>
            </a:r>
            <a:r>
              <a:t>: Thảo luận cách trình bày Test Report để thuyết phục các bên liên quan.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5: Thách Thức Khi Lập Test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Dữ liệu không đầy đủ</a:t>
            </a:r>
            <a:r>
              <a:t>: Thiếu kết quả test case hoặc thông tin lỗi.</a:t>
            </a:r>
            <a:br/>
            <a:r>
              <a:t>- </a:t>
            </a:r>
            <a:r>
              <a:rPr b="1"/>
              <a:t>Áp lực thời gian</a:t>
            </a:r>
            <a:r>
              <a:t>: Báo cáo cần hoàn thành nhanh trước phát hành.</a:t>
            </a:r>
            <a:br/>
            <a:r>
              <a:t>- </a:t>
            </a:r>
            <a:r>
              <a:rPr b="1"/>
              <a:t>Mâu thuẫn ý kiến</a:t>
            </a:r>
            <a:r>
              <a:t>: Các bên liên quan không đồng ý về lỗi ưu tiên.</a:t>
            </a:r>
            <a:br/>
            <a:r>
              <a:t>- </a:t>
            </a:r>
            <a:r>
              <a:rPr b="1"/>
              <a:t>Giải pháp</a:t>
            </a:r>
            <a:r>
              <a:t>:</a:t>
            </a:r>
            <a:br/>
            <a:r>
              <a:t>- Sử dụng công cụ quản lý kiểm thử (TestRail).</a:t>
            </a:r>
            <a:br/>
            <a:r>
              <a:t>- Họp phân loại lỗi (bug triage) để thống nhất.</a:t>
            </a:r>
            <a:br/>
            <a:r>
              <a:rPr b="1"/>
              <a:t>Ví dụ</a:t>
            </a:r>
            <a:r>
              <a:t>:</a:t>
            </a:r>
            <a:br/>
            <a:r>
              <a:t>- Notepad Cải Tiến: Thách thức khi báo cáo lỗi hiệu suất do thiếu dữ liệu kiểm thử lớn.</a:t>
            </a:r>
            <a:br/>
            <a:r>
              <a:rPr b="1"/>
              <a:t>Hoạt động</a:t>
            </a:r>
            <a:r>
              <a:t>: Sinh viên đề xuất cách cải thiện quy trình lập Test Report.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6: Ví Dụ Thực Tế - Test Report Cho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Dự án</a:t>
            </a:r>
            <a:r>
              <a:t>: Todo App (web).</a:t>
            </a:r>
            <a:br/>
            <a:r>
              <a:t>- </a:t>
            </a:r>
            <a:r>
              <a:rPr b="1"/>
              <a:t>Test Report</a:t>
            </a:r>
            <a:r>
              <a:t>:</a:t>
            </a:r>
            <a:br/>
            <a:r>
              <a:t>- Tổng hợp kết quả kiểm thử tạo, xóa, lọc công việc.</a:t>
            </a:r>
            <a:br/>
            <a:r>
              <a:t>- Báo cáo lỗi giao diện và hiệu suất.</a:t>
            </a:r>
            <a:br/>
            <a:r>
              <a:rPr b="1"/>
              <a:t>Ví dụ</a:t>
            </a:r>
            <a:r>
              <a:t>:</a:t>
            </a:r>
            <a:br/>
            <a:r>
              <a:t>- Test Report: 90% test case passed, 2 lỗi giao diện trên Firefox cần sửa.</a:t>
            </a:r>
            <a:br/>
            <a:r>
              <a:rPr b="1"/>
              <a:t>Hoạt động</a:t>
            </a:r>
            <a:r>
              <a:t>: Thảo luận Test Report của Todo App so với Notepad Cải Tiến.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7: Thành Phần Test Report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Thông tin chung</a:t>
            </a:r>
            <a:r>
              <a:t>: Phiên bản 1.0, kiểm thử 01/06/2025.</a:t>
            </a:r>
            <a:br/>
            <a:r>
              <a:t>- </a:t>
            </a:r>
            <a:r>
              <a:rPr b="1"/>
              <a:t>Tóm tắt</a:t>
            </a:r>
            <a:r>
              <a:t>: 20 test case, 90% passed, 95% bao phủ.</a:t>
            </a:r>
            <a:br/>
            <a:r>
              <a:t>- </a:t>
            </a:r>
            <a:r>
              <a:rPr b="1"/>
              <a:t>Lỗi</a:t>
            </a:r>
            <a:r>
              <a:t>: 3 lỗi (1 cao, 2 thấp), 1 lỗi chưa sửa.</a:t>
            </a:r>
            <a:br/>
            <a:r>
              <a:t>- </a:t>
            </a:r>
            <a:r>
              <a:rPr b="1"/>
              <a:t>Khuyến nghị</a:t>
            </a:r>
            <a:r>
              <a:t>: Sửa lỗi trước phát hành.</a:t>
            </a:r>
            <a:br/>
            <a:r>
              <a:rPr b="1"/>
              <a:t>Ví dụ</a:t>
            </a:r>
            <a:r>
              <a:t>:</a:t>
            </a:r>
            <a:br/>
            <a:r>
              <a:t>- Todo App: Báo cáo nêu lỗi chậm khi lọc 1,000 công việc.</a:t>
            </a:r>
            <a:br/>
            <a:r>
              <a:rPr b="1"/>
              <a:t>Hoạt động</a:t>
            </a:r>
            <a:r>
              <a:t>: Liệt kê thành phần Test Report cho Todo App.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8: Quy Trình Test Report Trong Todo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Thu thập</a:t>
            </a:r>
            <a:r>
              <a:t>: Kết quả test case từ TestRail.</a:t>
            </a:r>
            <a:br/>
            <a:r>
              <a:t>- </a:t>
            </a:r>
            <a:r>
              <a:rPr b="1"/>
              <a:t>Tổng hợp lỗi</a:t>
            </a:r>
            <a:r>
              <a:t>: Sử dụng Jira để theo dõi.</a:t>
            </a:r>
            <a:br/>
            <a:r>
              <a:t>- </a:t>
            </a:r>
            <a:r>
              <a:rPr b="1"/>
              <a:t>Đánh giá</a:t>
            </a:r>
            <a:r>
              <a:t>: Kiểm tra bao phủ qua ma trận truy xuất.</a:t>
            </a:r>
            <a:br/>
            <a:r>
              <a:t>- </a:t>
            </a:r>
            <a:r>
              <a:rPr b="1"/>
              <a:t>Khuyến nghị</a:t>
            </a:r>
            <a:r>
              <a:t>: Sửa lỗi hiệu suất và kiểm thử lại.</a:t>
            </a:r>
            <a:br/>
            <a:r>
              <a:rPr b="1"/>
              <a:t>Ví dụ</a:t>
            </a:r>
            <a:r>
              <a:t>:</a:t>
            </a:r>
            <a:br/>
            <a:r>
              <a:t>- Todo App: Báo cáo đề xuất tối ưu API lọc công việc.</a:t>
            </a:r>
            <a:br/>
            <a:r>
              <a:rPr b="1"/>
              <a:t>Hoạt động</a:t>
            </a:r>
            <a:r>
              <a:t>: Sinh viên lập Test Report giả định cho 5 test case của Todo App.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1208</Words>
  <Application>Microsoft Office PowerPoint</Application>
  <PresentationFormat>On-screen Show (16:9)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Bài Giảng 5: Thực Hiện Báo Cáo Kiểm Thử</vt:lpstr>
      <vt:lpstr>Slide 1: Test Report Là Gì?</vt:lpstr>
      <vt:lpstr>Slide 2: Các Thành Phần Của Test Report</vt:lpstr>
      <vt:lpstr>Slide 3: Quy Trình Lập Test Report</vt:lpstr>
      <vt:lpstr>Slide 4: Lưu Ý Khi Lập Test Report</vt:lpstr>
      <vt:lpstr>Slide 5: Thách Thức Khi Lập Test Report</vt:lpstr>
      <vt:lpstr>Slide 6: Ví Dụ Thực Tế - Test Report Cho Todo App</vt:lpstr>
      <vt:lpstr>Slide 7: Thành Phần Test Report Trong Todo App</vt:lpstr>
      <vt:lpstr>Slide 8: Quy Trình Test Report Trong Todo App</vt:lpstr>
      <vt:lpstr>Slide 9: Lưu Ý Test Report Trong Todo App</vt:lpstr>
      <vt:lpstr>Slide 10: Thách Thức Test Report Trong Todo App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NGUYEN MINH PHUC</cp:lastModifiedBy>
  <cp:revision>1</cp:revision>
  <dcterms:created xsi:type="dcterms:W3CDTF">2025-04-29T04:56:49Z</dcterms:created>
  <dcterms:modified xsi:type="dcterms:W3CDTF">2025-04-29T04:57:54Z</dcterms:modified>
</cp:coreProperties>
</file>