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1" r:id="rId5"/>
    <p:sldMasterId id="2147483674" r:id="rId6"/>
    <p:sldMasterId id="2147483687"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Lst>
  <p:sldSz cy="6858000" cx="12192000"/>
  <p:notesSz cx="6858000" cy="9144000"/>
  <p:embeddedFontLst>
    <p:embeddedFont>
      <p:font typeface="Oi"/>
      <p:regular r:id="rId30"/>
    </p:embeddedFont>
    <p:embeddedFont>
      <p:font typeface="Century Gothic"/>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35" roundtripDataSignature="AMtx7miqXzo2rgS81snSUltqUsrBCNjM9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1.xml"/><Relationship Id="rId7" Type="http://schemas.openxmlformats.org/officeDocument/2006/relationships/slideMaster" Target="slideMasters/slideMaster4.xml"/><Relationship Id="rId8" Type="http://schemas.openxmlformats.org/officeDocument/2006/relationships/notesMaster" Target="notesMasters/notesMaster1.xml"/><Relationship Id="rId31" Type="http://schemas.openxmlformats.org/officeDocument/2006/relationships/font" Target="fonts/CenturyGothic-regular.fntdata"/><Relationship Id="rId30" Type="http://schemas.openxmlformats.org/officeDocument/2006/relationships/font" Target="fonts/Oi-regular.fntdata"/><Relationship Id="rId11" Type="http://schemas.openxmlformats.org/officeDocument/2006/relationships/slide" Target="slides/slide3.xml"/><Relationship Id="rId33" Type="http://schemas.openxmlformats.org/officeDocument/2006/relationships/font" Target="fonts/CenturyGothic-italic.fntdata"/><Relationship Id="rId10" Type="http://schemas.openxmlformats.org/officeDocument/2006/relationships/slide" Target="slides/slide2.xml"/><Relationship Id="rId32" Type="http://schemas.openxmlformats.org/officeDocument/2006/relationships/font" Target="fonts/CenturyGothic-bold.fntdata"/><Relationship Id="rId13" Type="http://schemas.openxmlformats.org/officeDocument/2006/relationships/slide" Target="slides/slide5.xml"/><Relationship Id="rId35" Type="http://customschemas.google.com/relationships/presentationmetadata" Target="metadata"/><Relationship Id="rId12" Type="http://schemas.openxmlformats.org/officeDocument/2006/relationships/slide" Target="slides/slide4.xml"/><Relationship Id="rId34" Type="http://schemas.openxmlformats.org/officeDocument/2006/relationships/font" Target="fonts/CenturyGothic-boldItalic.fntdata"/><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777240" y="4777560"/>
            <a:ext cx="6217560" cy="452592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9pPr>
          </a:lstStyle>
          <a:p/>
        </p:txBody>
      </p:sp>
      <p:sp>
        <p:nvSpPr>
          <p:cNvPr id="5" name="Google Shape;5;n"/>
          <p:cNvSpPr txBox="1"/>
          <p:nvPr>
            <p:ph idx="3" type="hdr"/>
          </p:nvPr>
        </p:nvSpPr>
        <p:spPr>
          <a:xfrm>
            <a:off x="0" y="0"/>
            <a:ext cx="3372840" cy="50256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6" name="Google Shape;6;n"/>
          <p:cNvSpPr txBox="1"/>
          <p:nvPr>
            <p:ph idx="10" type="dt"/>
          </p:nvPr>
        </p:nvSpPr>
        <p:spPr>
          <a:xfrm>
            <a:off x="4399200" y="0"/>
            <a:ext cx="3372840" cy="50256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9555480"/>
            <a:ext cx="3372840" cy="50256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4399200" y="9555480"/>
            <a:ext cx="3372840" cy="50256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b="0" i="0" sz="14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1:notes"/>
          <p:cNvSpPr/>
          <p:nvPr>
            <p:ph idx="2" type="sldImg"/>
          </p:nvPr>
        </p:nvSpPr>
        <p:spPr>
          <a:xfrm>
            <a:off x="533400" y="763588"/>
            <a:ext cx="6704013" cy="3771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9" name="Google Shape;309;p1:notes"/>
          <p:cNvSpPr txBox="1"/>
          <p:nvPr>
            <p:ph idx="1" type="body"/>
          </p:nvPr>
        </p:nvSpPr>
        <p:spPr>
          <a:xfrm>
            <a:off x="777240" y="4777560"/>
            <a:ext cx="6217560" cy="452592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310" name="Google Shape;310;p1:notes"/>
          <p:cNvSpPr txBox="1"/>
          <p:nvPr>
            <p:ph idx="12" type="sldNum"/>
          </p:nvPr>
        </p:nvSpPr>
        <p:spPr>
          <a:xfrm>
            <a:off x="4399200" y="9555480"/>
            <a:ext cx="3372840" cy="50256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400"/>
              <a:buNone/>
            </a:pPr>
            <a:fld id="{00000000-1234-1234-1234-123412341234}" type="slidenum">
              <a:rPr b="0" lang="en-US" sz="1400" strike="noStrike">
                <a:latin typeface="Times New Roman"/>
                <a:ea typeface="Times New Roman"/>
                <a:cs typeface="Times New Roman"/>
                <a:sym typeface="Times New Roman"/>
              </a:rPr>
              <a:t>‹#›</a:t>
            </a:fld>
            <a:endParaRPr b="0" sz="1400" strike="noStrike">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1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8" name="Google Shape;508;p103:notes"/>
          <p:cNvSpPr txBox="1"/>
          <p:nvPr>
            <p:ph idx="1" type="body"/>
          </p:nvPr>
        </p:nvSpPr>
        <p:spPr>
          <a:xfrm>
            <a:off x="685800" y="4400640"/>
            <a:ext cx="5486040" cy="3600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
        <p:nvSpPr>
          <p:cNvPr id="509" name="Google Shape;509;p103: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7:notes"/>
          <p:cNvSpPr/>
          <p:nvPr>
            <p:ph idx="2" type="sldImg"/>
          </p:nvPr>
        </p:nvSpPr>
        <p:spPr>
          <a:xfrm>
            <a:off x="533400" y="763588"/>
            <a:ext cx="6704013" cy="3771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0" name="Google Shape;530;p7:notes"/>
          <p:cNvSpPr txBox="1"/>
          <p:nvPr>
            <p:ph idx="1" type="body"/>
          </p:nvPr>
        </p:nvSpPr>
        <p:spPr>
          <a:xfrm>
            <a:off x="777240" y="4777560"/>
            <a:ext cx="6217560" cy="4525920"/>
          </a:xfrm>
          <a:prstGeom prst="rect">
            <a:avLst/>
          </a:prstGeom>
          <a:noFill/>
          <a:ln>
            <a:noFill/>
          </a:ln>
        </p:spPr>
        <p:txBody>
          <a:bodyPr anchorCtr="0" anchor="t" bIns="0" lIns="0" spcFirstLastPara="1" rIns="0" wrap="square" tIns="0">
            <a:noAutofit/>
          </a:bodyPr>
          <a:lstStyle/>
          <a:p>
            <a:pPr indent="-228600" lvl="0" marL="228600" rtl="0" algn="l">
              <a:lnSpc>
                <a:spcPct val="100000"/>
              </a:lnSpc>
              <a:spcBef>
                <a:spcPts val="0"/>
              </a:spcBef>
              <a:spcAft>
                <a:spcPts val="0"/>
              </a:spcAft>
              <a:buClr>
                <a:schemeClr val="dk1"/>
              </a:buClr>
              <a:buSzPts val="1200"/>
              <a:buFont typeface="Arial"/>
              <a:buAutoNum type="arabicPeriod"/>
            </a:pPr>
            <a:r>
              <a:rPr lang="en-US"/>
              <a:t>Mvc</a:t>
            </a:r>
            <a:endParaRPr/>
          </a:p>
          <a:p>
            <a:pPr indent="0" lvl="0" marL="0" rtl="0" algn="l">
              <a:lnSpc>
                <a:spcPct val="100000"/>
              </a:lnSpc>
              <a:spcBef>
                <a:spcPts val="0"/>
              </a:spcBef>
              <a:spcAft>
                <a:spcPts val="0"/>
              </a:spcAft>
              <a:buClr>
                <a:schemeClr val="dk1"/>
              </a:buClr>
              <a:buSzPts val="1200"/>
              <a:buFont typeface="Arial"/>
              <a:buNone/>
            </a:pPr>
            <a:r>
              <a:t/>
            </a:r>
            <a:endParaRPr/>
          </a:p>
          <a:p>
            <a:pPr indent="0" lvl="0" marL="0" rtl="0" algn="l">
              <a:lnSpc>
                <a:spcPct val="10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MVC (Model – View - Controller) là một design partern đã tồn tại rất lâu trong ngành công nghệ phần mềm. Một ứng dụng viết theo mô hình MVC sẽ bao gồm 3 thành phần tách biệt nhau đó là Model, View, Controller</a:t>
            </a:r>
            <a:endParaRPr sz="1200">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rPr i="0" lang="en-US" sz="1200">
                <a:solidFill>
                  <a:schemeClr val="dk1"/>
                </a:solidFill>
                <a:latin typeface="Arial"/>
                <a:ea typeface="Arial"/>
                <a:cs typeface="Arial"/>
                <a:sym typeface="Arial"/>
              </a:rPr>
              <a:t>mô hình MVC giúp tách biệt 3 tầng trong mô hình lập trình web, vì vậy giúp tối ưu ứng dụng, dễ dàng thêm mới và chỉnh sửa code hoặc giao diện.</a:t>
            </a:r>
            <a:endParaRPr i="1" sz="1200">
              <a:solidFill>
                <a:schemeClr val="dk1"/>
              </a:solidFill>
              <a:latin typeface="Arial"/>
              <a:ea typeface="Arial"/>
              <a:cs typeface="Arial"/>
              <a:sym typeface="Arial"/>
            </a:endParaRPr>
          </a:p>
          <a:p>
            <a:pPr indent="0" lvl="0" marL="0" rtl="0" algn="l">
              <a:lnSpc>
                <a:spcPct val="100000"/>
              </a:lnSpc>
              <a:spcBef>
                <a:spcPts val="0"/>
              </a:spcBef>
              <a:spcAft>
                <a:spcPts val="0"/>
              </a:spcAft>
              <a:buClr>
                <a:schemeClr val="dk1"/>
              </a:buClr>
              <a:buSzPts val="1200"/>
              <a:buFont typeface="Arial"/>
              <a:buNone/>
            </a:pPr>
            <a:r>
              <a:t/>
            </a:r>
            <a:endParaRPr/>
          </a:p>
          <a:p>
            <a:pPr indent="0" lvl="0" marL="0" marR="0" rtl="0" algn="l">
              <a:lnSpc>
                <a:spcPct val="100000"/>
              </a:lnSpc>
              <a:spcBef>
                <a:spcPts val="0"/>
              </a:spcBef>
              <a:spcAft>
                <a:spcPts val="0"/>
              </a:spcAft>
              <a:buClr>
                <a:schemeClr val="dk1"/>
              </a:buClr>
              <a:buSzPts val="1200"/>
              <a:buFont typeface="Arial"/>
              <a:buNone/>
            </a:pPr>
            <a:r>
              <a:rPr b="0" i="0" lang="en-US" sz="1200">
                <a:solidFill>
                  <a:schemeClr val="dk1"/>
                </a:solidFill>
                <a:latin typeface="Arial"/>
                <a:ea typeface="Arial"/>
                <a:cs typeface="Arial"/>
                <a:sym typeface="Arial"/>
              </a:rPr>
              <a:t>Model (dữ liệu), View (giao diện) và Controller (bộ điều khiển).</a:t>
            </a:r>
            <a:endParaRPr i="0" sz="1200">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t/>
            </a:r>
            <a:endParaRPr i="0" sz="1200">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rPr i="0" lang="en-US" sz="1200">
                <a:solidFill>
                  <a:schemeClr val="dk1"/>
                </a:solidFill>
                <a:latin typeface="Arial"/>
                <a:ea typeface="Arial"/>
                <a:cs typeface="Arial"/>
                <a:sym typeface="Arial"/>
              </a:rPr>
              <a:t>Model: ở phần trước mình đã nhắc lại cho các bạn về 3 tầng trong mô hình</a:t>
            </a:r>
            <a:endParaRPr i="1" sz="1200">
              <a:solidFill>
                <a:schemeClr val="dk1"/>
              </a:solidFill>
              <a:latin typeface="Arial"/>
              <a:ea typeface="Arial"/>
              <a:cs typeface="Arial"/>
              <a:sym typeface="Arial"/>
            </a:endParaRPr>
          </a:p>
          <a:p>
            <a:pPr indent="0" lvl="0" marL="0" rtl="0" algn="l">
              <a:lnSpc>
                <a:spcPct val="100000"/>
              </a:lnSpc>
              <a:spcBef>
                <a:spcPts val="0"/>
              </a:spcBef>
              <a:spcAft>
                <a:spcPts val="0"/>
              </a:spcAft>
              <a:buSzPts val="1400"/>
              <a:buNone/>
            </a:pPr>
            <a:r>
              <a:rPr i="0" lang="en-US" sz="1200">
                <a:solidFill>
                  <a:schemeClr val="dk1"/>
                </a:solidFill>
                <a:latin typeface="Arial"/>
                <a:ea typeface="Arial"/>
                <a:cs typeface="Arial"/>
                <a:sym typeface="Arial"/>
              </a:rPr>
              <a:t>View: là tầng giao diện, hiển thị dữ liệu được truy xuất từ tầng model</a:t>
            </a:r>
            <a:endParaRPr i="0" sz="1200">
              <a:solidFill>
                <a:schemeClr val="dk1"/>
              </a:solidFill>
              <a:latin typeface="Arial"/>
              <a:ea typeface="Arial"/>
              <a:cs typeface="Arial"/>
              <a:sym typeface="Arial"/>
            </a:endParaRPr>
          </a:p>
          <a:p>
            <a:pPr indent="0" lvl="0" marL="0" rtl="0" algn="l">
              <a:lnSpc>
                <a:spcPct val="100000"/>
              </a:lnSpc>
              <a:spcBef>
                <a:spcPts val="0"/>
              </a:spcBef>
              <a:spcAft>
                <a:spcPts val="0"/>
              </a:spcAft>
              <a:buSzPts val="1400"/>
              <a:buNone/>
            </a:pPr>
            <a:r>
              <a:rPr i="0" lang="en-US" sz="1200">
                <a:solidFill>
                  <a:schemeClr val="dk1"/>
                </a:solidFill>
                <a:latin typeface="Arial"/>
                <a:ea typeface="Arial"/>
                <a:cs typeface="Arial"/>
                <a:sym typeface="Arial"/>
              </a:rPr>
              <a:t>Controller: đây là tầng giúp kết nối giữa tầng model và tầng view trong mô hình MVC, có nghĩa là nếu phía client yêu cầu hiển thị dữ liệu thì controller gọi giữ liệu từ model và trả về cho view vì view tương tác trực tiếp với client</a:t>
            </a:r>
            <a:endParaRPr i="1" sz="1200">
              <a:solidFill>
                <a:schemeClr val="dk1"/>
              </a:solidFill>
              <a:latin typeface="Arial"/>
              <a:ea typeface="Arial"/>
              <a:cs typeface="Arial"/>
              <a:sym typeface="Arial"/>
            </a:endParaRPr>
          </a:p>
          <a:p>
            <a:pPr indent="0" lvl="0" marL="0" rtl="0" algn="l">
              <a:lnSpc>
                <a:spcPct val="100000"/>
              </a:lnSpc>
              <a:spcBef>
                <a:spcPts val="0"/>
              </a:spcBef>
              <a:spcAft>
                <a:spcPts val="0"/>
              </a:spcAft>
              <a:buClr>
                <a:schemeClr val="dk1"/>
              </a:buClr>
              <a:buSzPts val="1200"/>
              <a:buFont typeface="Arial"/>
              <a:buNone/>
            </a:pPr>
            <a:r>
              <a:t/>
            </a:r>
            <a:endParaRPr/>
          </a:p>
          <a:p>
            <a:pPr indent="0" lvl="0" marL="0" rtl="0" algn="l">
              <a:lnSpc>
                <a:spcPct val="100000"/>
              </a:lnSpc>
              <a:spcBef>
                <a:spcPts val="0"/>
              </a:spcBef>
              <a:spcAft>
                <a:spcPts val="0"/>
              </a:spcAft>
              <a:buClr>
                <a:schemeClr val="dk1"/>
              </a:buClr>
              <a:buSzPts val="1200"/>
              <a:buFont typeface="Arial"/>
              <a:buNone/>
            </a:pPr>
            <a:r>
              <a:rPr lang="en-US"/>
              <a:t>Cơ chế hoạt động</a:t>
            </a:r>
            <a:endParaRPr/>
          </a:p>
          <a:p>
            <a:pPr indent="0" lvl="0" marL="0" rtl="0" algn="l">
              <a:lnSpc>
                <a:spcPct val="100000"/>
              </a:lnSpc>
              <a:spcBef>
                <a:spcPts val="0"/>
              </a:spcBef>
              <a:spcAft>
                <a:spcPts val="0"/>
              </a:spcAft>
              <a:buSzPts val="1400"/>
              <a:buNone/>
            </a:pPr>
            <a:r>
              <a:rPr lang="en-US" sz="1200">
                <a:solidFill>
                  <a:schemeClr val="dk1"/>
                </a:solidFill>
                <a:latin typeface="Arial"/>
                <a:ea typeface="Arial"/>
                <a:cs typeface="Arial"/>
                <a:sym typeface="Arial"/>
              </a:rPr>
              <a:t>User gửi 1 yêu cầu tới server bằng cách truyền vào 1 URL trong browser </a:t>
            </a:r>
            <a:endParaRPr sz="1200">
              <a:solidFill>
                <a:schemeClr val="dk1"/>
              </a:solidFill>
              <a:latin typeface="Arial"/>
              <a:ea typeface="Arial"/>
              <a:cs typeface="Arial"/>
              <a:sym typeface="Arial"/>
            </a:endParaRPr>
          </a:p>
          <a:p>
            <a:pPr indent="0" lvl="0" marL="0" rtl="0" algn="l">
              <a:lnSpc>
                <a:spcPct val="100000"/>
              </a:lnSpc>
              <a:spcBef>
                <a:spcPts val="0"/>
              </a:spcBef>
              <a:spcAft>
                <a:spcPts val="0"/>
              </a:spcAft>
              <a:buSzPts val="1400"/>
              <a:buNone/>
            </a:pPr>
            <a:r>
              <a:rPr lang="en-US" sz="1200">
                <a:solidFill>
                  <a:schemeClr val="dk1"/>
                </a:solidFill>
                <a:latin typeface="Arial"/>
                <a:ea typeface="Arial"/>
                <a:cs typeface="Arial"/>
                <a:sym typeface="Arial"/>
              </a:rPr>
              <a:t>Yêu cầu đó được gửi tới controller đầu tiên, controller sẽ xử lý yêu cầu, nếu yêu cầu cần truy xuất dữ liệu thì controller sẽ chuyển qua tầng model </a:t>
            </a:r>
            <a:endParaRPr sz="1200">
              <a:solidFill>
                <a:schemeClr val="dk1"/>
              </a:solidFill>
              <a:latin typeface="Arial"/>
              <a:ea typeface="Arial"/>
              <a:cs typeface="Arial"/>
              <a:sym typeface="Arial"/>
            </a:endParaRPr>
          </a:p>
          <a:p>
            <a:pPr indent="0" lvl="0" marL="0" rtl="0" algn="l">
              <a:lnSpc>
                <a:spcPct val="100000"/>
              </a:lnSpc>
              <a:spcBef>
                <a:spcPts val="0"/>
              </a:spcBef>
              <a:spcAft>
                <a:spcPts val="0"/>
              </a:spcAft>
              <a:buSzPts val="1400"/>
              <a:buNone/>
            </a:pPr>
            <a:r>
              <a:rPr lang="en-US" sz="1200">
                <a:solidFill>
                  <a:schemeClr val="dk1"/>
                </a:solidFill>
                <a:latin typeface="Arial"/>
                <a:ea typeface="Arial"/>
                <a:cs typeface="Arial"/>
                <a:sym typeface="Arial"/>
              </a:rPr>
              <a:t>Tại tầng model, dữ liệu được truy xuất từ database và sau đó truyền qua view thông qua controller </a:t>
            </a:r>
            <a:endParaRPr sz="1200">
              <a:solidFill>
                <a:schemeClr val="dk1"/>
              </a:solidFill>
              <a:latin typeface="Arial"/>
              <a:ea typeface="Arial"/>
              <a:cs typeface="Arial"/>
              <a:sym typeface="Arial"/>
            </a:endParaRPr>
          </a:p>
          <a:p>
            <a:pPr indent="0" lvl="0" marL="0" rtl="0" algn="l">
              <a:lnSpc>
                <a:spcPct val="100000"/>
              </a:lnSpc>
              <a:spcBef>
                <a:spcPts val="0"/>
              </a:spcBef>
              <a:spcAft>
                <a:spcPts val="0"/>
              </a:spcAft>
              <a:buSzPts val="1400"/>
              <a:buNone/>
            </a:pPr>
            <a:r>
              <a:rPr lang="en-US" sz="1200">
                <a:solidFill>
                  <a:schemeClr val="dk1"/>
                </a:solidFill>
                <a:latin typeface="Arial"/>
                <a:ea typeface="Arial"/>
                <a:cs typeface="Arial"/>
                <a:sym typeface="Arial"/>
              </a:rPr>
              <a:t>Controller sẽ giúp dữ liệu được chuyển từ model qua view </a:t>
            </a:r>
            <a:endParaRPr sz="1200">
              <a:solidFill>
                <a:schemeClr val="dk1"/>
              </a:solidFill>
              <a:latin typeface="Arial"/>
              <a:ea typeface="Arial"/>
              <a:cs typeface="Arial"/>
              <a:sym typeface="Arial"/>
            </a:endParaRPr>
          </a:p>
          <a:p>
            <a:pPr indent="0" lvl="0" marL="0" rtl="0" algn="l">
              <a:lnSpc>
                <a:spcPct val="100000"/>
              </a:lnSpc>
              <a:spcBef>
                <a:spcPts val="0"/>
              </a:spcBef>
              <a:spcAft>
                <a:spcPts val="0"/>
              </a:spcAft>
              <a:buSzPts val="1400"/>
              <a:buNone/>
            </a:pPr>
            <a:r>
              <a:rPr lang="en-US" sz="1200">
                <a:solidFill>
                  <a:schemeClr val="dk1"/>
                </a:solidFill>
                <a:latin typeface="Arial"/>
                <a:ea typeface="Arial"/>
                <a:cs typeface="Arial"/>
                <a:sym typeface="Arial"/>
              </a:rPr>
              <a:t>View là tầng cuối cùng giao tiếp với User, mọi dữ liệu sẽ được hiển thị cho User thông qua tầng View</a:t>
            </a:r>
            <a:endParaRPr sz="1200">
              <a:solidFill>
                <a:schemeClr val="dk1"/>
              </a:solidFill>
              <a:latin typeface="Arial"/>
              <a:ea typeface="Arial"/>
              <a:cs typeface="Arial"/>
              <a:sym typeface="Arial"/>
            </a:endParaRPr>
          </a:p>
          <a:p>
            <a:pPr indent="0" lvl="0" marL="0" rtl="0" algn="l">
              <a:lnSpc>
                <a:spcPct val="100000"/>
              </a:lnSpc>
              <a:spcBef>
                <a:spcPts val="0"/>
              </a:spcBef>
              <a:spcAft>
                <a:spcPts val="0"/>
              </a:spcAft>
              <a:buClr>
                <a:schemeClr val="dk1"/>
              </a:buClr>
              <a:buSzPts val="1200"/>
              <a:buFont typeface="Arial"/>
              <a:buNone/>
            </a:pPr>
            <a:r>
              <a:t/>
            </a:r>
            <a:endParaRPr/>
          </a:p>
          <a:p>
            <a:pPr indent="0" lvl="0" marL="0" rtl="0" algn="l">
              <a:lnSpc>
                <a:spcPct val="100000"/>
              </a:lnSpc>
              <a:spcBef>
                <a:spcPts val="0"/>
              </a:spcBef>
              <a:spcAft>
                <a:spcPts val="0"/>
              </a:spcAft>
              <a:buClr>
                <a:schemeClr val="dk1"/>
              </a:buClr>
              <a:buSzPts val="1200"/>
              <a:buFont typeface="Arial"/>
              <a:buNone/>
            </a:pPr>
            <a:r>
              <a:t/>
            </a:r>
            <a:endParaRPr/>
          </a:p>
          <a:p>
            <a:pPr indent="-228600" lvl="0" marL="228600" rtl="0" algn="l">
              <a:lnSpc>
                <a:spcPct val="100000"/>
              </a:lnSpc>
              <a:spcBef>
                <a:spcPts val="0"/>
              </a:spcBef>
              <a:spcAft>
                <a:spcPts val="0"/>
              </a:spcAft>
              <a:buClr>
                <a:schemeClr val="dk1"/>
              </a:buClr>
              <a:buSzPts val="1200"/>
              <a:buFont typeface="Arial"/>
              <a:buAutoNum type="arabicPeriod"/>
            </a:pPr>
            <a:r>
              <a:rPr lang="en-US"/>
              <a:t>Microsoft sql server</a:t>
            </a:r>
            <a:endParaRPr/>
          </a:p>
          <a:p>
            <a:pPr indent="0" lvl="0" marL="0" rtl="0" algn="l">
              <a:lnSpc>
                <a:spcPct val="100000"/>
              </a:lnSpc>
              <a:spcBef>
                <a:spcPts val="0"/>
              </a:spcBef>
              <a:spcAft>
                <a:spcPts val="0"/>
              </a:spcAft>
              <a:buSzPts val="1400"/>
              <a:buNone/>
            </a:pPr>
            <a:r>
              <a:rPr lang="en-US" sz="1200">
                <a:solidFill>
                  <a:schemeClr val="dk1"/>
                </a:solidFill>
                <a:latin typeface="Arial"/>
                <a:ea typeface="Arial"/>
                <a:cs typeface="Arial"/>
                <a:sym typeface="Arial"/>
              </a:rPr>
              <a:t>User gửi 1 yêu cầu tới server bằng cách truyền vào 1 URL trong browser </a:t>
            </a:r>
            <a:endParaRPr sz="1200">
              <a:solidFill>
                <a:schemeClr val="dk1"/>
              </a:solidFill>
              <a:latin typeface="Arial"/>
              <a:ea typeface="Arial"/>
              <a:cs typeface="Arial"/>
              <a:sym typeface="Arial"/>
            </a:endParaRPr>
          </a:p>
          <a:p>
            <a:pPr indent="0" lvl="0" marL="0" rtl="0" algn="l">
              <a:lnSpc>
                <a:spcPct val="100000"/>
              </a:lnSpc>
              <a:spcBef>
                <a:spcPts val="0"/>
              </a:spcBef>
              <a:spcAft>
                <a:spcPts val="0"/>
              </a:spcAft>
              <a:buSzPts val="1400"/>
              <a:buNone/>
            </a:pPr>
            <a:r>
              <a:rPr lang="en-US" sz="1200">
                <a:solidFill>
                  <a:schemeClr val="dk1"/>
                </a:solidFill>
                <a:latin typeface="Arial"/>
                <a:ea typeface="Arial"/>
                <a:cs typeface="Arial"/>
                <a:sym typeface="Arial"/>
              </a:rPr>
              <a:t>Yêu cầu đó được gửi tới controller đầu tiên, controller sẽ xử lý yêu cầu, nếu yêu cầu cần truy xuất dữ liệu thì controller sẽ chuyển qua tầng model </a:t>
            </a:r>
            <a:endParaRPr sz="1200">
              <a:solidFill>
                <a:schemeClr val="dk1"/>
              </a:solidFill>
              <a:latin typeface="Arial"/>
              <a:ea typeface="Arial"/>
              <a:cs typeface="Arial"/>
              <a:sym typeface="Arial"/>
            </a:endParaRPr>
          </a:p>
          <a:p>
            <a:pPr indent="0" lvl="0" marL="0" rtl="0" algn="l">
              <a:lnSpc>
                <a:spcPct val="100000"/>
              </a:lnSpc>
              <a:spcBef>
                <a:spcPts val="0"/>
              </a:spcBef>
              <a:spcAft>
                <a:spcPts val="0"/>
              </a:spcAft>
              <a:buSzPts val="1400"/>
              <a:buNone/>
            </a:pPr>
            <a:r>
              <a:rPr lang="en-US" sz="1200">
                <a:solidFill>
                  <a:schemeClr val="dk1"/>
                </a:solidFill>
                <a:latin typeface="Arial"/>
                <a:ea typeface="Arial"/>
                <a:cs typeface="Arial"/>
                <a:sym typeface="Arial"/>
              </a:rPr>
              <a:t>Tại tầng model, dữ liệu được truy xuất từ database và sau đó truyền qua view thông qua controller </a:t>
            </a:r>
            <a:endParaRPr sz="1200">
              <a:solidFill>
                <a:schemeClr val="dk1"/>
              </a:solidFill>
              <a:latin typeface="Arial"/>
              <a:ea typeface="Arial"/>
              <a:cs typeface="Arial"/>
              <a:sym typeface="Arial"/>
            </a:endParaRPr>
          </a:p>
          <a:p>
            <a:pPr indent="0" lvl="0" marL="0" rtl="0" algn="l">
              <a:lnSpc>
                <a:spcPct val="100000"/>
              </a:lnSpc>
              <a:spcBef>
                <a:spcPts val="0"/>
              </a:spcBef>
              <a:spcAft>
                <a:spcPts val="0"/>
              </a:spcAft>
              <a:buSzPts val="1400"/>
              <a:buNone/>
            </a:pPr>
            <a:r>
              <a:rPr lang="en-US" sz="1200">
                <a:solidFill>
                  <a:schemeClr val="dk1"/>
                </a:solidFill>
                <a:latin typeface="Arial"/>
                <a:ea typeface="Arial"/>
                <a:cs typeface="Arial"/>
                <a:sym typeface="Arial"/>
              </a:rPr>
              <a:t>Controller sẽ giúp dữ liệu được chuyển từ model qua view </a:t>
            </a:r>
            <a:endParaRPr sz="1200">
              <a:solidFill>
                <a:schemeClr val="dk1"/>
              </a:solidFill>
              <a:latin typeface="Arial"/>
              <a:ea typeface="Arial"/>
              <a:cs typeface="Arial"/>
              <a:sym typeface="Arial"/>
            </a:endParaRPr>
          </a:p>
          <a:p>
            <a:pPr indent="0" lvl="0" marL="0" rtl="0" algn="l">
              <a:lnSpc>
                <a:spcPct val="100000"/>
              </a:lnSpc>
              <a:spcBef>
                <a:spcPts val="0"/>
              </a:spcBef>
              <a:spcAft>
                <a:spcPts val="0"/>
              </a:spcAft>
              <a:buSzPts val="1400"/>
              <a:buNone/>
            </a:pPr>
            <a:r>
              <a:rPr lang="en-US" sz="1200">
                <a:solidFill>
                  <a:schemeClr val="dk1"/>
                </a:solidFill>
                <a:latin typeface="Arial"/>
                <a:ea typeface="Arial"/>
                <a:cs typeface="Arial"/>
                <a:sym typeface="Arial"/>
              </a:rPr>
              <a:t>View là tầng cuối cùng giao tiếp với User, mọi dữ liệu sẽ được hiển thị cho User thông qua tầng View</a:t>
            </a:r>
            <a:endParaRPr sz="1200">
              <a:solidFill>
                <a:schemeClr val="dk1"/>
              </a:solidFill>
              <a:latin typeface="Arial"/>
              <a:ea typeface="Arial"/>
              <a:cs typeface="Arial"/>
              <a:sym typeface="Arial"/>
            </a:endParaRPr>
          </a:p>
          <a:p>
            <a:pPr indent="-152400" lvl="0" marL="228600" rtl="0" algn="l">
              <a:lnSpc>
                <a:spcPct val="100000"/>
              </a:lnSpc>
              <a:spcBef>
                <a:spcPts val="0"/>
              </a:spcBef>
              <a:spcAft>
                <a:spcPts val="0"/>
              </a:spcAft>
              <a:buClr>
                <a:schemeClr val="dk1"/>
              </a:buClr>
              <a:buSzPts val="1200"/>
              <a:buFont typeface="Arial"/>
              <a:buNone/>
            </a:pPr>
            <a:r>
              <a:t/>
            </a:r>
            <a:endParaRPr/>
          </a:p>
        </p:txBody>
      </p:sp>
      <p:sp>
        <p:nvSpPr>
          <p:cNvPr id="531" name="Google Shape;531;p7:notes"/>
          <p:cNvSpPr txBox="1"/>
          <p:nvPr>
            <p:ph idx="12" type="sldNum"/>
          </p:nvPr>
        </p:nvSpPr>
        <p:spPr>
          <a:xfrm>
            <a:off x="4399200" y="9555480"/>
            <a:ext cx="3372840" cy="50256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400"/>
              <a:buNone/>
            </a:pPr>
            <a:fld id="{00000000-1234-1234-1234-123412341234}" type="slidenum">
              <a:rPr b="0" lang="en-US" sz="1400" strike="noStrike">
                <a:latin typeface="Times New Roman"/>
                <a:ea typeface="Times New Roman"/>
                <a:cs typeface="Times New Roman"/>
                <a:sym typeface="Times New Roman"/>
              </a:rPr>
              <a:t>‹#›</a:t>
            </a:fld>
            <a:endParaRPr b="0" sz="1400" strike="noStrike">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9" name="Google Shape;539;p17:notes"/>
          <p:cNvSpPr txBox="1"/>
          <p:nvPr>
            <p:ph idx="1" type="body"/>
          </p:nvPr>
        </p:nvSpPr>
        <p:spPr>
          <a:xfrm>
            <a:off x="685800" y="4400640"/>
            <a:ext cx="5486040" cy="3600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
        <p:nvSpPr>
          <p:cNvPr id="540" name="Google Shape;540;p17: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p104:notes"/>
          <p:cNvSpPr txBox="1"/>
          <p:nvPr>
            <p:ph idx="1" type="body"/>
          </p:nvPr>
        </p:nvSpPr>
        <p:spPr>
          <a:xfrm>
            <a:off x="777240" y="4777560"/>
            <a:ext cx="6217560" cy="452592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562" name="Google Shape;562;p104:notes"/>
          <p:cNvSpPr/>
          <p:nvPr>
            <p:ph idx="2" type="sldImg"/>
          </p:nvPr>
        </p:nvSpPr>
        <p:spPr>
          <a:xfrm>
            <a:off x="533400" y="763588"/>
            <a:ext cx="6704013" cy="37719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p105:notes"/>
          <p:cNvSpPr txBox="1"/>
          <p:nvPr>
            <p:ph idx="1" type="body"/>
          </p:nvPr>
        </p:nvSpPr>
        <p:spPr>
          <a:xfrm>
            <a:off x="777240" y="4777560"/>
            <a:ext cx="6217560" cy="452592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604" name="Google Shape;604;p105:notes"/>
          <p:cNvSpPr/>
          <p:nvPr>
            <p:ph idx="2" type="sldImg"/>
          </p:nvPr>
        </p:nvSpPr>
        <p:spPr>
          <a:xfrm>
            <a:off x="533400" y="763588"/>
            <a:ext cx="6704013" cy="37719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p106:notes"/>
          <p:cNvSpPr txBox="1"/>
          <p:nvPr>
            <p:ph idx="1" type="body"/>
          </p:nvPr>
        </p:nvSpPr>
        <p:spPr>
          <a:xfrm>
            <a:off x="777240" y="4777560"/>
            <a:ext cx="6217560" cy="452592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611" name="Google Shape;611;p106:notes"/>
          <p:cNvSpPr/>
          <p:nvPr>
            <p:ph idx="2" type="sldImg"/>
          </p:nvPr>
        </p:nvSpPr>
        <p:spPr>
          <a:xfrm>
            <a:off x="533400" y="763588"/>
            <a:ext cx="6704013" cy="37719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p107:notes"/>
          <p:cNvSpPr txBox="1"/>
          <p:nvPr>
            <p:ph idx="1" type="body"/>
          </p:nvPr>
        </p:nvSpPr>
        <p:spPr>
          <a:xfrm>
            <a:off x="777240" y="4777560"/>
            <a:ext cx="6217560" cy="452592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618" name="Google Shape;618;p107:notes"/>
          <p:cNvSpPr/>
          <p:nvPr>
            <p:ph idx="2" type="sldImg"/>
          </p:nvPr>
        </p:nvSpPr>
        <p:spPr>
          <a:xfrm>
            <a:off x="533400" y="763588"/>
            <a:ext cx="6704013" cy="37719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p108:notes"/>
          <p:cNvSpPr txBox="1"/>
          <p:nvPr>
            <p:ph idx="1" type="body"/>
          </p:nvPr>
        </p:nvSpPr>
        <p:spPr>
          <a:xfrm>
            <a:off x="777240" y="4777560"/>
            <a:ext cx="6217560" cy="452592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625" name="Google Shape;625;p108:notes"/>
          <p:cNvSpPr/>
          <p:nvPr>
            <p:ph idx="2" type="sldImg"/>
          </p:nvPr>
        </p:nvSpPr>
        <p:spPr>
          <a:xfrm>
            <a:off x="533400" y="763588"/>
            <a:ext cx="6704013" cy="37719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p18:notes"/>
          <p:cNvSpPr txBox="1"/>
          <p:nvPr>
            <p:ph idx="1" type="body"/>
          </p:nvPr>
        </p:nvSpPr>
        <p:spPr>
          <a:xfrm>
            <a:off x="777240" y="4777560"/>
            <a:ext cx="6217560" cy="452592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632" name="Google Shape;632;p18:notes"/>
          <p:cNvSpPr/>
          <p:nvPr>
            <p:ph idx="2" type="sldImg"/>
          </p:nvPr>
        </p:nvSpPr>
        <p:spPr>
          <a:xfrm>
            <a:off x="533400" y="763588"/>
            <a:ext cx="6704013" cy="37719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p19:notes"/>
          <p:cNvSpPr txBox="1"/>
          <p:nvPr>
            <p:ph idx="1" type="body"/>
          </p:nvPr>
        </p:nvSpPr>
        <p:spPr>
          <a:xfrm>
            <a:off x="777240" y="4777560"/>
            <a:ext cx="6217560" cy="452592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649" name="Google Shape;649;p19:notes"/>
          <p:cNvSpPr/>
          <p:nvPr>
            <p:ph idx="2" type="sldImg"/>
          </p:nvPr>
        </p:nvSpPr>
        <p:spPr>
          <a:xfrm>
            <a:off x="533400" y="763588"/>
            <a:ext cx="6704013" cy="37719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3:notes"/>
          <p:cNvSpPr txBox="1"/>
          <p:nvPr>
            <p:ph idx="1" type="body"/>
          </p:nvPr>
        </p:nvSpPr>
        <p:spPr>
          <a:xfrm>
            <a:off x="777240" y="4777560"/>
            <a:ext cx="6217560" cy="452592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323" name="Google Shape;323;p3:notes"/>
          <p:cNvSpPr/>
          <p:nvPr>
            <p:ph idx="2" type="sldImg"/>
          </p:nvPr>
        </p:nvSpPr>
        <p:spPr>
          <a:xfrm>
            <a:off x="533400" y="763588"/>
            <a:ext cx="6704013" cy="37719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p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91" name="Google Shape;691;p109:notes"/>
          <p:cNvSpPr txBox="1"/>
          <p:nvPr>
            <p:ph idx="1" type="body"/>
          </p:nvPr>
        </p:nvSpPr>
        <p:spPr>
          <a:xfrm>
            <a:off x="685800" y="4400640"/>
            <a:ext cx="5486040" cy="3600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
        <p:nvSpPr>
          <p:cNvPr id="692" name="Google Shape;692;p109: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14" name="Google Shape;714;p20:notes"/>
          <p:cNvSpPr txBox="1"/>
          <p:nvPr>
            <p:ph idx="1" type="body"/>
          </p:nvPr>
        </p:nvSpPr>
        <p:spPr>
          <a:xfrm>
            <a:off x="685800" y="4400640"/>
            <a:ext cx="5486040" cy="3600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
        <p:nvSpPr>
          <p:cNvPr id="715" name="Google Shape;715;p20: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1" name="Google Shape;361;p4:notes"/>
          <p:cNvSpPr txBox="1"/>
          <p:nvPr>
            <p:ph idx="1" type="body"/>
          </p:nvPr>
        </p:nvSpPr>
        <p:spPr>
          <a:xfrm>
            <a:off x="685800" y="4400640"/>
            <a:ext cx="5486040" cy="3600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
        <p:nvSpPr>
          <p:cNvPr id="362" name="Google Shape;362;p4: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6:notes"/>
          <p:cNvSpPr/>
          <p:nvPr>
            <p:ph idx="2" type="sldImg"/>
          </p:nvPr>
        </p:nvSpPr>
        <p:spPr>
          <a:xfrm>
            <a:off x="533400" y="763588"/>
            <a:ext cx="6704013" cy="3771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3" name="Google Shape;383;p6:notes"/>
          <p:cNvSpPr txBox="1"/>
          <p:nvPr>
            <p:ph idx="1" type="body"/>
          </p:nvPr>
        </p:nvSpPr>
        <p:spPr>
          <a:xfrm>
            <a:off x="777240" y="4777560"/>
            <a:ext cx="6217560" cy="452592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384" name="Google Shape;384;p6:notes"/>
          <p:cNvSpPr txBox="1"/>
          <p:nvPr>
            <p:ph idx="12" type="sldNum"/>
          </p:nvPr>
        </p:nvSpPr>
        <p:spPr>
          <a:xfrm>
            <a:off x="4399200" y="9555480"/>
            <a:ext cx="3372840" cy="50256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400"/>
              <a:buNone/>
            </a:pPr>
            <a:fld id="{00000000-1234-1234-1234-123412341234}" type="slidenum">
              <a:rPr b="0" lang="en-US" sz="1400" strike="noStrike">
                <a:latin typeface="Times New Roman"/>
                <a:ea typeface="Times New Roman"/>
                <a:cs typeface="Times New Roman"/>
                <a:sym typeface="Times New Roman"/>
              </a:rPr>
              <a:t>‹#›</a:t>
            </a:fld>
            <a:endParaRPr b="0" sz="1400" strike="noStrike">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4" name="Google Shape;414;p11:notes"/>
          <p:cNvSpPr txBox="1"/>
          <p:nvPr>
            <p:ph idx="1" type="body"/>
          </p:nvPr>
        </p:nvSpPr>
        <p:spPr>
          <a:xfrm>
            <a:off x="685800" y="4400640"/>
            <a:ext cx="5486040" cy="3600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
        <p:nvSpPr>
          <p:cNvPr id="415" name="Google Shape;415;p11: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6" name="Google Shape;446;p99:notes"/>
          <p:cNvSpPr txBox="1"/>
          <p:nvPr>
            <p:ph idx="1" type="body"/>
          </p:nvPr>
        </p:nvSpPr>
        <p:spPr>
          <a:xfrm>
            <a:off x="685800" y="4400640"/>
            <a:ext cx="5486040" cy="3600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
        <p:nvSpPr>
          <p:cNvPr id="447" name="Google Shape;447;p99: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8" name="Google Shape;468;p100:notes"/>
          <p:cNvSpPr txBox="1"/>
          <p:nvPr>
            <p:ph idx="1" type="body"/>
          </p:nvPr>
        </p:nvSpPr>
        <p:spPr>
          <a:xfrm>
            <a:off x="685800" y="4400640"/>
            <a:ext cx="5486040" cy="3600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
        <p:nvSpPr>
          <p:cNvPr id="469" name="Google Shape;469;p100: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9" name="Google Shape;479;p101:notes"/>
          <p:cNvSpPr txBox="1"/>
          <p:nvPr>
            <p:ph idx="1" type="body"/>
          </p:nvPr>
        </p:nvSpPr>
        <p:spPr>
          <a:xfrm>
            <a:off x="685800" y="4400640"/>
            <a:ext cx="5486040" cy="3600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
        <p:nvSpPr>
          <p:cNvPr id="480" name="Google Shape;480;p101: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1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1" name="Google Shape;501;p102:notes"/>
          <p:cNvSpPr txBox="1"/>
          <p:nvPr>
            <p:ph idx="1" type="body"/>
          </p:nvPr>
        </p:nvSpPr>
        <p:spPr>
          <a:xfrm>
            <a:off x="685800" y="4400640"/>
            <a:ext cx="5486040" cy="3600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
        <p:nvSpPr>
          <p:cNvPr id="502" name="Google Shape;502;p102: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34" name="Shape 34"/>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64" name="Shape 64"/>
        <p:cNvGrpSpPr/>
        <p:nvPr/>
      </p:nvGrpSpPr>
      <p:grpSpPr>
        <a:xfrm>
          <a:off x="0" y="0"/>
          <a:ext cx="0" cy="0"/>
          <a:chOff x="0" y="0"/>
          <a:chExt cx="0" cy="0"/>
        </a:xfrm>
      </p:grpSpPr>
      <p:sp>
        <p:nvSpPr>
          <p:cNvPr id="65" name="Google Shape;65;p4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43"/>
          <p:cNvSpPr txBox="1"/>
          <p:nvPr>
            <p:ph idx="1" type="body"/>
          </p:nvPr>
        </p:nvSpPr>
        <p:spPr>
          <a:xfrm>
            <a:off x="609480" y="1604520"/>
            <a:ext cx="1097244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67" name="Google Shape;67;p43"/>
          <p:cNvSpPr txBox="1"/>
          <p:nvPr>
            <p:ph idx="2" type="body"/>
          </p:nvPr>
        </p:nvSpPr>
        <p:spPr>
          <a:xfrm>
            <a:off x="609480" y="3682080"/>
            <a:ext cx="1097244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68" name="Shape 68"/>
        <p:cNvGrpSpPr/>
        <p:nvPr/>
      </p:nvGrpSpPr>
      <p:grpSpPr>
        <a:xfrm>
          <a:off x="0" y="0"/>
          <a:ext cx="0" cy="0"/>
          <a:chOff x="0" y="0"/>
          <a:chExt cx="0" cy="0"/>
        </a:xfrm>
      </p:grpSpPr>
      <p:sp>
        <p:nvSpPr>
          <p:cNvPr id="69" name="Google Shape;69;p4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44"/>
          <p:cNvSpPr txBox="1"/>
          <p:nvPr>
            <p:ph idx="1" type="body"/>
          </p:nvPr>
        </p:nvSpPr>
        <p:spPr>
          <a:xfrm>
            <a:off x="609480" y="1604520"/>
            <a:ext cx="535428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71" name="Google Shape;71;p44"/>
          <p:cNvSpPr txBox="1"/>
          <p:nvPr>
            <p:ph idx="2" type="body"/>
          </p:nvPr>
        </p:nvSpPr>
        <p:spPr>
          <a:xfrm>
            <a:off x="6231960" y="1604520"/>
            <a:ext cx="535428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72" name="Google Shape;72;p44"/>
          <p:cNvSpPr txBox="1"/>
          <p:nvPr>
            <p:ph idx="3" type="body"/>
          </p:nvPr>
        </p:nvSpPr>
        <p:spPr>
          <a:xfrm>
            <a:off x="609480" y="3682080"/>
            <a:ext cx="535428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73" name="Google Shape;73;p44"/>
          <p:cNvSpPr txBox="1"/>
          <p:nvPr>
            <p:ph idx="4" type="body"/>
          </p:nvPr>
        </p:nvSpPr>
        <p:spPr>
          <a:xfrm>
            <a:off x="6231960" y="3682080"/>
            <a:ext cx="535428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74" name="Shape 74"/>
        <p:cNvGrpSpPr/>
        <p:nvPr/>
      </p:nvGrpSpPr>
      <p:grpSpPr>
        <a:xfrm>
          <a:off x="0" y="0"/>
          <a:ext cx="0" cy="0"/>
          <a:chOff x="0" y="0"/>
          <a:chExt cx="0" cy="0"/>
        </a:xfrm>
      </p:grpSpPr>
      <p:sp>
        <p:nvSpPr>
          <p:cNvPr id="75" name="Google Shape;75;p4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45"/>
          <p:cNvSpPr txBox="1"/>
          <p:nvPr>
            <p:ph idx="1" type="body"/>
          </p:nvPr>
        </p:nvSpPr>
        <p:spPr>
          <a:xfrm>
            <a:off x="609480" y="1604520"/>
            <a:ext cx="353304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77" name="Google Shape;77;p45"/>
          <p:cNvSpPr txBox="1"/>
          <p:nvPr>
            <p:ph idx="2" type="body"/>
          </p:nvPr>
        </p:nvSpPr>
        <p:spPr>
          <a:xfrm>
            <a:off x="4319640" y="1604520"/>
            <a:ext cx="353304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78" name="Google Shape;78;p45"/>
          <p:cNvSpPr txBox="1"/>
          <p:nvPr>
            <p:ph idx="3" type="body"/>
          </p:nvPr>
        </p:nvSpPr>
        <p:spPr>
          <a:xfrm>
            <a:off x="8029800" y="1604520"/>
            <a:ext cx="353304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79" name="Google Shape;79;p45"/>
          <p:cNvSpPr txBox="1"/>
          <p:nvPr>
            <p:ph idx="4" type="body"/>
          </p:nvPr>
        </p:nvSpPr>
        <p:spPr>
          <a:xfrm>
            <a:off x="609480" y="3682080"/>
            <a:ext cx="353304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80" name="Google Shape;80;p45"/>
          <p:cNvSpPr txBox="1"/>
          <p:nvPr>
            <p:ph idx="5" type="body"/>
          </p:nvPr>
        </p:nvSpPr>
        <p:spPr>
          <a:xfrm>
            <a:off x="4319640" y="3682080"/>
            <a:ext cx="353304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81" name="Google Shape;81;p45"/>
          <p:cNvSpPr txBox="1"/>
          <p:nvPr>
            <p:ph idx="6" type="body"/>
          </p:nvPr>
        </p:nvSpPr>
        <p:spPr>
          <a:xfrm>
            <a:off x="8029800" y="3682080"/>
            <a:ext cx="353304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07" name="Shape 107"/>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08" name="Shape 108"/>
        <p:cNvGrpSpPr/>
        <p:nvPr/>
      </p:nvGrpSpPr>
      <p:grpSpPr>
        <a:xfrm>
          <a:off x="0" y="0"/>
          <a:ext cx="0" cy="0"/>
          <a:chOff x="0" y="0"/>
          <a:chExt cx="0" cy="0"/>
        </a:xfrm>
      </p:grpSpPr>
      <p:sp>
        <p:nvSpPr>
          <p:cNvPr id="109" name="Google Shape;109;p3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35"/>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11" name="Shape 111"/>
        <p:cNvGrpSpPr/>
        <p:nvPr/>
      </p:nvGrpSpPr>
      <p:grpSpPr>
        <a:xfrm>
          <a:off x="0" y="0"/>
          <a:ext cx="0" cy="0"/>
          <a:chOff x="0" y="0"/>
          <a:chExt cx="0" cy="0"/>
        </a:xfrm>
      </p:grpSpPr>
      <p:sp>
        <p:nvSpPr>
          <p:cNvPr id="112" name="Google Shape;112;p4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46"/>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14" name="Shape 114"/>
        <p:cNvGrpSpPr/>
        <p:nvPr/>
      </p:nvGrpSpPr>
      <p:grpSpPr>
        <a:xfrm>
          <a:off x="0" y="0"/>
          <a:ext cx="0" cy="0"/>
          <a:chOff x="0" y="0"/>
          <a:chExt cx="0" cy="0"/>
        </a:xfrm>
      </p:grpSpPr>
      <p:sp>
        <p:nvSpPr>
          <p:cNvPr id="115" name="Google Shape;115;p4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47"/>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17" name="Google Shape;117;p47"/>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8" name="Shape 118"/>
        <p:cNvGrpSpPr/>
        <p:nvPr/>
      </p:nvGrpSpPr>
      <p:grpSpPr>
        <a:xfrm>
          <a:off x="0" y="0"/>
          <a:ext cx="0" cy="0"/>
          <a:chOff x="0" y="0"/>
          <a:chExt cx="0" cy="0"/>
        </a:xfrm>
      </p:grpSpPr>
      <p:sp>
        <p:nvSpPr>
          <p:cNvPr id="119" name="Google Shape;119;p4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20" name="Shape 120"/>
        <p:cNvGrpSpPr/>
        <p:nvPr/>
      </p:nvGrpSpPr>
      <p:grpSpPr>
        <a:xfrm>
          <a:off x="0" y="0"/>
          <a:ext cx="0" cy="0"/>
          <a:chOff x="0" y="0"/>
          <a:chExt cx="0" cy="0"/>
        </a:xfrm>
      </p:grpSpPr>
      <p:sp>
        <p:nvSpPr>
          <p:cNvPr id="121" name="Google Shape;121;p49"/>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22" name="Shape 122"/>
        <p:cNvGrpSpPr/>
        <p:nvPr/>
      </p:nvGrpSpPr>
      <p:grpSpPr>
        <a:xfrm>
          <a:off x="0" y="0"/>
          <a:ext cx="0" cy="0"/>
          <a:chOff x="0" y="0"/>
          <a:chExt cx="0" cy="0"/>
        </a:xfrm>
      </p:grpSpPr>
      <p:sp>
        <p:nvSpPr>
          <p:cNvPr id="123" name="Google Shape;123;p5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50"/>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25" name="Google Shape;125;p50"/>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26" name="Google Shape;126;p50"/>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35" name="Shape 35"/>
        <p:cNvGrpSpPr/>
        <p:nvPr/>
      </p:nvGrpSpPr>
      <p:grpSpPr>
        <a:xfrm>
          <a:off x="0" y="0"/>
          <a:ext cx="0" cy="0"/>
          <a:chOff x="0" y="0"/>
          <a:chExt cx="0" cy="0"/>
        </a:xfrm>
      </p:grpSpPr>
      <p:sp>
        <p:nvSpPr>
          <p:cNvPr id="36" name="Google Shape;36;p2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3"/>
          <p:cNvSpPr txBox="1"/>
          <p:nvPr>
            <p:ph idx="1" type="body"/>
          </p:nvPr>
        </p:nvSpPr>
        <p:spPr>
          <a:xfrm>
            <a:off x="609480" y="1604520"/>
            <a:ext cx="10972440" cy="397728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27" name="Shape 127"/>
        <p:cNvGrpSpPr/>
        <p:nvPr/>
      </p:nvGrpSpPr>
      <p:grpSpPr>
        <a:xfrm>
          <a:off x="0" y="0"/>
          <a:ext cx="0" cy="0"/>
          <a:chOff x="0" y="0"/>
          <a:chExt cx="0" cy="0"/>
        </a:xfrm>
      </p:grpSpPr>
      <p:sp>
        <p:nvSpPr>
          <p:cNvPr id="128" name="Google Shape;128;p5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51"/>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30" name="Google Shape;130;p51"/>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31" name="Google Shape;131;p51"/>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32" name="Shape 132"/>
        <p:cNvGrpSpPr/>
        <p:nvPr/>
      </p:nvGrpSpPr>
      <p:grpSpPr>
        <a:xfrm>
          <a:off x="0" y="0"/>
          <a:ext cx="0" cy="0"/>
          <a:chOff x="0" y="0"/>
          <a:chExt cx="0" cy="0"/>
        </a:xfrm>
      </p:grpSpPr>
      <p:sp>
        <p:nvSpPr>
          <p:cNvPr id="133" name="Google Shape;133;p5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52"/>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35" name="Google Shape;135;p52"/>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36" name="Google Shape;136;p52"/>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37" name="Shape 137"/>
        <p:cNvGrpSpPr/>
        <p:nvPr/>
      </p:nvGrpSpPr>
      <p:grpSpPr>
        <a:xfrm>
          <a:off x="0" y="0"/>
          <a:ext cx="0" cy="0"/>
          <a:chOff x="0" y="0"/>
          <a:chExt cx="0" cy="0"/>
        </a:xfrm>
      </p:grpSpPr>
      <p:sp>
        <p:nvSpPr>
          <p:cNvPr id="138" name="Google Shape;138;p5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53"/>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40" name="Google Shape;140;p53"/>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41" name="Shape 141"/>
        <p:cNvGrpSpPr/>
        <p:nvPr/>
      </p:nvGrpSpPr>
      <p:grpSpPr>
        <a:xfrm>
          <a:off x="0" y="0"/>
          <a:ext cx="0" cy="0"/>
          <a:chOff x="0" y="0"/>
          <a:chExt cx="0" cy="0"/>
        </a:xfrm>
      </p:grpSpPr>
      <p:sp>
        <p:nvSpPr>
          <p:cNvPr id="142" name="Google Shape;142;p5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3" name="Google Shape;143;p54"/>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44" name="Google Shape;144;p54"/>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45" name="Google Shape;145;p54"/>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46" name="Google Shape;146;p54"/>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47" name="Shape 147"/>
        <p:cNvGrpSpPr/>
        <p:nvPr/>
      </p:nvGrpSpPr>
      <p:grpSpPr>
        <a:xfrm>
          <a:off x="0" y="0"/>
          <a:ext cx="0" cy="0"/>
          <a:chOff x="0" y="0"/>
          <a:chExt cx="0" cy="0"/>
        </a:xfrm>
      </p:grpSpPr>
      <p:sp>
        <p:nvSpPr>
          <p:cNvPr id="148" name="Google Shape;148;p5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55"/>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50" name="Google Shape;150;p55"/>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51" name="Google Shape;151;p55"/>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52" name="Google Shape;152;p55"/>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53" name="Google Shape;153;p55"/>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54" name="Google Shape;154;p55"/>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85" name="Shape 185"/>
        <p:cNvGrpSpPr/>
        <p:nvPr/>
      </p:nvGrpSpPr>
      <p:grpSpPr>
        <a:xfrm>
          <a:off x="0" y="0"/>
          <a:ext cx="0" cy="0"/>
          <a:chOff x="0" y="0"/>
          <a:chExt cx="0" cy="0"/>
        </a:xfrm>
      </p:grpSpPr>
      <p:sp>
        <p:nvSpPr>
          <p:cNvPr id="186" name="Google Shape;186;p2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7" name="Google Shape;187;p28"/>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88" name="Shape 188"/>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89" name="Shape 189"/>
        <p:cNvGrpSpPr/>
        <p:nvPr/>
      </p:nvGrpSpPr>
      <p:grpSpPr>
        <a:xfrm>
          <a:off x="0" y="0"/>
          <a:ext cx="0" cy="0"/>
          <a:chOff x="0" y="0"/>
          <a:chExt cx="0" cy="0"/>
        </a:xfrm>
      </p:grpSpPr>
      <p:sp>
        <p:nvSpPr>
          <p:cNvPr id="190" name="Google Shape;190;p5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1" name="Google Shape;191;p56"/>
          <p:cNvSpPr txBox="1"/>
          <p:nvPr>
            <p:ph idx="1" type="body"/>
          </p:nvPr>
        </p:nvSpPr>
        <p:spPr>
          <a:xfrm>
            <a:off x="609480" y="1604520"/>
            <a:ext cx="10972440" cy="397728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92" name="Shape 192"/>
        <p:cNvGrpSpPr/>
        <p:nvPr/>
      </p:nvGrpSpPr>
      <p:grpSpPr>
        <a:xfrm>
          <a:off x="0" y="0"/>
          <a:ext cx="0" cy="0"/>
          <a:chOff x="0" y="0"/>
          <a:chExt cx="0" cy="0"/>
        </a:xfrm>
      </p:grpSpPr>
      <p:sp>
        <p:nvSpPr>
          <p:cNvPr id="193" name="Google Shape;193;p5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4" name="Google Shape;194;p57"/>
          <p:cNvSpPr txBox="1"/>
          <p:nvPr>
            <p:ph idx="1" type="body"/>
          </p:nvPr>
        </p:nvSpPr>
        <p:spPr>
          <a:xfrm>
            <a:off x="609480" y="1604520"/>
            <a:ext cx="5354280" cy="397728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95" name="Google Shape;195;p57"/>
          <p:cNvSpPr txBox="1"/>
          <p:nvPr>
            <p:ph idx="2" type="body"/>
          </p:nvPr>
        </p:nvSpPr>
        <p:spPr>
          <a:xfrm>
            <a:off x="6231960" y="1604520"/>
            <a:ext cx="5354280" cy="397728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6" name="Shape 196"/>
        <p:cNvGrpSpPr/>
        <p:nvPr/>
      </p:nvGrpSpPr>
      <p:grpSpPr>
        <a:xfrm>
          <a:off x="0" y="0"/>
          <a:ext cx="0" cy="0"/>
          <a:chOff x="0" y="0"/>
          <a:chExt cx="0" cy="0"/>
        </a:xfrm>
      </p:grpSpPr>
      <p:sp>
        <p:nvSpPr>
          <p:cNvPr id="197" name="Google Shape;197;p5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38" name="Shape 38"/>
        <p:cNvGrpSpPr/>
        <p:nvPr/>
      </p:nvGrpSpPr>
      <p:grpSpPr>
        <a:xfrm>
          <a:off x="0" y="0"/>
          <a:ext cx="0" cy="0"/>
          <a:chOff x="0" y="0"/>
          <a:chExt cx="0" cy="0"/>
        </a:xfrm>
      </p:grpSpPr>
      <p:sp>
        <p:nvSpPr>
          <p:cNvPr id="39" name="Google Shape;39;p3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36"/>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98" name="Shape 198"/>
        <p:cNvGrpSpPr/>
        <p:nvPr/>
      </p:nvGrpSpPr>
      <p:grpSpPr>
        <a:xfrm>
          <a:off x="0" y="0"/>
          <a:ext cx="0" cy="0"/>
          <a:chOff x="0" y="0"/>
          <a:chExt cx="0" cy="0"/>
        </a:xfrm>
      </p:grpSpPr>
      <p:sp>
        <p:nvSpPr>
          <p:cNvPr id="199" name="Google Shape;199;p59"/>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00" name="Shape 200"/>
        <p:cNvGrpSpPr/>
        <p:nvPr/>
      </p:nvGrpSpPr>
      <p:grpSpPr>
        <a:xfrm>
          <a:off x="0" y="0"/>
          <a:ext cx="0" cy="0"/>
          <a:chOff x="0" y="0"/>
          <a:chExt cx="0" cy="0"/>
        </a:xfrm>
      </p:grpSpPr>
      <p:sp>
        <p:nvSpPr>
          <p:cNvPr id="201" name="Google Shape;201;p6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2" name="Google Shape;202;p60"/>
          <p:cNvSpPr txBox="1"/>
          <p:nvPr>
            <p:ph idx="1" type="body"/>
          </p:nvPr>
        </p:nvSpPr>
        <p:spPr>
          <a:xfrm>
            <a:off x="609480" y="1604520"/>
            <a:ext cx="535428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03" name="Google Shape;203;p60"/>
          <p:cNvSpPr txBox="1"/>
          <p:nvPr>
            <p:ph idx="2" type="body"/>
          </p:nvPr>
        </p:nvSpPr>
        <p:spPr>
          <a:xfrm>
            <a:off x="6231960" y="1604520"/>
            <a:ext cx="5354280" cy="397728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04" name="Google Shape;204;p60"/>
          <p:cNvSpPr txBox="1"/>
          <p:nvPr>
            <p:ph idx="3" type="body"/>
          </p:nvPr>
        </p:nvSpPr>
        <p:spPr>
          <a:xfrm>
            <a:off x="609480" y="3682080"/>
            <a:ext cx="535428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05" name="Shape 205"/>
        <p:cNvGrpSpPr/>
        <p:nvPr/>
      </p:nvGrpSpPr>
      <p:grpSpPr>
        <a:xfrm>
          <a:off x="0" y="0"/>
          <a:ext cx="0" cy="0"/>
          <a:chOff x="0" y="0"/>
          <a:chExt cx="0" cy="0"/>
        </a:xfrm>
      </p:grpSpPr>
      <p:sp>
        <p:nvSpPr>
          <p:cNvPr id="206" name="Google Shape;206;p6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7" name="Google Shape;207;p61"/>
          <p:cNvSpPr txBox="1"/>
          <p:nvPr>
            <p:ph idx="1" type="body"/>
          </p:nvPr>
        </p:nvSpPr>
        <p:spPr>
          <a:xfrm>
            <a:off x="609480" y="1604520"/>
            <a:ext cx="5354280" cy="397728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08" name="Google Shape;208;p61"/>
          <p:cNvSpPr txBox="1"/>
          <p:nvPr>
            <p:ph idx="2" type="body"/>
          </p:nvPr>
        </p:nvSpPr>
        <p:spPr>
          <a:xfrm>
            <a:off x="6231960" y="1604520"/>
            <a:ext cx="535428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09" name="Google Shape;209;p61"/>
          <p:cNvSpPr txBox="1"/>
          <p:nvPr>
            <p:ph idx="3" type="body"/>
          </p:nvPr>
        </p:nvSpPr>
        <p:spPr>
          <a:xfrm>
            <a:off x="6231960" y="3682080"/>
            <a:ext cx="535428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210" name="Shape 210"/>
        <p:cNvGrpSpPr/>
        <p:nvPr/>
      </p:nvGrpSpPr>
      <p:grpSpPr>
        <a:xfrm>
          <a:off x="0" y="0"/>
          <a:ext cx="0" cy="0"/>
          <a:chOff x="0" y="0"/>
          <a:chExt cx="0" cy="0"/>
        </a:xfrm>
      </p:grpSpPr>
      <p:sp>
        <p:nvSpPr>
          <p:cNvPr id="211" name="Google Shape;211;p6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2" name="Google Shape;212;p62"/>
          <p:cNvSpPr txBox="1"/>
          <p:nvPr>
            <p:ph idx="1" type="body"/>
          </p:nvPr>
        </p:nvSpPr>
        <p:spPr>
          <a:xfrm>
            <a:off x="609480" y="1604520"/>
            <a:ext cx="535428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13" name="Google Shape;213;p62"/>
          <p:cNvSpPr txBox="1"/>
          <p:nvPr>
            <p:ph idx="2" type="body"/>
          </p:nvPr>
        </p:nvSpPr>
        <p:spPr>
          <a:xfrm>
            <a:off x="6231960" y="1604520"/>
            <a:ext cx="535428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14" name="Google Shape;214;p62"/>
          <p:cNvSpPr txBox="1"/>
          <p:nvPr>
            <p:ph idx="3" type="body"/>
          </p:nvPr>
        </p:nvSpPr>
        <p:spPr>
          <a:xfrm>
            <a:off x="609480" y="3682080"/>
            <a:ext cx="1097244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215" name="Shape 215"/>
        <p:cNvGrpSpPr/>
        <p:nvPr/>
      </p:nvGrpSpPr>
      <p:grpSpPr>
        <a:xfrm>
          <a:off x="0" y="0"/>
          <a:ext cx="0" cy="0"/>
          <a:chOff x="0" y="0"/>
          <a:chExt cx="0" cy="0"/>
        </a:xfrm>
      </p:grpSpPr>
      <p:sp>
        <p:nvSpPr>
          <p:cNvPr id="216" name="Google Shape;216;p6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7" name="Google Shape;217;p63"/>
          <p:cNvSpPr txBox="1"/>
          <p:nvPr>
            <p:ph idx="1" type="body"/>
          </p:nvPr>
        </p:nvSpPr>
        <p:spPr>
          <a:xfrm>
            <a:off x="609480" y="1604520"/>
            <a:ext cx="1097244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18" name="Google Shape;218;p63"/>
          <p:cNvSpPr txBox="1"/>
          <p:nvPr>
            <p:ph idx="2" type="body"/>
          </p:nvPr>
        </p:nvSpPr>
        <p:spPr>
          <a:xfrm>
            <a:off x="609480" y="3682080"/>
            <a:ext cx="1097244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219" name="Shape 219"/>
        <p:cNvGrpSpPr/>
        <p:nvPr/>
      </p:nvGrpSpPr>
      <p:grpSpPr>
        <a:xfrm>
          <a:off x="0" y="0"/>
          <a:ext cx="0" cy="0"/>
          <a:chOff x="0" y="0"/>
          <a:chExt cx="0" cy="0"/>
        </a:xfrm>
      </p:grpSpPr>
      <p:sp>
        <p:nvSpPr>
          <p:cNvPr id="220" name="Google Shape;220;p6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1" name="Google Shape;221;p64"/>
          <p:cNvSpPr txBox="1"/>
          <p:nvPr>
            <p:ph idx="1" type="body"/>
          </p:nvPr>
        </p:nvSpPr>
        <p:spPr>
          <a:xfrm>
            <a:off x="609480" y="1604520"/>
            <a:ext cx="535428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22" name="Google Shape;222;p64"/>
          <p:cNvSpPr txBox="1"/>
          <p:nvPr>
            <p:ph idx="2" type="body"/>
          </p:nvPr>
        </p:nvSpPr>
        <p:spPr>
          <a:xfrm>
            <a:off x="6231960" y="1604520"/>
            <a:ext cx="535428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23" name="Google Shape;223;p64"/>
          <p:cNvSpPr txBox="1"/>
          <p:nvPr>
            <p:ph idx="3" type="body"/>
          </p:nvPr>
        </p:nvSpPr>
        <p:spPr>
          <a:xfrm>
            <a:off x="609480" y="3682080"/>
            <a:ext cx="535428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24" name="Google Shape;224;p64"/>
          <p:cNvSpPr txBox="1"/>
          <p:nvPr>
            <p:ph idx="4" type="body"/>
          </p:nvPr>
        </p:nvSpPr>
        <p:spPr>
          <a:xfrm>
            <a:off x="6231960" y="3682080"/>
            <a:ext cx="535428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225" name="Shape 225"/>
        <p:cNvGrpSpPr/>
        <p:nvPr/>
      </p:nvGrpSpPr>
      <p:grpSpPr>
        <a:xfrm>
          <a:off x="0" y="0"/>
          <a:ext cx="0" cy="0"/>
          <a:chOff x="0" y="0"/>
          <a:chExt cx="0" cy="0"/>
        </a:xfrm>
      </p:grpSpPr>
      <p:sp>
        <p:nvSpPr>
          <p:cNvPr id="226" name="Google Shape;226;p6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7" name="Google Shape;227;p65"/>
          <p:cNvSpPr txBox="1"/>
          <p:nvPr>
            <p:ph idx="1" type="body"/>
          </p:nvPr>
        </p:nvSpPr>
        <p:spPr>
          <a:xfrm>
            <a:off x="609480" y="1604520"/>
            <a:ext cx="353304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28" name="Google Shape;228;p65"/>
          <p:cNvSpPr txBox="1"/>
          <p:nvPr>
            <p:ph idx="2" type="body"/>
          </p:nvPr>
        </p:nvSpPr>
        <p:spPr>
          <a:xfrm>
            <a:off x="4319640" y="1604520"/>
            <a:ext cx="353304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29" name="Google Shape;229;p65"/>
          <p:cNvSpPr txBox="1"/>
          <p:nvPr>
            <p:ph idx="3" type="body"/>
          </p:nvPr>
        </p:nvSpPr>
        <p:spPr>
          <a:xfrm>
            <a:off x="8029800" y="1604520"/>
            <a:ext cx="353304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30" name="Google Shape;230;p65"/>
          <p:cNvSpPr txBox="1"/>
          <p:nvPr>
            <p:ph idx="4" type="body"/>
          </p:nvPr>
        </p:nvSpPr>
        <p:spPr>
          <a:xfrm>
            <a:off x="609480" y="3682080"/>
            <a:ext cx="353304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31" name="Google Shape;231;p65"/>
          <p:cNvSpPr txBox="1"/>
          <p:nvPr>
            <p:ph idx="5" type="body"/>
          </p:nvPr>
        </p:nvSpPr>
        <p:spPr>
          <a:xfrm>
            <a:off x="4319640" y="3682080"/>
            <a:ext cx="353304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32" name="Google Shape;232;p65"/>
          <p:cNvSpPr txBox="1"/>
          <p:nvPr>
            <p:ph idx="6" type="body"/>
          </p:nvPr>
        </p:nvSpPr>
        <p:spPr>
          <a:xfrm>
            <a:off x="8029800" y="3682080"/>
            <a:ext cx="353304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59" name="Shape 259"/>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260" name="Shape 260"/>
        <p:cNvGrpSpPr/>
        <p:nvPr/>
      </p:nvGrpSpPr>
      <p:grpSpPr>
        <a:xfrm>
          <a:off x="0" y="0"/>
          <a:ext cx="0" cy="0"/>
          <a:chOff x="0" y="0"/>
          <a:chExt cx="0" cy="0"/>
        </a:xfrm>
      </p:grpSpPr>
      <p:sp>
        <p:nvSpPr>
          <p:cNvPr id="261" name="Google Shape;261;p8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2" name="Google Shape;262;p88"/>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63" name="Shape 263"/>
        <p:cNvGrpSpPr/>
        <p:nvPr/>
      </p:nvGrpSpPr>
      <p:grpSpPr>
        <a:xfrm>
          <a:off x="0" y="0"/>
          <a:ext cx="0" cy="0"/>
          <a:chOff x="0" y="0"/>
          <a:chExt cx="0" cy="0"/>
        </a:xfrm>
      </p:grpSpPr>
      <p:sp>
        <p:nvSpPr>
          <p:cNvPr id="264" name="Google Shape;264;p8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5" name="Google Shape;265;p89"/>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41" name="Shape 41"/>
        <p:cNvGrpSpPr/>
        <p:nvPr/>
      </p:nvGrpSpPr>
      <p:grpSpPr>
        <a:xfrm>
          <a:off x="0" y="0"/>
          <a:ext cx="0" cy="0"/>
          <a:chOff x="0" y="0"/>
          <a:chExt cx="0" cy="0"/>
        </a:xfrm>
      </p:grpSpPr>
      <p:sp>
        <p:nvSpPr>
          <p:cNvPr id="42" name="Google Shape;42;p3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7"/>
          <p:cNvSpPr txBox="1"/>
          <p:nvPr>
            <p:ph idx="1" type="body"/>
          </p:nvPr>
        </p:nvSpPr>
        <p:spPr>
          <a:xfrm>
            <a:off x="609480" y="1604520"/>
            <a:ext cx="5354280" cy="397728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4" name="Google Shape;44;p37"/>
          <p:cNvSpPr txBox="1"/>
          <p:nvPr>
            <p:ph idx="2" type="body"/>
          </p:nvPr>
        </p:nvSpPr>
        <p:spPr>
          <a:xfrm>
            <a:off x="6231960" y="1604520"/>
            <a:ext cx="5354280" cy="397728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66" name="Shape 266"/>
        <p:cNvGrpSpPr/>
        <p:nvPr/>
      </p:nvGrpSpPr>
      <p:grpSpPr>
        <a:xfrm>
          <a:off x="0" y="0"/>
          <a:ext cx="0" cy="0"/>
          <a:chOff x="0" y="0"/>
          <a:chExt cx="0" cy="0"/>
        </a:xfrm>
      </p:grpSpPr>
      <p:sp>
        <p:nvSpPr>
          <p:cNvPr id="267" name="Google Shape;267;p9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8" name="Google Shape;268;p90"/>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69" name="Google Shape;269;p90"/>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0" name="Shape 270"/>
        <p:cNvGrpSpPr/>
        <p:nvPr/>
      </p:nvGrpSpPr>
      <p:grpSpPr>
        <a:xfrm>
          <a:off x="0" y="0"/>
          <a:ext cx="0" cy="0"/>
          <a:chOff x="0" y="0"/>
          <a:chExt cx="0" cy="0"/>
        </a:xfrm>
      </p:grpSpPr>
      <p:sp>
        <p:nvSpPr>
          <p:cNvPr id="271" name="Google Shape;271;p9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72" name="Shape 272"/>
        <p:cNvGrpSpPr/>
        <p:nvPr/>
      </p:nvGrpSpPr>
      <p:grpSpPr>
        <a:xfrm>
          <a:off x="0" y="0"/>
          <a:ext cx="0" cy="0"/>
          <a:chOff x="0" y="0"/>
          <a:chExt cx="0" cy="0"/>
        </a:xfrm>
      </p:grpSpPr>
      <p:sp>
        <p:nvSpPr>
          <p:cNvPr id="273" name="Google Shape;273;p92"/>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74" name="Shape 274"/>
        <p:cNvGrpSpPr/>
        <p:nvPr/>
      </p:nvGrpSpPr>
      <p:grpSpPr>
        <a:xfrm>
          <a:off x="0" y="0"/>
          <a:ext cx="0" cy="0"/>
          <a:chOff x="0" y="0"/>
          <a:chExt cx="0" cy="0"/>
        </a:xfrm>
      </p:grpSpPr>
      <p:sp>
        <p:nvSpPr>
          <p:cNvPr id="275" name="Google Shape;275;p9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6" name="Google Shape;276;p93"/>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77" name="Google Shape;277;p93"/>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78" name="Google Shape;278;p93"/>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79" name="Shape 279"/>
        <p:cNvGrpSpPr/>
        <p:nvPr/>
      </p:nvGrpSpPr>
      <p:grpSpPr>
        <a:xfrm>
          <a:off x="0" y="0"/>
          <a:ext cx="0" cy="0"/>
          <a:chOff x="0" y="0"/>
          <a:chExt cx="0" cy="0"/>
        </a:xfrm>
      </p:grpSpPr>
      <p:sp>
        <p:nvSpPr>
          <p:cNvPr id="280" name="Google Shape;280;p9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1" name="Google Shape;281;p94"/>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82" name="Google Shape;282;p94"/>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83" name="Google Shape;283;p94"/>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284" name="Shape 284"/>
        <p:cNvGrpSpPr/>
        <p:nvPr/>
      </p:nvGrpSpPr>
      <p:grpSpPr>
        <a:xfrm>
          <a:off x="0" y="0"/>
          <a:ext cx="0" cy="0"/>
          <a:chOff x="0" y="0"/>
          <a:chExt cx="0" cy="0"/>
        </a:xfrm>
      </p:grpSpPr>
      <p:sp>
        <p:nvSpPr>
          <p:cNvPr id="285" name="Google Shape;285;p9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6" name="Google Shape;286;p95"/>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87" name="Google Shape;287;p95"/>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88" name="Google Shape;288;p95"/>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289" name="Shape 289"/>
        <p:cNvGrpSpPr/>
        <p:nvPr/>
      </p:nvGrpSpPr>
      <p:grpSpPr>
        <a:xfrm>
          <a:off x="0" y="0"/>
          <a:ext cx="0" cy="0"/>
          <a:chOff x="0" y="0"/>
          <a:chExt cx="0" cy="0"/>
        </a:xfrm>
      </p:grpSpPr>
      <p:sp>
        <p:nvSpPr>
          <p:cNvPr id="290" name="Google Shape;290;p9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1" name="Google Shape;291;p96"/>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92" name="Google Shape;292;p96"/>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293" name="Shape 293"/>
        <p:cNvGrpSpPr/>
        <p:nvPr/>
      </p:nvGrpSpPr>
      <p:grpSpPr>
        <a:xfrm>
          <a:off x="0" y="0"/>
          <a:ext cx="0" cy="0"/>
          <a:chOff x="0" y="0"/>
          <a:chExt cx="0" cy="0"/>
        </a:xfrm>
      </p:grpSpPr>
      <p:sp>
        <p:nvSpPr>
          <p:cNvPr id="294" name="Google Shape;294;p9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5" name="Google Shape;295;p97"/>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96" name="Google Shape;296;p97"/>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97" name="Google Shape;297;p97"/>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98" name="Google Shape;298;p97"/>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299" name="Shape 299"/>
        <p:cNvGrpSpPr/>
        <p:nvPr/>
      </p:nvGrpSpPr>
      <p:grpSpPr>
        <a:xfrm>
          <a:off x="0" y="0"/>
          <a:ext cx="0" cy="0"/>
          <a:chOff x="0" y="0"/>
          <a:chExt cx="0" cy="0"/>
        </a:xfrm>
      </p:grpSpPr>
      <p:sp>
        <p:nvSpPr>
          <p:cNvPr id="300" name="Google Shape;300;p9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1" name="Google Shape;301;p98"/>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02" name="Google Shape;302;p98"/>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03" name="Google Shape;303;p98"/>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04" name="Google Shape;304;p98"/>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05" name="Google Shape;305;p98"/>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06" name="Google Shape;306;p98"/>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3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47" name="Shape 47"/>
        <p:cNvGrpSpPr/>
        <p:nvPr/>
      </p:nvGrpSpPr>
      <p:grpSpPr>
        <a:xfrm>
          <a:off x="0" y="0"/>
          <a:ext cx="0" cy="0"/>
          <a:chOff x="0" y="0"/>
          <a:chExt cx="0" cy="0"/>
        </a:xfrm>
      </p:grpSpPr>
      <p:sp>
        <p:nvSpPr>
          <p:cNvPr id="48" name="Google Shape;48;p39"/>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49" name="Shape 49"/>
        <p:cNvGrpSpPr/>
        <p:nvPr/>
      </p:nvGrpSpPr>
      <p:grpSpPr>
        <a:xfrm>
          <a:off x="0" y="0"/>
          <a:ext cx="0" cy="0"/>
          <a:chOff x="0" y="0"/>
          <a:chExt cx="0" cy="0"/>
        </a:xfrm>
      </p:grpSpPr>
      <p:sp>
        <p:nvSpPr>
          <p:cNvPr id="50" name="Google Shape;50;p4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40"/>
          <p:cNvSpPr txBox="1"/>
          <p:nvPr>
            <p:ph idx="1" type="body"/>
          </p:nvPr>
        </p:nvSpPr>
        <p:spPr>
          <a:xfrm>
            <a:off x="609480" y="1604520"/>
            <a:ext cx="535428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2" name="Google Shape;52;p40"/>
          <p:cNvSpPr txBox="1"/>
          <p:nvPr>
            <p:ph idx="2" type="body"/>
          </p:nvPr>
        </p:nvSpPr>
        <p:spPr>
          <a:xfrm>
            <a:off x="6231960" y="1604520"/>
            <a:ext cx="5354280" cy="397728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3" name="Google Shape;53;p40"/>
          <p:cNvSpPr txBox="1"/>
          <p:nvPr>
            <p:ph idx="3" type="body"/>
          </p:nvPr>
        </p:nvSpPr>
        <p:spPr>
          <a:xfrm>
            <a:off x="609480" y="3682080"/>
            <a:ext cx="535428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54" name="Shape 54"/>
        <p:cNvGrpSpPr/>
        <p:nvPr/>
      </p:nvGrpSpPr>
      <p:grpSpPr>
        <a:xfrm>
          <a:off x="0" y="0"/>
          <a:ext cx="0" cy="0"/>
          <a:chOff x="0" y="0"/>
          <a:chExt cx="0" cy="0"/>
        </a:xfrm>
      </p:grpSpPr>
      <p:sp>
        <p:nvSpPr>
          <p:cNvPr id="55" name="Google Shape;55;p4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41"/>
          <p:cNvSpPr txBox="1"/>
          <p:nvPr>
            <p:ph idx="1" type="body"/>
          </p:nvPr>
        </p:nvSpPr>
        <p:spPr>
          <a:xfrm>
            <a:off x="609480" y="1604520"/>
            <a:ext cx="5354280" cy="397728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7" name="Google Shape;57;p41"/>
          <p:cNvSpPr txBox="1"/>
          <p:nvPr>
            <p:ph idx="2" type="body"/>
          </p:nvPr>
        </p:nvSpPr>
        <p:spPr>
          <a:xfrm>
            <a:off x="6231960" y="1604520"/>
            <a:ext cx="535428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8" name="Google Shape;58;p41"/>
          <p:cNvSpPr txBox="1"/>
          <p:nvPr>
            <p:ph idx="3" type="body"/>
          </p:nvPr>
        </p:nvSpPr>
        <p:spPr>
          <a:xfrm>
            <a:off x="6231960" y="3682080"/>
            <a:ext cx="535428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59" name="Shape 59"/>
        <p:cNvGrpSpPr/>
        <p:nvPr/>
      </p:nvGrpSpPr>
      <p:grpSpPr>
        <a:xfrm>
          <a:off x="0" y="0"/>
          <a:ext cx="0" cy="0"/>
          <a:chOff x="0" y="0"/>
          <a:chExt cx="0" cy="0"/>
        </a:xfrm>
      </p:grpSpPr>
      <p:sp>
        <p:nvSpPr>
          <p:cNvPr id="60" name="Google Shape;60;p4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42"/>
          <p:cNvSpPr txBox="1"/>
          <p:nvPr>
            <p:ph idx="1" type="body"/>
          </p:nvPr>
        </p:nvSpPr>
        <p:spPr>
          <a:xfrm>
            <a:off x="609480" y="1604520"/>
            <a:ext cx="535428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62" name="Google Shape;62;p42"/>
          <p:cNvSpPr txBox="1"/>
          <p:nvPr>
            <p:ph idx="2" type="body"/>
          </p:nvPr>
        </p:nvSpPr>
        <p:spPr>
          <a:xfrm>
            <a:off x="6231960" y="1604520"/>
            <a:ext cx="535428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63" name="Google Shape;63;p42"/>
          <p:cNvSpPr txBox="1"/>
          <p:nvPr>
            <p:ph idx="3" type="body"/>
          </p:nvPr>
        </p:nvSpPr>
        <p:spPr>
          <a:xfrm>
            <a:off x="609480" y="3682080"/>
            <a:ext cx="1097244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3.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0" Type="http://schemas.openxmlformats.org/officeDocument/2006/relationships/slideLayout" Target="../slideLayouts/slideLayout34.xml"/><Relationship Id="rId13" Type="http://schemas.openxmlformats.org/officeDocument/2006/relationships/theme" Target="../theme/theme5.xml"/><Relationship Id="rId12" Type="http://schemas.openxmlformats.org/officeDocument/2006/relationships/slideLayout" Target="../slideLayouts/slideLayout36.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7.xml"/><Relationship Id="rId10" Type="http://schemas.openxmlformats.org/officeDocument/2006/relationships/slideLayout" Target="../slideLayouts/slideLayout46.xml"/><Relationship Id="rId13" Type="http://schemas.openxmlformats.org/officeDocument/2006/relationships/theme" Target="../theme/theme4.xml"/><Relationship Id="rId12" Type="http://schemas.openxmlformats.org/officeDocument/2006/relationships/slideLayout" Target="../slideLayouts/slideLayout48.xml"/><Relationship Id="rId1" Type="http://schemas.openxmlformats.org/officeDocument/2006/relationships/slideLayout" Target="../slideLayouts/slideLayout37.xml"/><Relationship Id="rId2" Type="http://schemas.openxmlformats.org/officeDocument/2006/relationships/slideLayout" Target="../slideLayouts/slideLayout38.xml"/><Relationship Id="rId3" Type="http://schemas.openxmlformats.org/officeDocument/2006/relationships/slideLayout" Target="../slideLayouts/slideLayout39.xml"/><Relationship Id="rId4" Type="http://schemas.openxmlformats.org/officeDocument/2006/relationships/slideLayout" Target="../slideLayouts/slideLayout40.xml"/><Relationship Id="rId9" Type="http://schemas.openxmlformats.org/officeDocument/2006/relationships/slideLayout" Target="../slideLayouts/slideLayout45.xml"/><Relationship Id="rId5" Type="http://schemas.openxmlformats.org/officeDocument/2006/relationships/slideLayout" Target="../slideLayouts/slideLayout41.xml"/><Relationship Id="rId6" Type="http://schemas.openxmlformats.org/officeDocument/2006/relationships/slideLayout" Target="../slideLayouts/slideLayout42.xml"/><Relationship Id="rId7" Type="http://schemas.openxmlformats.org/officeDocument/2006/relationships/slideLayout" Target="../slideLayouts/slideLayout43.xml"/><Relationship Id="rId8"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grpSp>
        <p:nvGrpSpPr>
          <p:cNvPr id="10" name="Google Shape;10;p21"/>
          <p:cNvGrpSpPr/>
          <p:nvPr/>
        </p:nvGrpSpPr>
        <p:grpSpPr>
          <a:xfrm>
            <a:off x="0" y="379800"/>
            <a:ext cx="1946160" cy="553320"/>
            <a:chOff x="0" y="379800"/>
            <a:chExt cx="1946160" cy="553320"/>
          </a:xfrm>
        </p:grpSpPr>
        <p:sp>
          <p:nvSpPr>
            <p:cNvPr id="11" name="Google Shape;11;p21"/>
            <p:cNvSpPr/>
            <p:nvPr/>
          </p:nvSpPr>
          <p:spPr>
            <a:xfrm>
              <a:off x="0" y="379800"/>
              <a:ext cx="1946160" cy="553320"/>
            </a:xfrm>
            <a:prstGeom prst="homePlate">
              <a:avLst>
                <a:gd fmla="val 23896"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1"/>
            <p:cNvSpPr/>
            <p:nvPr/>
          </p:nvSpPr>
          <p:spPr>
            <a:xfrm>
              <a:off x="0" y="656640"/>
              <a:ext cx="1946160" cy="276480"/>
            </a:xfrm>
            <a:custGeom>
              <a:rect b="b" l="l" r="r" t="t"/>
              <a:pathLst>
                <a:path extrusionOk="0" h="714829" w="3686629">
                  <a:moveTo>
                    <a:pt x="0" y="0"/>
                  </a:moveTo>
                  <a:lnTo>
                    <a:pt x="3686629" y="0"/>
                  </a:lnTo>
                  <a:lnTo>
                    <a:pt x="3435202" y="714829"/>
                  </a:lnTo>
                  <a:lnTo>
                    <a:pt x="0" y="714829"/>
                  </a:lnTo>
                  <a:lnTo>
                    <a:pt x="0" y="0"/>
                  </a:lnTo>
                  <a:close/>
                </a:path>
              </a:pathLst>
            </a:custGeom>
            <a:solidFill>
              <a:srgbClr val="C21227"/>
            </a:solidFill>
            <a:ln>
              <a:noFill/>
            </a:ln>
          </p:spPr>
        </p:sp>
        <p:sp>
          <p:nvSpPr>
            <p:cNvPr id="13" name="Google Shape;13;p21"/>
            <p:cNvSpPr/>
            <p:nvPr/>
          </p:nvSpPr>
          <p:spPr>
            <a:xfrm>
              <a:off x="1362960" y="432000"/>
              <a:ext cx="521280" cy="449280"/>
            </a:xfrm>
            <a:prstGeom prst="hexagon">
              <a:avLst>
                <a:gd fmla="val 25000" name="adj"/>
                <a:gd fmla="val 115470" name="vf"/>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1"/>
            <p:cNvSpPr/>
            <p:nvPr/>
          </p:nvSpPr>
          <p:spPr>
            <a:xfrm>
              <a:off x="1499040" y="542520"/>
              <a:ext cx="248760" cy="229320"/>
            </a:xfrm>
            <a:custGeom>
              <a:rect b="b" l="l" r="r" t="t"/>
              <a:pathLst>
                <a:path extrusionOk="0" h="533197" w="57832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 name="Google Shape;15;p21"/>
          <p:cNvGrpSpPr/>
          <p:nvPr/>
        </p:nvGrpSpPr>
        <p:grpSpPr>
          <a:xfrm>
            <a:off x="0" y="379440"/>
            <a:ext cx="1123200" cy="553680"/>
            <a:chOff x="0" y="379440"/>
            <a:chExt cx="1123200" cy="553680"/>
          </a:xfrm>
        </p:grpSpPr>
        <p:grpSp>
          <p:nvGrpSpPr>
            <p:cNvPr id="16" name="Google Shape;16;p21"/>
            <p:cNvGrpSpPr/>
            <p:nvPr/>
          </p:nvGrpSpPr>
          <p:grpSpPr>
            <a:xfrm>
              <a:off x="0" y="379440"/>
              <a:ext cx="481320" cy="553680"/>
              <a:chOff x="0" y="379440"/>
              <a:chExt cx="481320" cy="553680"/>
            </a:xfrm>
          </p:grpSpPr>
          <p:sp>
            <p:nvSpPr>
              <p:cNvPr id="17" name="Google Shape;17;p21"/>
              <p:cNvSpPr/>
              <p:nvPr/>
            </p:nvSpPr>
            <p:spPr>
              <a:xfrm flipH="1" rot="10800000">
                <a:off x="360" y="379440"/>
                <a:ext cx="320760" cy="276480"/>
              </a:xfrm>
              <a:prstGeom prst="triangle">
                <a:avLst>
                  <a:gd fmla="val 50000" name="adj"/>
                </a:avLst>
              </a:prstGeom>
              <a:solidFill>
                <a:srgbClr val="EB19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1"/>
              <p:cNvSpPr/>
              <p:nvPr/>
            </p:nvSpPr>
            <p:spPr>
              <a:xfrm>
                <a:off x="160560" y="379800"/>
                <a:ext cx="320760" cy="276480"/>
              </a:xfrm>
              <a:prstGeom prst="triangle">
                <a:avLst>
                  <a:gd fmla="val 50000" name="adj"/>
                </a:avLst>
              </a:prstGeom>
              <a:solidFill>
                <a:srgbClr val="C212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1"/>
              <p:cNvSpPr/>
              <p:nvPr/>
            </p:nvSpPr>
            <p:spPr>
              <a:xfrm flipH="1" rot="10800000">
                <a:off x="160560" y="656280"/>
                <a:ext cx="320760" cy="276480"/>
              </a:xfrm>
              <a:prstGeom prst="triangle">
                <a:avLst>
                  <a:gd fmla="val 50000" name="adj"/>
                </a:avLst>
              </a:prstGeom>
              <a:solidFill>
                <a:srgbClr val="ED37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1"/>
              <p:cNvSpPr/>
              <p:nvPr/>
            </p:nvSpPr>
            <p:spPr>
              <a:xfrm>
                <a:off x="0" y="656640"/>
                <a:ext cx="320760" cy="276480"/>
              </a:xfrm>
              <a:prstGeom prst="triangle">
                <a:avLst>
                  <a:gd fmla="val 50000" name="adj"/>
                </a:avLst>
              </a:prstGeom>
              <a:solidFill>
                <a:srgbClr val="8800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 name="Google Shape;21;p21"/>
            <p:cNvSpPr/>
            <p:nvPr/>
          </p:nvSpPr>
          <p:spPr>
            <a:xfrm flipH="1" rot="10800000">
              <a:off x="321120" y="379440"/>
              <a:ext cx="320760" cy="276480"/>
            </a:xfrm>
            <a:prstGeom prst="triangle">
              <a:avLst>
                <a:gd fmla="val 50000" name="adj"/>
              </a:avLst>
            </a:prstGeom>
            <a:solidFill>
              <a:srgbClr val="EB19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1"/>
            <p:cNvSpPr/>
            <p:nvPr/>
          </p:nvSpPr>
          <p:spPr>
            <a:xfrm>
              <a:off x="481680" y="379800"/>
              <a:ext cx="320760" cy="276480"/>
            </a:xfrm>
            <a:prstGeom prst="triangle">
              <a:avLst>
                <a:gd fmla="val 50000" name="adj"/>
              </a:avLst>
            </a:prstGeom>
            <a:solidFill>
              <a:srgbClr val="C212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1"/>
            <p:cNvSpPr/>
            <p:nvPr/>
          </p:nvSpPr>
          <p:spPr>
            <a:xfrm flipH="1" rot="10800000">
              <a:off x="481680" y="656280"/>
              <a:ext cx="320760" cy="276480"/>
            </a:xfrm>
            <a:prstGeom prst="triangle">
              <a:avLst>
                <a:gd fmla="val 50000" name="adj"/>
              </a:avLst>
            </a:prstGeom>
            <a:solidFill>
              <a:srgbClr val="ED37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1"/>
            <p:cNvSpPr/>
            <p:nvPr/>
          </p:nvSpPr>
          <p:spPr>
            <a:xfrm>
              <a:off x="320760" y="656640"/>
              <a:ext cx="320760" cy="276480"/>
            </a:xfrm>
            <a:prstGeom prst="triangle">
              <a:avLst>
                <a:gd fmla="val 50000" name="adj"/>
              </a:avLst>
            </a:prstGeom>
            <a:solidFill>
              <a:srgbClr val="8800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1"/>
            <p:cNvSpPr/>
            <p:nvPr/>
          </p:nvSpPr>
          <p:spPr>
            <a:xfrm flipH="1" rot="10800000">
              <a:off x="642240" y="379440"/>
              <a:ext cx="320760" cy="276480"/>
            </a:xfrm>
            <a:prstGeom prst="triangle">
              <a:avLst>
                <a:gd fmla="val 50000" name="adj"/>
              </a:avLst>
            </a:prstGeom>
            <a:solidFill>
              <a:srgbClr val="EB19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1"/>
            <p:cNvSpPr/>
            <p:nvPr/>
          </p:nvSpPr>
          <p:spPr>
            <a:xfrm>
              <a:off x="802440" y="379800"/>
              <a:ext cx="320760" cy="276480"/>
            </a:xfrm>
            <a:prstGeom prst="triangle">
              <a:avLst>
                <a:gd fmla="val 50000" name="adj"/>
              </a:avLst>
            </a:prstGeom>
            <a:solidFill>
              <a:srgbClr val="C212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1"/>
            <p:cNvSpPr/>
            <p:nvPr/>
          </p:nvSpPr>
          <p:spPr>
            <a:xfrm flipH="1" rot="10800000">
              <a:off x="802440" y="656280"/>
              <a:ext cx="320760" cy="276480"/>
            </a:xfrm>
            <a:prstGeom prst="triangle">
              <a:avLst>
                <a:gd fmla="val 50000" name="adj"/>
              </a:avLst>
            </a:prstGeom>
            <a:solidFill>
              <a:srgbClr val="ED37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1"/>
            <p:cNvSpPr/>
            <p:nvPr/>
          </p:nvSpPr>
          <p:spPr>
            <a:xfrm>
              <a:off x="641880" y="656640"/>
              <a:ext cx="320760" cy="276480"/>
            </a:xfrm>
            <a:prstGeom prst="triangle">
              <a:avLst>
                <a:gd fmla="val 50000" name="adj"/>
              </a:avLst>
            </a:prstGeom>
            <a:solidFill>
              <a:srgbClr val="8800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 name="Google Shape;29;p21"/>
          <p:cNvGrpSpPr/>
          <p:nvPr/>
        </p:nvGrpSpPr>
        <p:grpSpPr>
          <a:xfrm>
            <a:off x="0" y="6706080"/>
            <a:ext cx="12191760" cy="150120"/>
            <a:chOff x="0" y="6706080"/>
            <a:chExt cx="12191760" cy="150120"/>
          </a:xfrm>
        </p:grpSpPr>
        <p:sp>
          <p:nvSpPr>
            <p:cNvPr id="30" name="Google Shape;30;p21"/>
            <p:cNvSpPr/>
            <p:nvPr/>
          </p:nvSpPr>
          <p:spPr>
            <a:xfrm>
              <a:off x="0" y="6706080"/>
              <a:ext cx="12191760" cy="15012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1"/>
            <p:cNvSpPr/>
            <p:nvPr/>
          </p:nvSpPr>
          <p:spPr>
            <a:xfrm>
              <a:off x="0" y="6780960"/>
              <a:ext cx="12191760" cy="74880"/>
            </a:xfrm>
            <a:prstGeom prst="rect">
              <a:avLst/>
            </a:prstGeom>
            <a:solidFill>
              <a:srgbClr val="C212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 name="Google Shape;32;p21"/>
          <p:cNvSpPr txBox="1"/>
          <p:nvPr>
            <p:ph idx="1" type="body"/>
          </p:nvPr>
        </p:nvSpPr>
        <p:spPr>
          <a:xfrm>
            <a:off x="5352120" y="-15120"/>
            <a:ext cx="6839640" cy="687276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3" name="Google Shape;33;p2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2" name="Shape 82"/>
        <p:cNvGrpSpPr/>
        <p:nvPr/>
      </p:nvGrpSpPr>
      <p:grpSpPr>
        <a:xfrm>
          <a:off x="0" y="0"/>
          <a:ext cx="0" cy="0"/>
          <a:chOff x="0" y="0"/>
          <a:chExt cx="0" cy="0"/>
        </a:xfrm>
      </p:grpSpPr>
      <p:grpSp>
        <p:nvGrpSpPr>
          <p:cNvPr id="83" name="Google Shape;83;p24"/>
          <p:cNvGrpSpPr/>
          <p:nvPr/>
        </p:nvGrpSpPr>
        <p:grpSpPr>
          <a:xfrm>
            <a:off x="0" y="379800"/>
            <a:ext cx="1946160" cy="553320"/>
            <a:chOff x="0" y="379800"/>
            <a:chExt cx="1946160" cy="553320"/>
          </a:xfrm>
        </p:grpSpPr>
        <p:sp>
          <p:nvSpPr>
            <p:cNvPr id="84" name="Google Shape;84;p24"/>
            <p:cNvSpPr/>
            <p:nvPr/>
          </p:nvSpPr>
          <p:spPr>
            <a:xfrm>
              <a:off x="0" y="379800"/>
              <a:ext cx="1946160" cy="553320"/>
            </a:xfrm>
            <a:prstGeom prst="homePlate">
              <a:avLst>
                <a:gd fmla="val 23896"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24"/>
            <p:cNvSpPr/>
            <p:nvPr/>
          </p:nvSpPr>
          <p:spPr>
            <a:xfrm>
              <a:off x="0" y="656640"/>
              <a:ext cx="1946160" cy="276480"/>
            </a:xfrm>
            <a:custGeom>
              <a:rect b="b" l="l" r="r" t="t"/>
              <a:pathLst>
                <a:path extrusionOk="0" h="714829" w="3686629">
                  <a:moveTo>
                    <a:pt x="0" y="0"/>
                  </a:moveTo>
                  <a:lnTo>
                    <a:pt x="3686629" y="0"/>
                  </a:lnTo>
                  <a:lnTo>
                    <a:pt x="3435202" y="714829"/>
                  </a:lnTo>
                  <a:lnTo>
                    <a:pt x="0" y="714829"/>
                  </a:lnTo>
                  <a:lnTo>
                    <a:pt x="0" y="0"/>
                  </a:lnTo>
                  <a:close/>
                </a:path>
              </a:pathLst>
            </a:custGeom>
            <a:solidFill>
              <a:srgbClr val="C21227"/>
            </a:solidFill>
            <a:ln>
              <a:noFill/>
            </a:ln>
          </p:spPr>
        </p:sp>
        <p:sp>
          <p:nvSpPr>
            <p:cNvPr id="86" name="Google Shape;86;p24"/>
            <p:cNvSpPr/>
            <p:nvPr/>
          </p:nvSpPr>
          <p:spPr>
            <a:xfrm>
              <a:off x="1362960" y="432000"/>
              <a:ext cx="521280" cy="449280"/>
            </a:xfrm>
            <a:prstGeom prst="hexagon">
              <a:avLst>
                <a:gd fmla="val 25000" name="adj"/>
                <a:gd fmla="val 115470" name="vf"/>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4"/>
            <p:cNvSpPr/>
            <p:nvPr/>
          </p:nvSpPr>
          <p:spPr>
            <a:xfrm>
              <a:off x="1499040" y="542520"/>
              <a:ext cx="248760" cy="229320"/>
            </a:xfrm>
            <a:custGeom>
              <a:rect b="b" l="l" r="r" t="t"/>
              <a:pathLst>
                <a:path extrusionOk="0" h="533197" w="57832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8" name="Google Shape;88;p24"/>
          <p:cNvGrpSpPr/>
          <p:nvPr/>
        </p:nvGrpSpPr>
        <p:grpSpPr>
          <a:xfrm>
            <a:off x="0" y="379440"/>
            <a:ext cx="1123200" cy="553680"/>
            <a:chOff x="0" y="379440"/>
            <a:chExt cx="1123200" cy="553680"/>
          </a:xfrm>
        </p:grpSpPr>
        <p:grpSp>
          <p:nvGrpSpPr>
            <p:cNvPr id="89" name="Google Shape;89;p24"/>
            <p:cNvGrpSpPr/>
            <p:nvPr/>
          </p:nvGrpSpPr>
          <p:grpSpPr>
            <a:xfrm>
              <a:off x="0" y="379440"/>
              <a:ext cx="481320" cy="553680"/>
              <a:chOff x="0" y="379440"/>
              <a:chExt cx="481320" cy="553680"/>
            </a:xfrm>
          </p:grpSpPr>
          <p:sp>
            <p:nvSpPr>
              <p:cNvPr id="90" name="Google Shape;90;p24"/>
              <p:cNvSpPr/>
              <p:nvPr/>
            </p:nvSpPr>
            <p:spPr>
              <a:xfrm flipH="1" rot="10800000">
                <a:off x="360" y="379440"/>
                <a:ext cx="320760" cy="276480"/>
              </a:xfrm>
              <a:prstGeom prst="triangle">
                <a:avLst>
                  <a:gd fmla="val 50000" name="adj"/>
                </a:avLst>
              </a:prstGeom>
              <a:solidFill>
                <a:srgbClr val="EB19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24"/>
              <p:cNvSpPr/>
              <p:nvPr/>
            </p:nvSpPr>
            <p:spPr>
              <a:xfrm>
                <a:off x="160560" y="379800"/>
                <a:ext cx="320760" cy="276480"/>
              </a:xfrm>
              <a:prstGeom prst="triangle">
                <a:avLst>
                  <a:gd fmla="val 50000" name="adj"/>
                </a:avLst>
              </a:prstGeom>
              <a:solidFill>
                <a:srgbClr val="C212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24"/>
              <p:cNvSpPr/>
              <p:nvPr/>
            </p:nvSpPr>
            <p:spPr>
              <a:xfrm flipH="1" rot="10800000">
                <a:off x="160560" y="656280"/>
                <a:ext cx="320760" cy="276480"/>
              </a:xfrm>
              <a:prstGeom prst="triangle">
                <a:avLst>
                  <a:gd fmla="val 50000" name="adj"/>
                </a:avLst>
              </a:prstGeom>
              <a:solidFill>
                <a:srgbClr val="ED37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24"/>
              <p:cNvSpPr/>
              <p:nvPr/>
            </p:nvSpPr>
            <p:spPr>
              <a:xfrm>
                <a:off x="0" y="656640"/>
                <a:ext cx="320760" cy="276480"/>
              </a:xfrm>
              <a:prstGeom prst="triangle">
                <a:avLst>
                  <a:gd fmla="val 50000" name="adj"/>
                </a:avLst>
              </a:prstGeom>
              <a:solidFill>
                <a:srgbClr val="8800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4" name="Google Shape;94;p24"/>
            <p:cNvSpPr/>
            <p:nvPr/>
          </p:nvSpPr>
          <p:spPr>
            <a:xfrm flipH="1" rot="10800000">
              <a:off x="321120" y="379440"/>
              <a:ext cx="320760" cy="276480"/>
            </a:xfrm>
            <a:prstGeom prst="triangle">
              <a:avLst>
                <a:gd fmla="val 50000" name="adj"/>
              </a:avLst>
            </a:prstGeom>
            <a:solidFill>
              <a:srgbClr val="EB19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24"/>
            <p:cNvSpPr/>
            <p:nvPr/>
          </p:nvSpPr>
          <p:spPr>
            <a:xfrm>
              <a:off x="481680" y="379800"/>
              <a:ext cx="320760" cy="276480"/>
            </a:xfrm>
            <a:prstGeom prst="triangle">
              <a:avLst>
                <a:gd fmla="val 50000" name="adj"/>
              </a:avLst>
            </a:prstGeom>
            <a:solidFill>
              <a:srgbClr val="C212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24"/>
            <p:cNvSpPr/>
            <p:nvPr/>
          </p:nvSpPr>
          <p:spPr>
            <a:xfrm flipH="1" rot="10800000">
              <a:off x="481680" y="656280"/>
              <a:ext cx="320760" cy="276480"/>
            </a:xfrm>
            <a:prstGeom prst="triangle">
              <a:avLst>
                <a:gd fmla="val 50000" name="adj"/>
              </a:avLst>
            </a:prstGeom>
            <a:solidFill>
              <a:srgbClr val="ED37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24"/>
            <p:cNvSpPr/>
            <p:nvPr/>
          </p:nvSpPr>
          <p:spPr>
            <a:xfrm>
              <a:off x="320760" y="656640"/>
              <a:ext cx="320760" cy="276480"/>
            </a:xfrm>
            <a:prstGeom prst="triangle">
              <a:avLst>
                <a:gd fmla="val 50000" name="adj"/>
              </a:avLst>
            </a:prstGeom>
            <a:solidFill>
              <a:srgbClr val="8800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24"/>
            <p:cNvSpPr/>
            <p:nvPr/>
          </p:nvSpPr>
          <p:spPr>
            <a:xfrm flipH="1" rot="10800000">
              <a:off x="642240" y="379440"/>
              <a:ext cx="320760" cy="276480"/>
            </a:xfrm>
            <a:prstGeom prst="triangle">
              <a:avLst>
                <a:gd fmla="val 50000" name="adj"/>
              </a:avLst>
            </a:prstGeom>
            <a:solidFill>
              <a:srgbClr val="EB19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24"/>
            <p:cNvSpPr/>
            <p:nvPr/>
          </p:nvSpPr>
          <p:spPr>
            <a:xfrm>
              <a:off x="802440" y="379800"/>
              <a:ext cx="320760" cy="276480"/>
            </a:xfrm>
            <a:prstGeom prst="triangle">
              <a:avLst>
                <a:gd fmla="val 50000" name="adj"/>
              </a:avLst>
            </a:prstGeom>
            <a:solidFill>
              <a:srgbClr val="C212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24"/>
            <p:cNvSpPr/>
            <p:nvPr/>
          </p:nvSpPr>
          <p:spPr>
            <a:xfrm flipH="1" rot="10800000">
              <a:off x="802440" y="656280"/>
              <a:ext cx="320760" cy="276480"/>
            </a:xfrm>
            <a:prstGeom prst="triangle">
              <a:avLst>
                <a:gd fmla="val 50000" name="adj"/>
              </a:avLst>
            </a:prstGeom>
            <a:solidFill>
              <a:srgbClr val="ED37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24"/>
            <p:cNvSpPr/>
            <p:nvPr/>
          </p:nvSpPr>
          <p:spPr>
            <a:xfrm>
              <a:off x="641880" y="656640"/>
              <a:ext cx="320760" cy="276480"/>
            </a:xfrm>
            <a:prstGeom prst="triangle">
              <a:avLst>
                <a:gd fmla="val 50000" name="adj"/>
              </a:avLst>
            </a:prstGeom>
            <a:solidFill>
              <a:srgbClr val="8800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2" name="Google Shape;102;p24"/>
          <p:cNvGrpSpPr/>
          <p:nvPr/>
        </p:nvGrpSpPr>
        <p:grpSpPr>
          <a:xfrm>
            <a:off x="0" y="6706080"/>
            <a:ext cx="12191760" cy="150120"/>
            <a:chOff x="0" y="6706080"/>
            <a:chExt cx="12191760" cy="150120"/>
          </a:xfrm>
        </p:grpSpPr>
        <p:sp>
          <p:nvSpPr>
            <p:cNvPr id="103" name="Google Shape;103;p24"/>
            <p:cNvSpPr/>
            <p:nvPr/>
          </p:nvSpPr>
          <p:spPr>
            <a:xfrm>
              <a:off x="0" y="6706080"/>
              <a:ext cx="12191760" cy="15012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24"/>
            <p:cNvSpPr/>
            <p:nvPr/>
          </p:nvSpPr>
          <p:spPr>
            <a:xfrm>
              <a:off x="0" y="6780960"/>
              <a:ext cx="12191760" cy="74880"/>
            </a:xfrm>
            <a:prstGeom prst="rect">
              <a:avLst/>
            </a:prstGeom>
            <a:solidFill>
              <a:srgbClr val="C212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5" name="Google Shape;105;p2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06" name="Google Shape;106;p24"/>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5" name="Shape 155"/>
        <p:cNvGrpSpPr/>
        <p:nvPr/>
      </p:nvGrpSpPr>
      <p:grpSpPr>
        <a:xfrm>
          <a:off x="0" y="0"/>
          <a:ext cx="0" cy="0"/>
          <a:chOff x="0" y="0"/>
          <a:chExt cx="0" cy="0"/>
        </a:xfrm>
      </p:grpSpPr>
      <p:sp>
        <p:nvSpPr>
          <p:cNvPr id="156" name="Google Shape;156;p26"/>
          <p:cNvSpPr/>
          <p:nvPr/>
        </p:nvSpPr>
        <p:spPr>
          <a:xfrm>
            <a:off x="4317840" y="2971800"/>
            <a:ext cx="3555720" cy="22752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300"/>
              <a:buFont typeface="Arial"/>
              <a:buNone/>
            </a:pPr>
            <a:r>
              <a:rPr b="0" i="0" lang="en-US" sz="300" u="none" cap="none" strike="noStrike">
                <a:solidFill>
                  <a:srgbClr val="FFFFFF"/>
                </a:solidFill>
                <a:latin typeface="Microsoft Yahei"/>
                <a:ea typeface="Microsoft Yahei"/>
                <a:cs typeface="Microsoft Yahei"/>
                <a:sym typeface="Microsoft Yahei"/>
              </a:rPr>
              <a:t>感谢您下载包图网平台上提供的PPT作品，为了您和包图网以及原创作者的利益，请勿复制、传播、销售，否则将承担法律责任！包图网将对作品进行维权，按照传播下载次数进行十倍的索取赔偿！</a:t>
            </a:r>
            <a:endParaRPr b="0" i="0" sz="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00"/>
              <a:buFont typeface="Arial"/>
              <a:buNone/>
            </a:pPr>
            <a:r>
              <a:rPr b="0" i="0" lang="en-US" sz="600" u="none" cap="none" strike="noStrike">
                <a:solidFill>
                  <a:srgbClr val="FFFFFF"/>
                </a:solidFill>
                <a:latin typeface="Microsoft Yahei"/>
                <a:ea typeface="Microsoft Yahei"/>
                <a:cs typeface="Microsoft Yahei"/>
                <a:sym typeface="Microsoft Yahei"/>
              </a:rPr>
              <a:t>ibaotu.com</a:t>
            </a:r>
            <a:endParaRPr b="0" i="0" sz="600" u="none" cap="none" strike="noStrike">
              <a:solidFill>
                <a:schemeClr val="dk1"/>
              </a:solidFill>
              <a:latin typeface="Arial"/>
              <a:ea typeface="Arial"/>
              <a:cs typeface="Arial"/>
              <a:sym typeface="Arial"/>
            </a:endParaRPr>
          </a:p>
        </p:txBody>
      </p:sp>
      <p:grpSp>
        <p:nvGrpSpPr>
          <p:cNvPr id="157" name="Google Shape;157;p26"/>
          <p:cNvGrpSpPr/>
          <p:nvPr/>
        </p:nvGrpSpPr>
        <p:grpSpPr>
          <a:xfrm>
            <a:off x="0" y="379800"/>
            <a:ext cx="1946160" cy="553320"/>
            <a:chOff x="0" y="379800"/>
            <a:chExt cx="1946160" cy="553320"/>
          </a:xfrm>
        </p:grpSpPr>
        <p:sp>
          <p:nvSpPr>
            <p:cNvPr id="158" name="Google Shape;158;p26"/>
            <p:cNvSpPr/>
            <p:nvPr/>
          </p:nvSpPr>
          <p:spPr>
            <a:xfrm>
              <a:off x="0" y="379800"/>
              <a:ext cx="1946160" cy="553320"/>
            </a:xfrm>
            <a:prstGeom prst="homePlate">
              <a:avLst>
                <a:gd fmla="val 23896"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26"/>
            <p:cNvSpPr/>
            <p:nvPr/>
          </p:nvSpPr>
          <p:spPr>
            <a:xfrm>
              <a:off x="0" y="656640"/>
              <a:ext cx="1946160" cy="276480"/>
            </a:xfrm>
            <a:custGeom>
              <a:rect b="b" l="l" r="r" t="t"/>
              <a:pathLst>
                <a:path extrusionOk="0" h="714829" w="3686629">
                  <a:moveTo>
                    <a:pt x="0" y="0"/>
                  </a:moveTo>
                  <a:lnTo>
                    <a:pt x="3686629" y="0"/>
                  </a:lnTo>
                  <a:lnTo>
                    <a:pt x="3435202" y="714829"/>
                  </a:lnTo>
                  <a:lnTo>
                    <a:pt x="0" y="714829"/>
                  </a:lnTo>
                  <a:lnTo>
                    <a:pt x="0" y="0"/>
                  </a:lnTo>
                  <a:close/>
                </a:path>
              </a:pathLst>
            </a:custGeom>
            <a:solidFill>
              <a:srgbClr val="C21227"/>
            </a:solidFill>
            <a:ln>
              <a:noFill/>
            </a:ln>
          </p:spPr>
        </p:sp>
        <p:sp>
          <p:nvSpPr>
            <p:cNvPr id="160" name="Google Shape;160;p26"/>
            <p:cNvSpPr/>
            <p:nvPr/>
          </p:nvSpPr>
          <p:spPr>
            <a:xfrm>
              <a:off x="1362960" y="432000"/>
              <a:ext cx="521280" cy="449280"/>
            </a:xfrm>
            <a:prstGeom prst="hexagon">
              <a:avLst>
                <a:gd fmla="val 25000" name="adj"/>
                <a:gd fmla="val 115470" name="vf"/>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26"/>
            <p:cNvSpPr/>
            <p:nvPr/>
          </p:nvSpPr>
          <p:spPr>
            <a:xfrm>
              <a:off x="1499040" y="542520"/>
              <a:ext cx="248760" cy="229320"/>
            </a:xfrm>
            <a:custGeom>
              <a:rect b="b" l="l" r="r" t="t"/>
              <a:pathLst>
                <a:path extrusionOk="0" h="533197" w="57832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2" name="Google Shape;162;p26"/>
          <p:cNvGrpSpPr/>
          <p:nvPr/>
        </p:nvGrpSpPr>
        <p:grpSpPr>
          <a:xfrm>
            <a:off x="0" y="379440"/>
            <a:ext cx="1123200" cy="553680"/>
            <a:chOff x="0" y="379440"/>
            <a:chExt cx="1123200" cy="553680"/>
          </a:xfrm>
        </p:grpSpPr>
        <p:grpSp>
          <p:nvGrpSpPr>
            <p:cNvPr id="163" name="Google Shape;163;p26"/>
            <p:cNvGrpSpPr/>
            <p:nvPr/>
          </p:nvGrpSpPr>
          <p:grpSpPr>
            <a:xfrm>
              <a:off x="0" y="379440"/>
              <a:ext cx="481320" cy="553680"/>
              <a:chOff x="0" y="379440"/>
              <a:chExt cx="481320" cy="553680"/>
            </a:xfrm>
          </p:grpSpPr>
          <p:sp>
            <p:nvSpPr>
              <p:cNvPr id="164" name="Google Shape;164;p26"/>
              <p:cNvSpPr/>
              <p:nvPr/>
            </p:nvSpPr>
            <p:spPr>
              <a:xfrm flipH="1" rot="10800000">
                <a:off x="360" y="379440"/>
                <a:ext cx="320760" cy="276480"/>
              </a:xfrm>
              <a:prstGeom prst="triangle">
                <a:avLst>
                  <a:gd fmla="val 50000" name="adj"/>
                </a:avLst>
              </a:prstGeom>
              <a:solidFill>
                <a:srgbClr val="EB19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26"/>
              <p:cNvSpPr/>
              <p:nvPr/>
            </p:nvSpPr>
            <p:spPr>
              <a:xfrm>
                <a:off x="160560" y="379800"/>
                <a:ext cx="320760" cy="276480"/>
              </a:xfrm>
              <a:prstGeom prst="triangle">
                <a:avLst>
                  <a:gd fmla="val 50000" name="adj"/>
                </a:avLst>
              </a:prstGeom>
              <a:solidFill>
                <a:srgbClr val="C212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26"/>
              <p:cNvSpPr/>
              <p:nvPr/>
            </p:nvSpPr>
            <p:spPr>
              <a:xfrm flipH="1" rot="10800000">
                <a:off x="160560" y="656280"/>
                <a:ext cx="320760" cy="276480"/>
              </a:xfrm>
              <a:prstGeom prst="triangle">
                <a:avLst>
                  <a:gd fmla="val 50000" name="adj"/>
                </a:avLst>
              </a:prstGeom>
              <a:solidFill>
                <a:srgbClr val="ED37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26"/>
              <p:cNvSpPr/>
              <p:nvPr/>
            </p:nvSpPr>
            <p:spPr>
              <a:xfrm>
                <a:off x="0" y="656640"/>
                <a:ext cx="320760" cy="276480"/>
              </a:xfrm>
              <a:prstGeom prst="triangle">
                <a:avLst>
                  <a:gd fmla="val 50000" name="adj"/>
                </a:avLst>
              </a:prstGeom>
              <a:solidFill>
                <a:srgbClr val="8800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8" name="Google Shape;168;p26"/>
            <p:cNvSpPr/>
            <p:nvPr/>
          </p:nvSpPr>
          <p:spPr>
            <a:xfrm flipH="1" rot="10800000">
              <a:off x="321120" y="379440"/>
              <a:ext cx="320760" cy="276480"/>
            </a:xfrm>
            <a:prstGeom prst="triangle">
              <a:avLst>
                <a:gd fmla="val 50000" name="adj"/>
              </a:avLst>
            </a:prstGeom>
            <a:solidFill>
              <a:srgbClr val="EB19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26"/>
            <p:cNvSpPr/>
            <p:nvPr/>
          </p:nvSpPr>
          <p:spPr>
            <a:xfrm>
              <a:off x="481680" y="379800"/>
              <a:ext cx="320760" cy="276480"/>
            </a:xfrm>
            <a:prstGeom prst="triangle">
              <a:avLst>
                <a:gd fmla="val 50000" name="adj"/>
              </a:avLst>
            </a:prstGeom>
            <a:solidFill>
              <a:srgbClr val="C212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26"/>
            <p:cNvSpPr/>
            <p:nvPr/>
          </p:nvSpPr>
          <p:spPr>
            <a:xfrm flipH="1" rot="10800000">
              <a:off x="481680" y="656280"/>
              <a:ext cx="320760" cy="276480"/>
            </a:xfrm>
            <a:prstGeom prst="triangle">
              <a:avLst>
                <a:gd fmla="val 50000" name="adj"/>
              </a:avLst>
            </a:prstGeom>
            <a:solidFill>
              <a:srgbClr val="ED37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26"/>
            <p:cNvSpPr/>
            <p:nvPr/>
          </p:nvSpPr>
          <p:spPr>
            <a:xfrm>
              <a:off x="320760" y="656640"/>
              <a:ext cx="320760" cy="276480"/>
            </a:xfrm>
            <a:prstGeom prst="triangle">
              <a:avLst>
                <a:gd fmla="val 50000" name="adj"/>
              </a:avLst>
            </a:prstGeom>
            <a:solidFill>
              <a:srgbClr val="8800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26"/>
            <p:cNvSpPr/>
            <p:nvPr/>
          </p:nvSpPr>
          <p:spPr>
            <a:xfrm flipH="1" rot="10800000">
              <a:off x="642240" y="379440"/>
              <a:ext cx="320760" cy="276480"/>
            </a:xfrm>
            <a:prstGeom prst="triangle">
              <a:avLst>
                <a:gd fmla="val 50000" name="adj"/>
              </a:avLst>
            </a:prstGeom>
            <a:solidFill>
              <a:srgbClr val="EB19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26"/>
            <p:cNvSpPr/>
            <p:nvPr/>
          </p:nvSpPr>
          <p:spPr>
            <a:xfrm>
              <a:off x="802440" y="379800"/>
              <a:ext cx="320760" cy="276480"/>
            </a:xfrm>
            <a:prstGeom prst="triangle">
              <a:avLst>
                <a:gd fmla="val 50000" name="adj"/>
              </a:avLst>
            </a:prstGeom>
            <a:solidFill>
              <a:srgbClr val="C212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26"/>
            <p:cNvSpPr/>
            <p:nvPr/>
          </p:nvSpPr>
          <p:spPr>
            <a:xfrm flipH="1" rot="10800000">
              <a:off x="802440" y="656280"/>
              <a:ext cx="320760" cy="276480"/>
            </a:xfrm>
            <a:prstGeom prst="triangle">
              <a:avLst>
                <a:gd fmla="val 50000" name="adj"/>
              </a:avLst>
            </a:prstGeom>
            <a:solidFill>
              <a:srgbClr val="ED37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26"/>
            <p:cNvSpPr/>
            <p:nvPr/>
          </p:nvSpPr>
          <p:spPr>
            <a:xfrm>
              <a:off x="641880" y="656640"/>
              <a:ext cx="320760" cy="276480"/>
            </a:xfrm>
            <a:prstGeom prst="triangle">
              <a:avLst>
                <a:gd fmla="val 50000" name="adj"/>
              </a:avLst>
            </a:prstGeom>
            <a:solidFill>
              <a:srgbClr val="8800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6" name="Google Shape;176;p26"/>
          <p:cNvGrpSpPr/>
          <p:nvPr/>
        </p:nvGrpSpPr>
        <p:grpSpPr>
          <a:xfrm>
            <a:off x="0" y="6706080"/>
            <a:ext cx="12191760" cy="150120"/>
            <a:chOff x="0" y="6706080"/>
            <a:chExt cx="12191760" cy="150120"/>
          </a:xfrm>
        </p:grpSpPr>
        <p:sp>
          <p:nvSpPr>
            <p:cNvPr id="177" name="Google Shape;177;p26"/>
            <p:cNvSpPr/>
            <p:nvPr/>
          </p:nvSpPr>
          <p:spPr>
            <a:xfrm>
              <a:off x="0" y="6706080"/>
              <a:ext cx="12191760" cy="15012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26"/>
            <p:cNvSpPr/>
            <p:nvPr/>
          </p:nvSpPr>
          <p:spPr>
            <a:xfrm>
              <a:off x="0" y="6780960"/>
              <a:ext cx="12191760" cy="74880"/>
            </a:xfrm>
            <a:prstGeom prst="rect">
              <a:avLst/>
            </a:prstGeom>
            <a:solidFill>
              <a:srgbClr val="C212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9" name="Google Shape;179;p26"/>
          <p:cNvSpPr txBox="1"/>
          <p:nvPr>
            <p:ph idx="1" type="body"/>
          </p:nvPr>
        </p:nvSpPr>
        <p:spPr>
          <a:xfrm>
            <a:off x="768960" y="1781640"/>
            <a:ext cx="2143080" cy="214524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80" name="Google Shape;180;p26"/>
          <p:cNvSpPr txBox="1"/>
          <p:nvPr>
            <p:ph idx="2" type="body"/>
          </p:nvPr>
        </p:nvSpPr>
        <p:spPr>
          <a:xfrm>
            <a:off x="2899080" y="3915360"/>
            <a:ext cx="2144880" cy="21348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81" name="Google Shape;181;p26"/>
          <p:cNvSpPr txBox="1"/>
          <p:nvPr>
            <p:ph idx="3" type="body"/>
          </p:nvPr>
        </p:nvSpPr>
        <p:spPr>
          <a:xfrm>
            <a:off x="5034600" y="1781640"/>
            <a:ext cx="2133360" cy="213336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82" name="Google Shape;182;p26"/>
          <p:cNvSpPr txBox="1"/>
          <p:nvPr>
            <p:ph idx="4" type="body"/>
          </p:nvPr>
        </p:nvSpPr>
        <p:spPr>
          <a:xfrm>
            <a:off x="9300960" y="1781640"/>
            <a:ext cx="2123280" cy="213336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83" name="Google Shape;183;p26"/>
          <p:cNvSpPr txBox="1"/>
          <p:nvPr>
            <p:ph idx="12" type="sldNum"/>
          </p:nvPr>
        </p:nvSpPr>
        <p:spPr>
          <a:xfrm>
            <a:off x="11025360" y="490680"/>
            <a:ext cx="583920" cy="36468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100"/>
              <a:buFont typeface="Arial"/>
              <a:buNone/>
              <a:defRPr b="0" i="1" sz="1100" u="none" cap="none" strike="noStrike">
                <a:solidFill>
                  <a:srgbClr val="FFFFFF"/>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1100"/>
              <a:buFont typeface="Arial"/>
              <a:buNone/>
              <a:defRPr b="0" i="1" sz="1100" u="none" cap="none" strike="noStrike">
                <a:solidFill>
                  <a:srgbClr val="FFFFFF"/>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1100"/>
              <a:buFont typeface="Arial"/>
              <a:buNone/>
              <a:defRPr b="0" i="1" sz="1100" u="none" cap="none" strike="noStrike">
                <a:solidFill>
                  <a:srgbClr val="FFFFFF"/>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1100"/>
              <a:buFont typeface="Arial"/>
              <a:buNone/>
              <a:defRPr b="0" i="1" sz="1100" u="none" cap="none" strike="noStrike">
                <a:solidFill>
                  <a:srgbClr val="FFFFFF"/>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1100"/>
              <a:buFont typeface="Arial"/>
              <a:buNone/>
              <a:defRPr b="0" i="1" sz="1100" u="none" cap="none" strike="noStrike">
                <a:solidFill>
                  <a:srgbClr val="FFFFFF"/>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1100"/>
              <a:buFont typeface="Arial"/>
              <a:buNone/>
              <a:defRPr b="0" i="1" sz="1100" u="none" cap="none" strike="noStrike">
                <a:solidFill>
                  <a:srgbClr val="FFFFFF"/>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1100"/>
              <a:buFont typeface="Arial"/>
              <a:buNone/>
              <a:defRPr b="0" i="1" sz="1100" u="none" cap="none" strike="noStrike">
                <a:solidFill>
                  <a:srgbClr val="FFFFFF"/>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1100"/>
              <a:buFont typeface="Arial"/>
              <a:buNone/>
              <a:defRPr b="0" i="1" sz="1100" u="none" cap="none" strike="noStrike">
                <a:solidFill>
                  <a:srgbClr val="FFFFFF"/>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1100"/>
              <a:buFont typeface="Arial"/>
              <a:buNone/>
              <a:defRPr b="0" i="1" sz="1100" u="none" cap="none" strike="noStrik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i="0">
              <a:solidFill>
                <a:schemeClr val="dk1"/>
              </a:solidFill>
              <a:latin typeface="Times New Roman"/>
              <a:ea typeface="Times New Roman"/>
              <a:cs typeface="Times New Roman"/>
              <a:sym typeface="Times New Roman"/>
            </a:endParaRPr>
          </a:p>
        </p:txBody>
      </p:sp>
      <p:sp>
        <p:nvSpPr>
          <p:cNvPr id="184" name="Google Shape;184;p2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33" name="Shape 233"/>
        <p:cNvGrpSpPr/>
        <p:nvPr/>
      </p:nvGrpSpPr>
      <p:grpSpPr>
        <a:xfrm>
          <a:off x="0" y="0"/>
          <a:ext cx="0" cy="0"/>
          <a:chOff x="0" y="0"/>
          <a:chExt cx="0" cy="0"/>
        </a:xfrm>
      </p:grpSpPr>
      <p:sp>
        <p:nvSpPr>
          <p:cNvPr id="234" name="Google Shape;234;p33"/>
          <p:cNvSpPr/>
          <p:nvPr/>
        </p:nvSpPr>
        <p:spPr>
          <a:xfrm>
            <a:off x="4317840" y="2971800"/>
            <a:ext cx="3555720" cy="22752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300"/>
              <a:buFont typeface="Arial"/>
              <a:buNone/>
            </a:pPr>
            <a:r>
              <a:rPr b="0" i="0" lang="en-US" sz="300" u="none" cap="none" strike="noStrike">
                <a:solidFill>
                  <a:srgbClr val="FFFFFF"/>
                </a:solidFill>
                <a:latin typeface="Microsoft Yahei"/>
                <a:ea typeface="Microsoft Yahei"/>
                <a:cs typeface="Microsoft Yahei"/>
                <a:sym typeface="Microsoft Yahei"/>
              </a:rPr>
              <a:t>感谢您下载包图网平台上提供的PPT作品，为了您和包图网以及原创作者的利益，请勿复制、传播、销售，否则将承担法律责任！包图网将对作品进行维权，按照传播下载次数进行十倍的索取赔偿！</a:t>
            </a:r>
            <a:endParaRPr b="0" i="0" sz="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00"/>
              <a:buFont typeface="Arial"/>
              <a:buNone/>
            </a:pPr>
            <a:r>
              <a:rPr b="0" i="0" lang="en-US" sz="600" u="none" cap="none" strike="noStrike">
                <a:solidFill>
                  <a:srgbClr val="FFFFFF"/>
                </a:solidFill>
                <a:latin typeface="Microsoft Yahei"/>
                <a:ea typeface="Microsoft Yahei"/>
                <a:cs typeface="Microsoft Yahei"/>
                <a:sym typeface="Microsoft Yahei"/>
              </a:rPr>
              <a:t>ibaotu.com</a:t>
            </a:r>
            <a:endParaRPr b="0" i="0" sz="600" u="none" cap="none" strike="noStrike">
              <a:solidFill>
                <a:schemeClr val="dk1"/>
              </a:solidFill>
              <a:latin typeface="Arial"/>
              <a:ea typeface="Arial"/>
              <a:cs typeface="Arial"/>
              <a:sym typeface="Arial"/>
            </a:endParaRPr>
          </a:p>
        </p:txBody>
      </p:sp>
      <p:grpSp>
        <p:nvGrpSpPr>
          <p:cNvPr id="235" name="Google Shape;235;p33"/>
          <p:cNvGrpSpPr/>
          <p:nvPr/>
        </p:nvGrpSpPr>
        <p:grpSpPr>
          <a:xfrm>
            <a:off x="0" y="379800"/>
            <a:ext cx="1946160" cy="553320"/>
            <a:chOff x="0" y="379800"/>
            <a:chExt cx="1946160" cy="553320"/>
          </a:xfrm>
        </p:grpSpPr>
        <p:sp>
          <p:nvSpPr>
            <p:cNvPr id="236" name="Google Shape;236;p33"/>
            <p:cNvSpPr/>
            <p:nvPr/>
          </p:nvSpPr>
          <p:spPr>
            <a:xfrm>
              <a:off x="0" y="379800"/>
              <a:ext cx="1946160" cy="553320"/>
            </a:xfrm>
            <a:prstGeom prst="homePlate">
              <a:avLst>
                <a:gd fmla="val 23896"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33"/>
            <p:cNvSpPr/>
            <p:nvPr/>
          </p:nvSpPr>
          <p:spPr>
            <a:xfrm>
              <a:off x="0" y="656640"/>
              <a:ext cx="1946160" cy="276480"/>
            </a:xfrm>
            <a:custGeom>
              <a:rect b="b" l="l" r="r" t="t"/>
              <a:pathLst>
                <a:path extrusionOk="0" h="714829" w="3686629">
                  <a:moveTo>
                    <a:pt x="0" y="0"/>
                  </a:moveTo>
                  <a:lnTo>
                    <a:pt x="3686629" y="0"/>
                  </a:lnTo>
                  <a:lnTo>
                    <a:pt x="3435202" y="714829"/>
                  </a:lnTo>
                  <a:lnTo>
                    <a:pt x="0" y="714829"/>
                  </a:lnTo>
                  <a:lnTo>
                    <a:pt x="0" y="0"/>
                  </a:lnTo>
                  <a:close/>
                </a:path>
              </a:pathLst>
            </a:custGeom>
            <a:solidFill>
              <a:srgbClr val="C21227"/>
            </a:solidFill>
            <a:ln>
              <a:noFill/>
            </a:ln>
          </p:spPr>
        </p:sp>
        <p:sp>
          <p:nvSpPr>
            <p:cNvPr id="238" name="Google Shape;238;p33"/>
            <p:cNvSpPr/>
            <p:nvPr/>
          </p:nvSpPr>
          <p:spPr>
            <a:xfrm>
              <a:off x="1362960" y="432000"/>
              <a:ext cx="521280" cy="449280"/>
            </a:xfrm>
            <a:prstGeom prst="hexagon">
              <a:avLst>
                <a:gd fmla="val 25000" name="adj"/>
                <a:gd fmla="val 115470" name="vf"/>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33"/>
            <p:cNvSpPr/>
            <p:nvPr/>
          </p:nvSpPr>
          <p:spPr>
            <a:xfrm>
              <a:off x="1499040" y="542520"/>
              <a:ext cx="248760" cy="229320"/>
            </a:xfrm>
            <a:custGeom>
              <a:rect b="b" l="l" r="r" t="t"/>
              <a:pathLst>
                <a:path extrusionOk="0" h="533197" w="57832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0" name="Google Shape;240;p33"/>
          <p:cNvGrpSpPr/>
          <p:nvPr/>
        </p:nvGrpSpPr>
        <p:grpSpPr>
          <a:xfrm>
            <a:off x="0" y="379440"/>
            <a:ext cx="1123200" cy="553680"/>
            <a:chOff x="0" y="379440"/>
            <a:chExt cx="1123200" cy="553680"/>
          </a:xfrm>
        </p:grpSpPr>
        <p:grpSp>
          <p:nvGrpSpPr>
            <p:cNvPr id="241" name="Google Shape;241;p33"/>
            <p:cNvGrpSpPr/>
            <p:nvPr/>
          </p:nvGrpSpPr>
          <p:grpSpPr>
            <a:xfrm>
              <a:off x="0" y="379440"/>
              <a:ext cx="481320" cy="553680"/>
              <a:chOff x="0" y="379440"/>
              <a:chExt cx="481320" cy="553680"/>
            </a:xfrm>
          </p:grpSpPr>
          <p:sp>
            <p:nvSpPr>
              <p:cNvPr id="242" name="Google Shape;242;p33"/>
              <p:cNvSpPr/>
              <p:nvPr/>
            </p:nvSpPr>
            <p:spPr>
              <a:xfrm flipH="1" rot="10800000">
                <a:off x="360" y="379440"/>
                <a:ext cx="320760" cy="276480"/>
              </a:xfrm>
              <a:prstGeom prst="triangle">
                <a:avLst>
                  <a:gd fmla="val 50000" name="adj"/>
                </a:avLst>
              </a:prstGeom>
              <a:solidFill>
                <a:srgbClr val="EB19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33"/>
              <p:cNvSpPr/>
              <p:nvPr/>
            </p:nvSpPr>
            <p:spPr>
              <a:xfrm>
                <a:off x="160560" y="379800"/>
                <a:ext cx="320760" cy="276480"/>
              </a:xfrm>
              <a:prstGeom prst="triangle">
                <a:avLst>
                  <a:gd fmla="val 50000" name="adj"/>
                </a:avLst>
              </a:prstGeom>
              <a:solidFill>
                <a:srgbClr val="C212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33"/>
              <p:cNvSpPr/>
              <p:nvPr/>
            </p:nvSpPr>
            <p:spPr>
              <a:xfrm flipH="1" rot="10800000">
                <a:off x="160560" y="656280"/>
                <a:ext cx="320760" cy="276480"/>
              </a:xfrm>
              <a:prstGeom prst="triangle">
                <a:avLst>
                  <a:gd fmla="val 50000" name="adj"/>
                </a:avLst>
              </a:prstGeom>
              <a:solidFill>
                <a:srgbClr val="ED37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33"/>
              <p:cNvSpPr/>
              <p:nvPr/>
            </p:nvSpPr>
            <p:spPr>
              <a:xfrm>
                <a:off x="0" y="656640"/>
                <a:ext cx="320760" cy="276480"/>
              </a:xfrm>
              <a:prstGeom prst="triangle">
                <a:avLst>
                  <a:gd fmla="val 50000" name="adj"/>
                </a:avLst>
              </a:prstGeom>
              <a:solidFill>
                <a:srgbClr val="8800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6" name="Google Shape;246;p33"/>
            <p:cNvSpPr/>
            <p:nvPr/>
          </p:nvSpPr>
          <p:spPr>
            <a:xfrm flipH="1" rot="10800000">
              <a:off x="321120" y="379440"/>
              <a:ext cx="320760" cy="276480"/>
            </a:xfrm>
            <a:prstGeom prst="triangle">
              <a:avLst>
                <a:gd fmla="val 50000" name="adj"/>
              </a:avLst>
            </a:prstGeom>
            <a:solidFill>
              <a:srgbClr val="EB19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33"/>
            <p:cNvSpPr/>
            <p:nvPr/>
          </p:nvSpPr>
          <p:spPr>
            <a:xfrm>
              <a:off x="481680" y="379800"/>
              <a:ext cx="320760" cy="276480"/>
            </a:xfrm>
            <a:prstGeom prst="triangle">
              <a:avLst>
                <a:gd fmla="val 50000" name="adj"/>
              </a:avLst>
            </a:prstGeom>
            <a:solidFill>
              <a:srgbClr val="C212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33"/>
            <p:cNvSpPr/>
            <p:nvPr/>
          </p:nvSpPr>
          <p:spPr>
            <a:xfrm flipH="1" rot="10800000">
              <a:off x="481680" y="656280"/>
              <a:ext cx="320760" cy="276480"/>
            </a:xfrm>
            <a:prstGeom prst="triangle">
              <a:avLst>
                <a:gd fmla="val 50000" name="adj"/>
              </a:avLst>
            </a:prstGeom>
            <a:solidFill>
              <a:srgbClr val="ED37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33"/>
            <p:cNvSpPr/>
            <p:nvPr/>
          </p:nvSpPr>
          <p:spPr>
            <a:xfrm>
              <a:off x="320760" y="656640"/>
              <a:ext cx="320760" cy="276480"/>
            </a:xfrm>
            <a:prstGeom prst="triangle">
              <a:avLst>
                <a:gd fmla="val 50000" name="adj"/>
              </a:avLst>
            </a:prstGeom>
            <a:solidFill>
              <a:srgbClr val="8800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33"/>
            <p:cNvSpPr/>
            <p:nvPr/>
          </p:nvSpPr>
          <p:spPr>
            <a:xfrm flipH="1" rot="10800000">
              <a:off x="642240" y="379440"/>
              <a:ext cx="320760" cy="276480"/>
            </a:xfrm>
            <a:prstGeom prst="triangle">
              <a:avLst>
                <a:gd fmla="val 50000" name="adj"/>
              </a:avLst>
            </a:prstGeom>
            <a:solidFill>
              <a:srgbClr val="EB19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33"/>
            <p:cNvSpPr/>
            <p:nvPr/>
          </p:nvSpPr>
          <p:spPr>
            <a:xfrm>
              <a:off x="802440" y="379800"/>
              <a:ext cx="320760" cy="276480"/>
            </a:xfrm>
            <a:prstGeom prst="triangle">
              <a:avLst>
                <a:gd fmla="val 50000" name="adj"/>
              </a:avLst>
            </a:prstGeom>
            <a:solidFill>
              <a:srgbClr val="C212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33"/>
            <p:cNvSpPr/>
            <p:nvPr/>
          </p:nvSpPr>
          <p:spPr>
            <a:xfrm flipH="1" rot="10800000">
              <a:off x="802440" y="656280"/>
              <a:ext cx="320760" cy="276480"/>
            </a:xfrm>
            <a:prstGeom prst="triangle">
              <a:avLst>
                <a:gd fmla="val 50000" name="adj"/>
              </a:avLst>
            </a:prstGeom>
            <a:solidFill>
              <a:srgbClr val="ED37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33"/>
            <p:cNvSpPr/>
            <p:nvPr/>
          </p:nvSpPr>
          <p:spPr>
            <a:xfrm>
              <a:off x="641880" y="656640"/>
              <a:ext cx="320760" cy="276480"/>
            </a:xfrm>
            <a:prstGeom prst="triangle">
              <a:avLst>
                <a:gd fmla="val 50000" name="adj"/>
              </a:avLst>
            </a:prstGeom>
            <a:solidFill>
              <a:srgbClr val="8800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4" name="Google Shape;254;p33"/>
          <p:cNvGrpSpPr/>
          <p:nvPr/>
        </p:nvGrpSpPr>
        <p:grpSpPr>
          <a:xfrm>
            <a:off x="0" y="6706080"/>
            <a:ext cx="12191760" cy="150120"/>
            <a:chOff x="0" y="6706080"/>
            <a:chExt cx="12191760" cy="150120"/>
          </a:xfrm>
        </p:grpSpPr>
        <p:sp>
          <p:nvSpPr>
            <p:cNvPr id="255" name="Google Shape;255;p33"/>
            <p:cNvSpPr/>
            <p:nvPr/>
          </p:nvSpPr>
          <p:spPr>
            <a:xfrm>
              <a:off x="0" y="6706080"/>
              <a:ext cx="12191760" cy="15012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33"/>
            <p:cNvSpPr/>
            <p:nvPr/>
          </p:nvSpPr>
          <p:spPr>
            <a:xfrm>
              <a:off x="0" y="6780960"/>
              <a:ext cx="12191760" cy="74880"/>
            </a:xfrm>
            <a:prstGeom prst="rect">
              <a:avLst/>
            </a:prstGeom>
            <a:solidFill>
              <a:srgbClr val="C212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7" name="Google Shape;257;p3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58" name="Google Shape;258;p33"/>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11.png"/><Relationship Id="rId5" Type="http://schemas.openxmlformats.org/officeDocument/2006/relationships/image" Target="../media/image19.png"/><Relationship Id="rId6"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1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14.png"/><Relationship Id="rId4" Type="http://schemas.openxmlformats.org/officeDocument/2006/relationships/image" Target="../media/image11.png"/><Relationship Id="rId5" Type="http://schemas.openxmlformats.org/officeDocument/2006/relationships/image" Target="../media/image19.png"/><Relationship Id="rId6"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9.xml"/><Relationship Id="rId3" Type="http://schemas.openxmlformats.org/officeDocument/2006/relationships/image" Target="../media/image1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
          <p:cNvSpPr txBox="1"/>
          <p:nvPr/>
        </p:nvSpPr>
        <p:spPr>
          <a:xfrm>
            <a:off x="0" y="2196937"/>
            <a:ext cx="12192000"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rPr b="1" i="0" lang="en-US" sz="5400" u="none" cap="none" strike="noStrike">
                <a:solidFill>
                  <a:srgbClr val="00B050"/>
                </a:solidFill>
                <a:latin typeface="Times New Roman"/>
                <a:ea typeface="Times New Roman"/>
                <a:cs typeface="Times New Roman"/>
                <a:sym typeface="Times New Roman"/>
              </a:rPr>
              <a:t>ĐỒ ÁN TỐT NGHIỆP</a:t>
            </a:r>
            <a:endParaRPr b="1" i="0" sz="5400" u="none" cap="none" strike="noStrike">
              <a:solidFill>
                <a:srgbClr val="00B050"/>
              </a:solidFill>
              <a:latin typeface="Times New Roman"/>
              <a:ea typeface="Times New Roman"/>
              <a:cs typeface="Times New Roman"/>
              <a:sym typeface="Times New Roman"/>
            </a:endParaRPr>
          </a:p>
        </p:txBody>
      </p:sp>
      <p:sp>
        <p:nvSpPr>
          <p:cNvPr id="313" name="Google Shape;313;p1"/>
          <p:cNvSpPr txBox="1"/>
          <p:nvPr/>
        </p:nvSpPr>
        <p:spPr>
          <a:xfrm>
            <a:off x="9851" y="5576937"/>
            <a:ext cx="12182149"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imes New Roman"/>
                <a:ea typeface="Times New Roman"/>
                <a:cs typeface="Times New Roman"/>
                <a:sym typeface="Times New Roman"/>
              </a:rPr>
              <a:t>			Mã sinh viên: 18150110 </a:t>
            </a:r>
            <a:endParaRPr b="1" i="0" sz="2800" u="none" cap="none" strike="noStrike">
              <a:solidFill>
                <a:schemeClr val="dk1"/>
              </a:solidFill>
              <a:latin typeface="Times New Roman"/>
              <a:ea typeface="Times New Roman"/>
              <a:cs typeface="Times New Roman"/>
              <a:sym typeface="Times New Roman"/>
            </a:endParaRPr>
          </a:p>
        </p:txBody>
      </p:sp>
      <p:sp>
        <p:nvSpPr>
          <p:cNvPr id="314" name="Google Shape;314;p1"/>
          <p:cNvSpPr txBox="1"/>
          <p:nvPr/>
        </p:nvSpPr>
        <p:spPr>
          <a:xfrm>
            <a:off x="9851" y="6059633"/>
            <a:ext cx="12182149"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imes New Roman"/>
                <a:ea typeface="Times New Roman"/>
                <a:cs typeface="Times New Roman"/>
                <a:sym typeface="Times New Roman"/>
              </a:rPr>
              <a:t>			GVHD: Thượng tá, GVC.TS Hoàng Tuấn Hảo</a:t>
            </a:r>
            <a:endParaRPr b="1" i="0" sz="2800" u="none" cap="none" strike="noStrike">
              <a:solidFill>
                <a:schemeClr val="dk1"/>
              </a:solidFill>
              <a:latin typeface="Times New Roman"/>
              <a:ea typeface="Times New Roman"/>
              <a:cs typeface="Times New Roman"/>
              <a:sym typeface="Times New Roman"/>
            </a:endParaRPr>
          </a:p>
        </p:txBody>
      </p:sp>
      <p:sp>
        <p:nvSpPr>
          <p:cNvPr id="315" name="Google Shape;315;p1"/>
          <p:cNvSpPr txBox="1"/>
          <p:nvPr/>
        </p:nvSpPr>
        <p:spPr>
          <a:xfrm>
            <a:off x="0" y="5111404"/>
            <a:ext cx="12192001"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imes New Roman"/>
                <a:ea typeface="Times New Roman"/>
                <a:cs typeface="Times New Roman"/>
                <a:sym typeface="Times New Roman"/>
              </a:rPr>
              <a:t>			Sinh viên thực hiện: Trần Trung Thiệp</a:t>
            </a:r>
            <a:endParaRPr b="1" i="0" sz="2800" u="none" cap="none" strike="noStrike">
              <a:solidFill>
                <a:schemeClr val="dk1"/>
              </a:solidFill>
              <a:latin typeface="Times New Roman"/>
              <a:ea typeface="Times New Roman"/>
              <a:cs typeface="Times New Roman"/>
              <a:sym typeface="Times New Roman"/>
            </a:endParaRPr>
          </a:p>
        </p:txBody>
      </p:sp>
      <p:sp>
        <p:nvSpPr>
          <p:cNvPr id="316" name="Google Shape;316;p1"/>
          <p:cNvSpPr/>
          <p:nvPr/>
        </p:nvSpPr>
        <p:spPr>
          <a:xfrm>
            <a:off x="2152976" y="284909"/>
            <a:ext cx="10039024"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rgbClr val="00B050"/>
                </a:solidFill>
                <a:latin typeface="Times New Roman"/>
                <a:ea typeface="Times New Roman"/>
                <a:cs typeface="Times New Roman"/>
                <a:sym typeface="Times New Roman"/>
              </a:rPr>
              <a:t>HỌC VIỆN KỸ THUẬT QUÂN SỰ</a:t>
            </a:r>
            <a:endParaRPr b="1" i="0" sz="4000" u="none" cap="none" strike="noStrike">
              <a:solidFill>
                <a:srgbClr val="00B050"/>
              </a:solidFill>
              <a:latin typeface="Times New Roman"/>
              <a:ea typeface="Times New Roman"/>
              <a:cs typeface="Times New Roman"/>
              <a:sym typeface="Times New Roman"/>
            </a:endParaRPr>
          </a:p>
        </p:txBody>
      </p:sp>
      <p:sp>
        <p:nvSpPr>
          <p:cNvPr id="317" name="Google Shape;317;p1"/>
          <p:cNvSpPr/>
          <p:nvPr/>
        </p:nvSpPr>
        <p:spPr>
          <a:xfrm>
            <a:off x="2152976" y="974009"/>
            <a:ext cx="10039024" cy="49240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accent4"/>
                </a:solidFill>
                <a:latin typeface="Times New Roman"/>
                <a:ea typeface="Times New Roman"/>
                <a:cs typeface="Times New Roman"/>
                <a:sym typeface="Times New Roman"/>
              </a:rPr>
              <a:t>VIỆN CÔNG NGHỆ THÔNG TIN VÀ TRUYỀN THÔNG</a:t>
            </a:r>
            <a:endParaRPr b="1" i="0" sz="2600" u="none" cap="none" strike="noStrike">
              <a:solidFill>
                <a:schemeClr val="accent4"/>
              </a:solidFill>
              <a:latin typeface="Times New Roman"/>
              <a:ea typeface="Times New Roman"/>
              <a:cs typeface="Times New Roman"/>
              <a:sym typeface="Times New Roman"/>
            </a:endParaRPr>
          </a:p>
        </p:txBody>
      </p:sp>
      <p:sp>
        <p:nvSpPr>
          <p:cNvPr id="318" name="Google Shape;318;p1"/>
          <p:cNvSpPr/>
          <p:nvPr/>
        </p:nvSpPr>
        <p:spPr>
          <a:xfrm>
            <a:off x="9803" y="381000"/>
            <a:ext cx="294997" cy="707886"/>
          </a:xfrm>
          <a:prstGeom prst="rect">
            <a:avLst/>
          </a:prstGeom>
          <a:solidFill>
            <a:schemeClr val="lt1"/>
          </a:solidFill>
          <a:ln cap="flat" cmpd="sng" w="25400">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C:\Users\computer\Desktop\download.png" id="319" name="Google Shape;319;p1"/>
          <p:cNvPicPr preferRelativeResize="0"/>
          <p:nvPr/>
        </p:nvPicPr>
        <p:blipFill rotWithShape="1">
          <a:blip r:embed="rId3">
            <a:alphaModFix/>
          </a:blip>
          <a:srcRect b="0" l="0" r="0" t="0"/>
          <a:stretch/>
        </p:blipFill>
        <p:spPr>
          <a:xfrm>
            <a:off x="9851" y="28760"/>
            <a:ext cx="2143125" cy="2143125"/>
          </a:xfrm>
          <a:prstGeom prst="rect">
            <a:avLst/>
          </a:prstGeom>
          <a:noFill/>
          <a:ln>
            <a:noFill/>
          </a:ln>
        </p:spPr>
      </p:pic>
      <p:sp>
        <p:nvSpPr>
          <p:cNvPr id="320" name="Google Shape;320;p1"/>
          <p:cNvSpPr txBox="1"/>
          <p:nvPr/>
        </p:nvSpPr>
        <p:spPr>
          <a:xfrm>
            <a:off x="0" y="3616315"/>
            <a:ext cx="12192000" cy="101562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3000" u="none" cap="none" strike="noStrike">
                <a:solidFill>
                  <a:srgbClr val="00B050"/>
                </a:solidFill>
                <a:latin typeface="Times New Roman"/>
                <a:ea typeface="Times New Roman"/>
                <a:cs typeface="Times New Roman"/>
                <a:sym typeface="Times New Roman"/>
              </a:rPr>
              <a:t>ĐỀ TÀI: XÂY DỰNG HỆ THỐNG QUẢN LÝ TRƯỜNG TRUNG HỌC PHỔ THÔNG</a:t>
            </a:r>
            <a:endParaRPr b="1" i="0" sz="3000" u="none" cap="none" strike="noStrike">
              <a:solidFill>
                <a:srgbClr val="00B050"/>
              </a:solidFill>
              <a:latin typeface="Times New Roman"/>
              <a:ea typeface="Times New Roman"/>
              <a:cs typeface="Times New Roman"/>
              <a:sym typeface="Times New Roman"/>
            </a:endParaRPr>
          </a:p>
        </p:txBody>
      </p:sp>
    </p:spTree>
  </p:cSld>
  <p:clrMapOvr>
    <a:masterClrMapping/>
  </p:clrMapOvr>
  <mc:AlternateContent>
    <mc:Choice Requires="p14">
      <p:transition spd="slow" p14:dur="1400">
        <p14:rippl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grpSp>
        <p:nvGrpSpPr>
          <p:cNvPr id="511" name="Google Shape;511;p103"/>
          <p:cNvGrpSpPr/>
          <p:nvPr/>
        </p:nvGrpSpPr>
        <p:grpSpPr>
          <a:xfrm>
            <a:off x="2386080" y="0"/>
            <a:ext cx="3314880" cy="6857640"/>
            <a:chOff x="2386080" y="0"/>
            <a:chExt cx="3314880" cy="6857640"/>
          </a:xfrm>
        </p:grpSpPr>
        <p:sp>
          <p:nvSpPr>
            <p:cNvPr id="512" name="Google Shape;512;p103"/>
            <p:cNvSpPr/>
            <p:nvPr/>
          </p:nvSpPr>
          <p:spPr>
            <a:xfrm>
              <a:off x="3050280" y="0"/>
              <a:ext cx="1325520" cy="1142640"/>
            </a:xfrm>
            <a:prstGeom prst="triangle">
              <a:avLst>
                <a:gd fmla="val 50000" name="adj"/>
              </a:avLst>
            </a:prstGeom>
            <a:gradFill>
              <a:gsLst>
                <a:gs pos="0">
                  <a:srgbClr val="CF0000"/>
                </a:gs>
                <a:gs pos="48000">
                  <a:srgbClr val="FF3C3C"/>
                </a:gs>
                <a:gs pos="100000">
                  <a:srgbClr val="FF8787"/>
                </a:gs>
              </a:gsLst>
              <a:lin ang="162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103"/>
            <p:cNvSpPr/>
            <p:nvPr/>
          </p:nvSpPr>
          <p:spPr>
            <a:xfrm flipH="1" rot="10800000">
              <a:off x="3050280" y="1142640"/>
              <a:ext cx="1325520" cy="1142640"/>
            </a:xfrm>
            <a:prstGeom prst="triangle">
              <a:avLst>
                <a:gd fmla="val 50000" name="adj"/>
              </a:avLst>
            </a:prstGeom>
            <a:solidFill>
              <a:srgbClr val="8800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103"/>
            <p:cNvSpPr/>
            <p:nvPr/>
          </p:nvSpPr>
          <p:spPr>
            <a:xfrm flipH="1" rot="10800000">
              <a:off x="2386080" y="0"/>
              <a:ext cx="1325520" cy="1142640"/>
            </a:xfrm>
            <a:prstGeom prst="triangle">
              <a:avLst>
                <a:gd fmla="val 50000" name="adj"/>
              </a:avLst>
            </a:prstGeom>
            <a:gradFill>
              <a:gsLst>
                <a:gs pos="0">
                  <a:srgbClr val="FF7A7B"/>
                </a:gs>
                <a:gs pos="35000">
                  <a:srgbClr val="FFA3A3"/>
                </a:gs>
                <a:gs pos="100000">
                  <a:srgbClr val="FFD6D6"/>
                </a:gs>
              </a:gsLst>
              <a:lin ang="16200000" scaled="0"/>
            </a:gradFill>
            <a:ln cap="flat" cmpd="sng" w="9525">
              <a:solidFill>
                <a:srgbClr val="FD3030"/>
              </a:solidFill>
              <a:prstDash val="solid"/>
              <a:miter lim="8000"/>
              <a:headEnd len="sm" w="sm" type="none"/>
              <a:tailEnd len="sm" w="sm" type="none"/>
            </a:ln>
            <a:effectLst>
              <a:outerShdw blurRad="40000" rotWithShape="0" dir="5400000" dist="20000">
                <a:srgbClr val="000000">
                  <a:alpha val="37254"/>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103"/>
            <p:cNvSpPr/>
            <p:nvPr/>
          </p:nvSpPr>
          <p:spPr>
            <a:xfrm>
              <a:off x="3712320" y="1143000"/>
              <a:ext cx="1325520" cy="1142640"/>
            </a:xfrm>
            <a:prstGeom prst="triangle">
              <a:avLst>
                <a:gd fmla="val 50000" name="adj"/>
              </a:avLst>
            </a:prstGeom>
            <a:solidFill>
              <a:srgbClr val="ED37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103"/>
            <p:cNvSpPr/>
            <p:nvPr/>
          </p:nvSpPr>
          <p:spPr>
            <a:xfrm flipH="1" rot="10800000">
              <a:off x="3713400" y="2285640"/>
              <a:ext cx="1325520" cy="1142640"/>
            </a:xfrm>
            <a:prstGeom prst="triangle">
              <a:avLst>
                <a:gd fmla="val 50000" name="adj"/>
              </a:avLst>
            </a:prstGeom>
            <a:solidFill>
              <a:srgbClr val="EB19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103"/>
            <p:cNvSpPr/>
            <p:nvPr/>
          </p:nvSpPr>
          <p:spPr>
            <a:xfrm>
              <a:off x="4375440" y="2286000"/>
              <a:ext cx="1325520" cy="1142640"/>
            </a:xfrm>
            <a:prstGeom prst="triangle">
              <a:avLst>
                <a:gd fmla="val 50000" name="adj"/>
              </a:avLst>
            </a:prstGeom>
            <a:solidFill>
              <a:srgbClr val="C212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103"/>
            <p:cNvSpPr/>
            <p:nvPr/>
          </p:nvSpPr>
          <p:spPr>
            <a:xfrm flipH="1" rot="10800000">
              <a:off x="4375440" y="3428640"/>
              <a:ext cx="1325520" cy="1142640"/>
            </a:xfrm>
            <a:prstGeom prst="triangle">
              <a:avLst>
                <a:gd fmla="val 50000" name="adj"/>
              </a:avLst>
            </a:prstGeom>
            <a:solidFill>
              <a:srgbClr val="ED37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103"/>
            <p:cNvSpPr/>
            <p:nvPr/>
          </p:nvSpPr>
          <p:spPr>
            <a:xfrm>
              <a:off x="3711960" y="3429000"/>
              <a:ext cx="1325520" cy="1142640"/>
            </a:xfrm>
            <a:prstGeom prst="triangle">
              <a:avLst>
                <a:gd fmla="val 50000" name="adj"/>
              </a:avLst>
            </a:prstGeom>
            <a:solidFill>
              <a:srgbClr val="8800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103"/>
            <p:cNvSpPr/>
            <p:nvPr/>
          </p:nvSpPr>
          <p:spPr>
            <a:xfrm flipH="1" rot="10800000">
              <a:off x="3711960" y="4571640"/>
              <a:ext cx="1325520" cy="1142640"/>
            </a:xfrm>
            <a:prstGeom prst="triangle">
              <a:avLst>
                <a:gd fmla="val 50000" name="adj"/>
              </a:avLst>
            </a:prstGeom>
            <a:solidFill>
              <a:srgbClr val="C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103"/>
            <p:cNvSpPr/>
            <p:nvPr/>
          </p:nvSpPr>
          <p:spPr>
            <a:xfrm>
              <a:off x="3047400" y="4572000"/>
              <a:ext cx="1325520" cy="114264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103"/>
            <p:cNvSpPr/>
            <p:nvPr/>
          </p:nvSpPr>
          <p:spPr>
            <a:xfrm flipH="1" rot="10800000">
              <a:off x="3050280" y="5714640"/>
              <a:ext cx="1325520" cy="1142640"/>
            </a:xfrm>
            <a:prstGeom prst="triangle">
              <a:avLst>
                <a:gd fmla="val 50000" name="adj"/>
              </a:avLst>
            </a:prstGeom>
            <a:solidFill>
              <a:srgbClr val="C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103"/>
            <p:cNvSpPr/>
            <p:nvPr/>
          </p:nvSpPr>
          <p:spPr>
            <a:xfrm>
              <a:off x="2386080" y="5715000"/>
              <a:ext cx="1325520" cy="114264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4" name="Google Shape;524;p103"/>
          <p:cNvSpPr/>
          <p:nvPr/>
        </p:nvSpPr>
        <p:spPr>
          <a:xfrm>
            <a:off x="820800" y="3013560"/>
            <a:ext cx="3767760" cy="82152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4800"/>
              <a:buFont typeface="Arial"/>
              <a:buNone/>
            </a:pPr>
            <a:r>
              <a:rPr b="1" i="1" lang="en-US" sz="4800" u="none" cap="none" strike="noStrike">
                <a:solidFill>
                  <a:srgbClr val="FF3737"/>
                </a:solidFill>
                <a:latin typeface="Times New Roman"/>
                <a:ea typeface="Times New Roman"/>
                <a:cs typeface="Times New Roman"/>
                <a:sym typeface="Times New Roman"/>
              </a:rPr>
              <a:t>Phần 03 :</a:t>
            </a:r>
            <a:endParaRPr b="0" i="0" sz="4800" u="none" cap="none" strike="noStrike">
              <a:solidFill>
                <a:schemeClr val="dk1"/>
              </a:solidFill>
              <a:latin typeface="Times New Roman"/>
              <a:ea typeface="Times New Roman"/>
              <a:cs typeface="Times New Roman"/>
              <a:sym typeface="Times New Roman"/>
            </a:endParaRPr>
          </a:p>
        </p:txBody>
      </p:sp>
      <p:grpSp>
        <p:nvGrpSpPr>
          <p:cNvPr id="525" name="Google Shape;525;p103"/>
          <p:cNvGrpSpPr/>
          <p:nvPr/>
        </p:nvGrpSpPr>
        <p:grpSpPr>
          <a:xfrm>
            <a:off x="5867401" y="2495347"/>
            <a:ext cx="5978856" cy="2914853"/>
            <a:chOff x="5894486" y="1770109"/>
            <a:chExt cx="5259520" cy="365051"/>
          </a:xfrm>
        </p:grpSpPr>
        <p:sp>
          <p:nvSpPr>
            <p:cNvPr id="526" name="Google Shape;526;p103"/>
            <p:cNvSpPr/>
            <p:nvPr/>
          </p:nvSpPr>
          <p:spPr>
            <a:xfrm>
              <a:off x="5894486" y="1770109"/>
              <a:ext cx="5259520" cy="88472"/>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chemeClr val="dk1"/>
                  </a:solidFill>
                  <a:latin typeface="Times New Roman"/>
                  <a:ea typeface="Times New Roman"/>
                  <a:cs typeface="Times New Roman"/>
                  <a:sym typeface="Times New Roman"/>
                </a:rPr>
                <a:t>CÔNG NGHỆ SỬ DỤNG</a:t>
              </a:r>
              <a:endParaRPr b="1" i="0" sz="4000" u="none" cap="none" strike="noStrike">
                <a:solidFill>
                  <a:schemeClr val="dk1"/>
                </a:solidFill>
                <a:latin typeface="Times New Roman"/>
                <a:ea typeface="Times New Roman"/>
                <a:cs typeface="Times New Roman"/>
                <a:sym typeface="Times New Roman"/>
              </a:endParaRPr>
            </a:p>
          </p:txBody>
        </p:sp>
        <p:sp>
          <p:nvSpPr>
            <p:cNvPr id="527" name="Google Shape;527;p103"/>
            <p:cNvSpPr/>
            <p:nvPr/>
          </p:nvSpPr>
          <p:spPr>
            <a:xfrm>
              <a:off x="6525360" y="1770480"/>
              <a:ext cx="297000" cy="36468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1800"/>
                <a:buFont typeface="Arial"/>
                <a:buNone/>
              </a:pPr>
              <a:r>
                <a:rPr b="0" i="1" lang="en-US" sz="1800" u="none" cap="none" strike="noStrike">
                  <a:solidFill>
                    <a:srgbClr val="FFFFFF"/>
                  </a:solidFill>
                  <a:latin typeface="Calibri"/>
                  <a:ea typeface="Calibri"/>
                  <a:cs typeface="Calibri"/>
                  <a:sym typeface="Calibri"/>
                </a:rPr>
                <a:t>1</a:t>
              </a:r>
              <a:endParaRPr b="0" i="0" sz="1800" u="none" cap="none" strike="noStrike">
                <a:solidFill>
                  <a:schemeClr val="dk1"/>
                </a:solidFill>
                <a:latin typeface="Arial"/>
                <a:ea typeface="Arial"/>
                <a:cs typeface="Arial"/>
                <a:sym typeface="Arial"/>
              </a:endParaRPr>
            </a:p>
          </p:txBody>
        </p:sp>
      </p:grpSp>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7"/>
          <p:cNvSpPr/>
          <p:nvPr/>
        </p:nvSpPr>
        <p:spPr>
          <a:xfrm>
            <a:off x="1910520" y="437040"/>
            <a:ext cx="9156960" cy="45612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1" i="0" lang="en-US" sz="2400" u="none" cap="none" strike="noStrike">
                <a:solidFill>
                  <a:srgbClr val="FF3737"/>
                </a:solidFill>
                <a:latin typeface="Times New Roman"/>
                <a:ea typeface="Times New Roman"/>
                <a:cs typeface="Times New Roman"/>
                <a:sym typeface="Times New Roman"/>
              </a:rPr>
              <a:t> Công nghệ sử dụng</a:t>
            </a:r>
            <a:endParaRPr b="0" i="0" sz="2400" u="none" cap="none" strike="noStrike">
              <a:solidFill>
                <a:schemeClr val="dk1"/>
              </a:solidFill>
              <a:latin typeface="Times New Roman"/>
              <a:ea typeface="Times New Roman"/>
              <a:cs typeface="Times New Roman"/>
              <a:sym typeface="Times New Roman"/>
            </a:endParaRPr>
          </a:p>
        </p:txBody>
      </p:sp>
      <p:pic>
        <p:nvPicPr>
          <p:cNvPr descr="Tất tần tật các kiến thức về lập trình sql server cho người mới tìm hiểu" id="534" name="Google Shape;534;p7"/>
          <p:cNvPicPr preferRelativeResize="0"/>
          <p:nvPr/>
        </p:nvPicPr>
        <p:blipFill rotWithShape="1">
          <a:blip r:embed="rId3">
            <a:alphaModFix/>
          </a:blip>
          <a:srcRect b="0" l="0" r="0" t="0"/>
          <a:stretch/>
        </p:blipFill>
        <p:spPr>
          <a:xfrm>
            <a:off x="8024884" y="893160"/>
            <a:ext cx="3748016" cy="2546076"/>
          </a:xfrm>
          <a:prstGeom prst="rect">
            <a:avLst/>
          </a:prstGeom>
          <a:noFill/>
          <a:ln>
            <a:noFill/>
          </a:ln>
        </p:spPr>
      </p:pic>
      <p:pic>
        <p:nvPicPr>
          <p:cNvPr descr="C:\Users\computer\Desktop\62a74f85223343fbc2207d05.png" id="535" name="Google Shape;535;p7"/>
          <p:cNvPicPr preferRelativeResize="0"/>
          <p:nvPr/>
        </p:nvPicPr>
        <p:blipFill rotWithShape="1">
          <a:blip r:embed="rId4">
            <a:alphaModFix/>
          </a:blip>
          <a:srcRect b="0" l="0" r="0" t="0"/>
          <a:stretch/>
        </p:blipFill>
        <p:spPr>
          <a:xfrm>
            <a:off x="8024884" y="3534770"/>
            <a:ext cx="3748016" cy="2811439"/>
          </a:xfrm>
          <a:prstGeom prst="rect">
            <a:avLst/>
          </a:prstGeom>
          <a:noFill/>
          <a:ln>
            <a:noFill/>
          </a:ln>
        </p:spPr>
      </p:pic>
      <p:pic>
        <p:nvPicPr>
          <p:cNvPr descr="C:\Users\computer\Desktop\26f5ed00-036a-11eb-8513-a0090acb3cfc.png" id="536" name="Google Shape;536;p7"/>
          <p:cNvPicPr preferRelativeResize="0"/>
          <p:nvPr/>
        </p:nvPicPr>
        <p:blipFill rotWithShape="1">
          <a:blip r:embed="rId5">
            <a:alphaModFix/>
          </a:blip>
          <a:srcRect b="0" l="0" r="0" t="0"/>
          <a:stretch/>
        </p:blipFill>
        <p:spPr>
          <a:xfrm>
            <a:off x="354843" y="1056933"/>
            <a:ext cx="7670042" cy="3667125"/>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6"/>
                                        </p:tgtEl>
                                        <p:attrNameLst>
                                          <p:attrName>style.visibility</p:attrName>
                                        </p:attrNameLst>
                                      </p:cBhvr>
                                      <p:to>
                                        <p:strVal val="visible"/>
                                      </p:to>
                                    </p:set>
                                    <p:animEffect filter="fade" transition="in">
                                      <p:cBhvr>
                                        <p:cTn dur="1000"/>
                                        <p:tgtEl>
                                          <p:spTgt spid="5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4"/>
                                        </p:tgtEl>
                                        <p:attrNameLst>
                                          <p:attrName>style.visibility</p:attrName>
                                        </p:attrNameLst>
                                      </p:cBhvr>
                                      <p:to>
                                        <p:strVal val="visible"/>
                                      </p:to>
                                    </p:set>
                                    <p:animEffect filter="fade" transition="in">
                                      <p:cBhvr>
                                        <p:cTn dur="1000"/>
                                        <p:tgtEl>
                                          <p:spTgt spid="5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5"/>
                                        </p:tgtEl>
                                        <p:attrNameLst>
                                          <p:attrName>style.visibility</p:attrName>
                                        </p:attrNameLst>
                                      </p:cBhvr>
                                      <p:to>
                                        <p:strVal val="visible"/>
                                      </p:to>
                                    </p:set>
                                    <p:animEffect filter="fade" transition="in">
                                      <p:cBhvr>
                                        <p:cTn dur="1000"/>
                                        <p:tgtEl>
                                          <p:spTgt spid="5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grpSp>
        <p:nvGrpSpPr>
          <p:cNvPr id="542" name="Google Shape;542;p17"/>
          <p:cNvGrpSpPr/>
          <p:nvPr/>
        </p:nvGrpSpPr>
        <p:grpSpPr>
          <a:xfrm>
            <a:off x="2386080" y="0"/>
            <a:ext cx="3314880" cy="6857640"/>
            <a:chOff x="2386080" y="0"/>
            <a:chExt cx="3314880" cy="6857640"/>
          </a:xfrm>
        </p:grpSpPr>
        <p:sp>
          <p:nvSpPr>
            <p:cNvPr id="543" name="Google Shape;543;p17"/>
            <p:cNvSpPr/>
            <p:nvPr/>
          </p:nvSpPr>
          <p:spPr>
            <a:xfrm>
              <a:off x="3050280" y="0"/>
              <a:ext cx="1325520" cy="1142640"/>
            </a:xfrm>
            <a:prstGeom prst="triangle">
              <a:avLst>
                <a:gd fmla="val 50000" name="adj"/>
              </a:avLst>
            </a:prstGeom>
            <a:gradFill>
              <a:gsLst>
                <a:gs pos="0">
                  <a:srgbClr val="CF0000"/>
                </a:gs>
                <a:gs pos="48000">
                  <a:srgbClr val="FF3C3C"/>
                </a:gs>
                <a:gs pos="100000">
                  <a:srgbClr val="FF8787"/>
                </a:gs>
              </a:gsLst>
              <a:lin ang="162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17"/>
            <p:cNvSpPr/>
            <p:nvPr/>
          </p:nvSpPr>
          <p:spPr>
            <a:xfrm flipH="1" rot="10800000">
              <a:off x="3050280" y="1142640"/>
              <a:ext cx="1325520" cy="1142640"/>
            </a:xfrm>
            <a:prstGeom prst="triangle">
              <a:avLst>
                <a:gd fmla="val 50000" name="adj"/>
              </a:avLst>
            </a:prstGeom>
            <a:solidFill>
              <a:srgbClr val="8800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17"/>
            <p:cNvSpPr/>
            <p:nvPr/>
          </p:nvSpPr>
          <p:spPr>
            <a:xfrm flipH="1" rot="10800000">
              <a:off x="2386080" y="0"/>
              <a:ext cx="1325520" cy="1142640"/>
            </a:xfrm>
            <a:prstGeom prst="triangle">
              <a:avLst>
                <a:gd fmla="val 50000" name="adj"/>
              </a:avLst>
            </a:prstGeom>
            <a:gradFill>
              <a:gsLst>
                <a:gs pos="0">
                  <a:srgbClr val="FF7A7B"/>
                </a:gs>
                <a:gs pos="35000">
                  <a:srgbClr val="FFA3A3"/>
                </a:gs>
                <a:gs pos="100000">
                  <a:srgbClr val="FFD6D6"/>
                </a:gs>
              </a:gsLst>
              <a:lin ang="16200000" scaled="0"/>
            </a:gradFill>
            <a:ln cap="flat" cmpd="sng" w="9525">
              <a:solidFill>
                <a:srgbClr val="FD3030"/>
              </a:solidFill>
              <a:prstDash val="solid"/>
              <a:miter lim="8000"/>
              <a:headEnd len="sm" w="sm" type="none"/>
              <a:tailEnd len="sm" w="sm" type="none"/>
            </a:ln>
            <a:effectLst>
              <a:outerShdw blurRad="40000" rotWithShape="0" dir="5400000" dist="20000">
                <a:srgbClr val="000000">
                  <a:alpha val="37254"/>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17"/>
            <p:cNvSpPr/>
            <p:nvPr/>
          </p:nvSpPr>
          <p:spPr>
            <a:xfrm>
              <a:off x="3712320" y="1143000"/>
              <a:ext cx="1325520" cy="1142640"/>
            </a:xfrm>
            <a:prstGeom prst="triangle">
              <a:avLst>
                <a:gd fmla="val 50000" name="adj"/>
              </a:avLst>
            </a:prstGeom>
            <a:solidFill>
              <a:srgbClr val="ED37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17"/>
            <p:cNvSpPr/>
            <p:nvPr/>
          </p:nvSpPr>
          <p:spPr>
            <a:xfrm flipH="1" rot="10800000">
              <a:off x="3713400" y="2285640"/>
              <a:ext cx="1325520" cy="1142640"/>
            </a:xfrm>
            <a:prstGeom prst="triangle">
              <a:avLst>
                <a:gd fmla="val 50000" name="adj"/>
              </a:avLst>
            </a:prstGeom>
            <a:solidFill>
              <a:srgbClr val="EB19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17"/>
            <p:cNvSpPr/>
            <p:nvPr/>
          </p:nvSpPr>
          <p:spPr>
            <a:xfrm>
              <a:off x="4375440" y="2286000"/>
              <a:ext cx="1325520" cy="1142640"/>
            </a:xfrm>
            <a:prstGeom prst="triangle">
              <a:avLst>
                <a:gd fmla="val 50000" name="adj"/>
              </a:avLst>
            </a:prstGeom>
            <a:solidFill>
              <a:srgbClr val="C212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17"/>
            <p:cNvSpPr/>
            <p:nvPr/>
          </p:nvSpPr>
          <p:spPr>
            <a:xfrm flipH="1" rot="10800000">
              <a:off x="4375440" y="3428640"/>
              <a:ext cx="1325520" cy="1142640"/>
            </a:xfrm>
            <a:prstGeom prst="triangle">
              <a:avLst>
                <a:gd fmla="val 50000" name="adj"/>
              </a:avLst>
            </a:prstGeom>
            <a:solidFill>
              <a:srgbClr val="ED37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17"/>
            <p:cNvSpPr/>
            <p:nvPr/>
          </p:nvSpPr>
          <p:spPr>
            <a:xfrm>
              <a:off x="3711960" y="3429000"/>
              <a:ext cx="1325520" cy="1142640"/>
            </a:xfrm>
            <a:prstGeom prst="triangle">
              <a:avLst>
                <a:gd fmla="val 50000" name="adj"/>
              </a:avLst>
            </a:prstGeom>
            <a:solidFill>
              <a:srgbClr val="8800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17"/>
            <p:cNvSpPr/>
            <p:nvPr/>
          </p:nvSpPr>
          <p:spPr>
            <a:xfrm flipH="1" rot="10800000">
              <a:off x="3711960" y="4571640"/>
              <a:ext cx="1325520" cy="1142640"/>
            </a:xfrm>
            <a:prstGeom prst="triangle">
              <a:avLst>
                <a:gd fmla="val 50000" name="adj"/>
              </a:avLst>
            </a:prstGeom>
            <a:solidFill>
              <a:srgbClr val="C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17"/>
            <p:cNvSpPr/>
            <p:nvPr/>
          </p:nvSpPr>
          <p:spPr>
            <a:xfrm>
              <a:off x="3047400" y="4572000"/>
              <a:ext cx="1325520" cy="114264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17"/>
            <p:cNvSpPr/>
            <p:nvPr/>
          </p:nvSpPr>
          <p:spPr>
            <a:xfrm flipH="1" rot="10800000">
              <a:off x="3050280" y="5714640"/>
              <a:ext cx="1325520" cy="1142640"/>
            </a:xfrm>
            <a:prstGeom prst="triangle">
              <a:avLst>
                <a:gd fmla="val 50000" name="adj"/>
              </a:avLst>
            </a:prstGeom>
            <a:solidFill>
              <a:srgbClr val="C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17"/>
            <p:cNvSpPr/>
            <p:nvPr/>
          </p:nvSpPr>
          <p:spPr>
            <a:xfrm>
              <a:off x="2386080" y="5715000"/>
              <a:ext cx="1325520" cy="114264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55" name="Google Shape;555;p17"/>
          <p:cNvSpPr/>
          <p:nvPr/>
        </p:nvSpPr>
        <p:spPr>
          <a:xfrm>
            <a:off x="820800" y="3013560"/>
            <a:ext cx="3767760" cy="82152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4800"/>
              <a:buFont typeface="Arial"/>
              <a:buNone/>
            </a:pPr>
            <a:r>
              <a:rPr b="1" i="1" lang="en-US" sz="4800" u="none" cap="none" strike="noStrike">
                <a:solidFill>
                  <a:srgbClr val="FF3737"/>
                </a:solidFill>
                <a:latin typeface="Times New Roman"/>
                <a:ea typeface="Times New Roman"/>
                <a:cs typeface="Times New Roman"/>
                <a:sym typeface="Times New Roman"/>
              </a:rPr>
              <a:t>Phần 04 :</a:t>
            </a:r>
            <a:endParaRPr b="0" i="0" sz="4800" u="none" cap="none" strike="noStrike">
              <a:solidFill>
                <a:schemeClr val="dk1"/>
              </a:solidFill>
              <a:latin typeface="Times New Roman"/>
              <a:ea typeface="Times New Roman"/>
              <a:cs typeface="Times New Roman"/>
              <a:sym typeface="Times New Roman"/>
            </a:endParaRPr>
          </a:p>
        </p:txBody>
      </p:sp>
      <p:grpSp>
        <p:nvGrpSpPr>
          <p:cNvPr id="556" name="Google Shape;556;p17"/>
          <p:cNvGrpSpPr/>
          <p:nvPr/>
        </p:nvGrpSpPr>
        <p:grpSpPr>
          <a:xfrm>
            <a:off x="5684364" y="967829"/>
            <a:ext cx="6400799" cy="3240593"/>
            <a:chOff x="5879896" y="1770480"/>
            <a:chExt cx="5259520" cy="405846"/>
          </a:xfrm>
        </p:grpSpPr>
        <p:sp>
          <p:nvSpPr>
            <p:cNvPr id="557" name="Google Shape;557;p17"/>
            <p:cNvSpPr/>
            <p:nvPr/>
          </p:nvSpPr>
          <p:spPr>
            <a:xfrm>
              <a:off x="5879896" y="1887418"/>
              <a:ext cx="5259520" cy="288908"/>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4800"/>
                <a:buFont typeface="Arial"/>
                <a:buNone/>
              </a:pPr>
              <a:r>
                <a:rPr b="0" i="0" lang="en-US" sz="4800" u="none" cap="none" strike="noStrike">
                  <a:solidFill>
                    <a:schemeClr val="dk1"/>
                  </a:solidFill>
                  <a:latin typeface="Times New Roman"/>
                  <a:ea typeface="Times New Roman"/>
                  <a:cs typeface="Times New Roman"/>
                  <a:sym typeface="Times New Roman"/>
                </a:rPr>
                <a:t>KẾT QUẢ, HẠN CHẾ</a:t>
              </a:r>
              <a:r>
                <a:rPr b="0" i="0" lang="en-US" sz="4800" u="none" cap="none" strike="noStrike">
                  <a:solidFill>
                    <a:srgbClr val="000000"/>
                  </a:solidFill>
                  <a:latin typeface="Times New Roman"/>
                  <a:ea typeface="Times New Roman"/>
                  <a:cs typeface="Times New Roman"/>
                  <a:sym typeface="Times New Roman"/>
                </a:rPr>
                <a:t> VÀ</a:t>
              </a:r>
              <a:endParaRPr b="0" i="0" sz="4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4800"/>
                <a:buFont typeface="Arial"/>
                <a:buNone/>
              </a:pPr>
              <a:r>
                <a:rPr b="0" i="0" lang="en-US" sz="4800" u="none" cap="none" strike="noStrike">
                  <a:solidFill>
                    <a:schemeClr val="dk1"/>
                  </a:solidFill>
                  <a:latin typeface="Times New Roman"/>
                  <a:ea typeface="Times New Roman"/>
                  <a:cs typeface="Times New Roman"/>
                  <a:sym typeface="Times New Roman"/>
                </a:rPr>
                <a:t>HƯỚNG PHÁT TRIỂN</a:t>
              </a:r>
              <a:endParaRPr b="0" i="0" sz="4800" u="none" cap="none" strike="noStrike">
                <a:solidFill>
                  <a:srgbClr val="000000"/>
                </a:solidFill>
                <a:latin typeface="Times New Roman"/>
                <a:ea typeface="Times New Roman"/>
                <a:cs typeface="Times New Roman"/>
                <a:sym typeface="Times New Roman"/>
              </a:endParaRPr>
            </a:p>
          </p:txBody>
        </p:sp>
        <p:sp>
          <p:nvSpPr>
            <p:cNvPr id="558" name="Google Shape;558;p17"/>
            <p:cNvSpPr/>
            <p:nvPr/>
          </p:nvSpPr>
          <p:spPr>
            <a:xfrm>
              <a:off x="6525360" y="1770480"/>
              <a:ext cx="297000" cy="36468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1800"/>
                <a:buFont typeface="Arial"/>
                <a:buNone/>
              </a:pPr>
              <a:r>
                <a:rPr b="0" i="1" lang="en-US" sz="1800" u="none" cap="none" strike="noStrike">
                  <a:solidFill>
                    <a:srgbClr val="FFFFFF"/>
                  </a:solidFill>
                  <a:latin typeface="Calibri"/>
                  <a:ea typeface="Calibri"/>
                  <a:cs typeface="Calibri"/>
                  <a:sym typeface="Calibri"/>
                </a:rPr>
                <a:t>1</a:t>
              </a:r>
              <a:endParaRPr b="0" i="0" sz="1800" u="none" cap="none" strike="noStrike">
                <a:solidFill>
                  <a:schemeClr val="dk1"/>
                </a:solidFill>
                <a:latin typeface="Arial"/>
                <a:ea typeface="Arial"/>
                <a:cs typeface="Arial"/>
                <a:sym typeface="Arial"/>
              </a:endParaRPr>
            </a:p>
          </p:txBody>
        </p:sp>
      </p:grpSp>
      <p:sp>
        <p:nvSpPr>
          <p:cNvPr id="559" name="Google Shape;559;p17"/>
          <p:cNvSpPr/>
          <p:nvPr/>
        </p:nvSpPr>
        <p:spPr>
          <a:xfrm>
            <a:off x="11430000" y="76200"/>
            <a:ext cx="643320" cy="593280"/>
          </a:xfrm>
          <a:custGeom>
            <a:rect b="b" l="l" r="r" t="t"/>
            <a:pathLst>
              <a:path extrusionOk="0" h="533197" w="57832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104"/>
          <p:cNvSpPr/>
          <p:nvPr/>
        </p:nvSpPr>
        <p:spPr>
          <a:xfrm>
            <a:off x="2106720" y="415800"/>
            <a:ext cx="3862440" cy="45612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1" i="0" lang="en-US" sz="2400" u="none" cap="none" strike="noStrike">
                <a:solidFill>
                  <a:srgbClr val="FF3737"/>
                </a:solidFill>
                <a:latin typeface="Calibri"/>
                <a:ea typeface="Calibri"/>
                <a:cs typeface="Calibri"/>
                <a:sym typeface="Calibri"/>
              </a:rPr>
              <a:t>Kết quả đạt được</a:t>
            </a:r>
            <a:endParaRPr b="0" i="0" sz="2400" u="none" cap="none" strike="noStrike">
              <a:solidFill>
                <a:schemeClr val="dk1"/>
              </a:solidFill>
              <a:latin typeface="Arial"/>
              <a:ea typeface="Arial"/>
              <a:cs typeface="Arial"/>
              <a:sym typeface="Arial"/>
            </a:endParaRPr>
          </a:p>
        </p:txBody>
      </p:sp>
      <p:pic>
        <p:nvPicPr>
          <p:cNvPr id="565" name="Google Shape;565;p104"/>
          <p:cNvPicPr preferRelativeResize="0"/>
          <p:nvPr/>
        </p:nvPicPr>
        <p:blipFill rotWithShape="1">
          <a:blip r:embed="rId3">
            <a:alphaModFix/>
          </a:blip>
          <a:srcRect b="0" l="0" r="0" t="0"/>
          <a:stretch/>
        </p:blipFill>
        <p:spPr>
          <a:xfrm>
            <a:off x="1103312" y="1862138"/>
            <a:ext cx="1866900" cy="3060700"/>
          </a:xfrm>
          <a:prstGeom prst="rect">
            <a:avLst/>
          </a:prstGeom>
          <a:noFill/>
          <a:ln>
            <a:noFill/>
          </a:ln>
        </p:spPr>
      </p:pic>
      <p:sp>
        <p:nvSpPr>
          <p:cNvPr id="566" name="Google Shape;566;p104"/>
          <p:cNvSpPr/>
          <p:nvPr/>
        </p:nvSpPr>
        <p:spPr>
          <a:xfrm>
            <a:off x="1612900" y="4168775"/>
            <a:ext cx="846138" cy="741363"/>
          </a:xfrm>
          <a:custGeom>
            <a:rect b="b" l="l" r="r" t="t"/>
            <a:pathLst>
              <a:path extrusionOk="0" h="355" w="404">
                <a:moveTo>
                  <a:pt x="312" y="341"/>
                </a:moveTo>
                <a:cubicBezTo>
                  <a:pt x="397" y="264"/>
                  <a:pt x="397" y="264"/>
                  <a:pt x="397" y="264"/>
                </a:cubicBezTo>
                <a:cubicBezTo>
                  <a:pt x="401" y="261"/>
                  <a:pt x="404" y="256"/>
                  <a:pt x="404" y="250"/>
                </a:cubicBezTo>
                <a:cubicBezTo>
                  <a:pt x="404" y="241"/>
                  <a:pt x="397" y="234"/>
                  <a:pt x="388" y="234"/>
                </a:cubicBezTo>
                <a:cubicBezTo>
                  <a:pt x="387" y="234"/>
                  <a:pt x="387" y="234"/>
                  <a:pt x="387" y="234"/>
                </a:cubicBezTo>
                <a:cubicBezTo>
                  <a:pt x="384" y="231"/>
                  <a:pt x="382" y="227"/>
                  <a:pt x="382" y="223"/>
                </a:cubicBezTo>
                <a:cubicBezTo>
                  <a:pt x="382" y="218"/>
                  <a:pt x="384" y="214"/>
                  <a:pt x="387" y="211"/>
                </a:cubicBezTo>
                <a:cubicBezTo>
                  <a:pt x="392" y="211"/>
                  <a:pt x="396" y="209"/>
                  <a:pt x="399" y="207"/>
                </a:cubicBezTo>
                <a:cubicBezTo>
                  <a:pt x="399" y="207"/>
                  <a:pt x="399" y="207"/>
                  <a:pt x="399" y="207"/>
                </a:cubicBezTo>
                <a:cubicBezTo>
                  <a:pt x="399" y="206"/>
                  <a:pt x="399" y="206"/>
                  <a:pt x="399" y="206"/>
                </a:cubicBezTo>
                <a:cubicBezTo>
                  <a:pt x="402" y="204"/>
                  <a:pt x="403" y="199"/>
                  <a:pt x="403" y="195"/>
                </a:cubicBezTo>
                <a:cubicBezTo>
                  <a:pt x="403" y="190"/>
                  <a:pt x="402" y="186"/>
                  <a:pt x="399" y="183"/>
                </a:cubicBezTo>
                <a:cubicBezTo>
                  <a:pt x="399" y="183"/>
                  <a:pt x="399" y="183"/>
                  <a:pt x="399" y="183"/>
                </a:cubicBezTo>
                <a:cubicBezTo>
                  <a:pt x="396" y="180"/>
                  <a:pt x="392" y="179"/>
                  <a:pt x="387" y="179"/>
                </a:cubicBezTo>
                <a:cubicBezTo>
                  <a:pt x="384" y="176"/>
                  <a:pt x="382" y="172"/>
                  <a:pt x="382" y="167"/>
                </a:cubicBezTo>
                <a:cubicBezTo>
                  <a:pt x="382" y="162"/>
                  <a:pt x="385" y="158"/>
                  <a:pt x="388" y="155"/>
                </a:cubicBezTo>
                <a:cubicBezTo>
                  <a:pt x="392" y="155"/>
                  <a:pt x="396" y="153"/>
                  <a:pt x="398" y="151"/>
                </a:cubicBezTo>
                <a:cubicBezTo>
                  <a:pt x="399" y="151"/>
                  <a:pt x="399" y="151"/>
                  <a:pt x="399" y="151"/>
                </a:cubicBezTo>
                <a:cubicBezTo>
                  <a:pt x="399" y="151"/>
                  <a:pt x="399" y="151"/>
                  <a:pt x="399" y="151"/>
                </a:cubicBezTo>
                <a:cubicBezTo>
                  <a:pt x="402" y="148"/>
                  <a:pt x="404" y="143"/>
                  <a:pt x="404" y="139"/>
                </a:cubicBezTo>
                <a:cubicBezTo>
                  <a:pt x="404" y="130"/>
                  <a:pt x="397" y="122"/>
                  <a:pt x="388" y="122"/>
                </a:cubicBezTo>
                <a:cubicBezTo>
                  <a:pt x="387" y="122"/>
                  <a:pt x="387" y="122"/>
                  <a:pt x="387" y="122"/>
                </a:cubicBezTo>
                <a:cubicBezTo>
                  <a:pt x="384" y="119"/>
                  <a:pt x="382" y="115"/>
                  <a:pt x="382" y="111"/>
                </a:cubicBezTo>
                <a:cubicBezTo>
                  <a:pt x="382" y="106"/>
                  <a:pt x="385" y="102"/>
                  <a:pt x="388" y="99"/>
                </a:cubicBezTo>
                <a:cubicBezTo>
                  <a:pt x="392" y="99"/>
                  <a:pt x="396" y="97"/>
                  <a:pt x="398" y="95"/>
                </a:cubicBezTo>
                <a:cubicBezTo>
                  <a:pt x="399" y="95"/>
                  <a:pt x="399" y="95"/>
                  <a:pt x="399" y="95"/>
                </a:cubicBezTo>
                <a:cubicBezTo>
                  <a:pt x="399" y="95"/>
                  <a:pt x="399" y="95"/>
                  <a:pt x="399" y="95"/>
                </a:cubicBezTo>
                <a:cubicBezTo>
                  <a:pt x="402" y="92"/>
                  <a:pt x="404" y="87"/>
                  <a:pt x="404" y="83"/>
                </a:cubicBezTo>
                <a:cubicBezTo>
                  <a:pt x="404" y="74"/>
                  <a:pt x="397" y="66"/>
                  <a:pt x="388" y="66"/>
                </a:cubicBezTo>
                <a:cubicBezTo>
                  <a:pt x="387" y="66"/>
                  <a:pt x="387" y="66"/>
                  <a:pt x="387" y="66"/>
                </a:cubicBezTo>
                <a:cubicBezTo>
                  <a:pt x="384" y="64"/>
                  <a:pt x="382" y="60"/>
                  <a:pt x="382" y="55"/>
                </a:cubicBezTo>
                <a:cubicBezTo>
                  <a:pt x="382" y="46"/>
                  <a:pt x="390" y="39"/>
                  <a:pt x="399" y="39"/>
                </a:cubicBezTo>
                <a:cubicBezTo>
                  <a:pt x="399" y="0"/>
                  <a:pt x="399" y="0"/>
                  <a:pt x="399" y="0"/>
                </a:cubicBezTo>
                <a:cubicBezTo>
                  <a:pt x="5" y="0"/>
                  <a:pt x="5" y="0"/>
                  <a:pt x="5" y="0"/>
                </a:cubicBezTo>
                <a:cubicBezTo>
                  <a:pt x="5" y="59"/>
                  <a:pt x="5" y="59"/>
                  <a:pt x="5" y="59"/>
                </a:cubicBezTo>
                <a:cubicBezTo>
                  <a:pt x="5" y="59"/>
                  <a:pt x="5" y="59"/>
                  <a:pt x="5" y="59"/>
                </a:cubicBezTo>
                <a:cubicBezTo>
                  <a:pt x="14" y="59"/>
                  <a:pt x="21" y="66"/>
                  <a:pt x="21" y="75"/>
                </a:cubicBezTo>
                <a:cubicBezTo>
                  <a:pt x="21" y="80"/>
                  <a:pt x="19" y="84"/>
                  <a:pt x="16" y="87"/>
                </a:cubicBezTo>
                <a:cubicBezTo>
                  <a:pt x="12" y="87"/>
                  <a:pt x="8" y="89"/>
                  <a:pt x="5" y="92"/>
                </a:cubicBezTo>
                <a:cubicBezTo>
                  <a:pt x="5" y="92"/>
                  <a:pt x="5" y="92"/>
                  <a:pt x="5" y="92"/>
                </a:cubicBezTo>
                <a:cubicBezTo>
                  <a:pt x="5" y="92"/>
                  <a:pt x="5" y="92"/>
                  <a:pt x="5" y="92"/>
                </a:cubicBezTo>
                <a:cubicBezTo>
                  <a:pt x="5" y="92"/>
                  <a:pt x="5" y="92"/>
                  <a:pt x="5" y="92"/>
                </a:cubicBezTo>
                <a:cubicBezTo>
                  <a:pt x="2" y="95"/>
                  <a:pt x="0" y="99"/>
                  <a:pt x="0" y="103"/>
                </a:cubicBezTo>
                <a:cubicBezTo>
                  <a:pt x="0" y="108"/>
                  <a:pt x="2" y="112"/>
                  <a:pt x="5" y="115"/>
                </a:cubicBezTo>
                <a:cubicBezTo>
                  <a:pt x="8" y="118"/>
                  <a:pt x="12" y="120"/>
                  <a:pt x="16" y="120"/>
                </a:cubicBezTo>
                <a:cubicBezTo>
                  <a:pt x="16" y="120"/>
                  <a:pt x="16" y="120"/>
                  <a:pt x="16" y="120"/>
                </a:cubicBezTo>
                <a:cubicBezTo>
                  <a:pt x="19" y="123"/>
                  <a:pt x="21" y="127"/>
                  <a:pt x="21" y="131"/>
                </a:cubicBezTo>
                <a:cubicBezTo>
                  <a:pt x="21" y="136"/>
                  <a:pt x="19" y="140"/>
                  <a:pt x="16" y="143"/>
                </a:cubicBezTo>
                <a:cubicBezTo>
                  <a:pt x="16" y="143"/>
                  <a:pt x="16" y="143"/>
                  <a:pt x="16" y="143"/>
                </a:cubicBezTo>
                <a:cubicBezTo>
                  <a:pt x="7" y="143"/>
                  <a:pt x="0" y="150"/>
                  <a:pt x="0" y="159"/>
                </a:cubicBezTo>
                <a:cubicBezTo>
                  <a:pt x="0" y="164"/>
                  <a:pt x="2" y="168"/>
                  <a:pt x="5" y="171"/>
                </a:cubicBezTo>
                <a:cubicBezTo>
                  <a:pt x="5" y="171"/>
                  <a:pt x="5" y="171"/>
                  <a:pt x="5" y="171"/>
                </a:cubicBezTo>
                <a:cubicBezTo>
                  <a:pt x="8" y="174"/>
                  <a:pt x="12" y="175"/>
                  <a:pt x="16" y="175"/>
                </a:cubicBezTo>
                <a:cubicBezTo>
                  <a:pt x="16" y="175"/>
                  <a:pt x="16" y="175"/>
                  <a:pt x="16" y="175"/>
                </a:cubicBezTo>
                <a:cubicBezTo>
                  <a:pt x="19" y="178"/>
                  <a:pt x="21" y="183"/>
                  <a:pt x="21" y="187"/>
                </a:cubicBezTo>
                <a:cubicBezTo>
                  <a:pt x="21" y="192"/>
                  <a:pt x="19" y="196"/>
                  <a:pt x="16" y="199"/>
                </a:cubicBezTo>
                <a:cubicBezTo>
                  <a:pt x="16" y="199"/>
                  <a:pt x="16" y="199"/>
                  <a:pt x="16" y="199"/>
                </a:cubicBezTo>
                <a:cubicBezTo>
                  <a:pt x="7" y="199"/>
                  <a:pt x="0" y="206"/>
                  <a:pt x="0" y="215"/>
                </a:cubicBezTo>
                <a:cubicBezTo>
                  <a:pt x="0" y="224"/>
                  <a:pt x="7" y="231"/>
                  <a:pt x="16" y="231"/>
                </a:cubicBezTo>
                <a:cubicBezTo>
                  <a:pt x="16" y="231"/>
                  <a:pt x="16" y="231"/>
                  <a:pt x="16" y="231"/>
                </a:cubicBezTo>
                <a:cubicBezTo>
                  <a:pt x="19" y="234"/>
                  <a:pt x="21" y="238"/>
                  <a:pt x="21" y="243"/>
                </a:cubicBezTo>
                <a:cubicBezTo>
                  <a:pt x="21" y="252"/>
                  <a:pt x="14" y="259"/>
                  <a:pt x="5" y="259"/>
                </a:cubicBezTo>
                <a:cubicBezTo>
                  <a:pt x="5" y="259"/>
                  <a:pt x="5" y="259"/>
                  <a:pt x="5" y="259"/>
                </a:cubicBezTo>
                <a:cubicBezTo>
                  <a:pt x="5" y="261"/>
                  <a:pt x="5" y="261"/>
                  <a:pt x="5" y="261"/>
                </a:cubicBezTo>
                <a:cubicBezTo>
                  <a:pt x="5" y="262"/>
                  <a:pt x="5" y="262"/>
                  <a:pt x="5" y="262"/>
                </a:cubicBezTo>
                <a:cubicBezTo>
                  <a:pt x="5" y="262"/>
                  <a:pt x="5" y="262"/>
                  <a:pt x="5" y="262"/>
                </a:cubicBezTo>
                <a:cubicBezTo>
                  <a:pt x="97" y="345"/>
                  <a:pt x="97" y="345"/>
                  <a:pt x="97" y="345"/>
                </a:cubicBezTo>
                <a:cubicBezTo>
                  <a:pt x="149" y="351"/>
                  <a:pt x="223" y="355"/>
                  <a:pt x="312" y="341"/>
                </a:cubicBezTo>
                <a:close/>
              </a:path>
            </a:pathLst>
          </a:custGeom>
          <a:solidFill>
            <a:srgbClr val="41404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67" name="Google Shape;567;p104"/>
          <p:cNvSpPr/>
          <p:nvPr/>
        </p:nvSpPr>
        <p:spPr>
          <a:xfrm>
            <a:off x="1641475" y="4610100"/>
            <a:ext cx="782638" cy="147638"/>
          </a:xfrm>
          <a:custGeom>
            <a:rect b="b" l="l" r="r" t="t"/>
            <a:pathLst>
              <a:path extrusionOk="0" h="71" w="373">
                <a:moveTo>
                  <a:pt x="2" y="20"/>
                </a:moveTo>
                <a:cubicBezTo>
                  <a:pt x="2" y="20"/>
                  <a:pt x="221" y="41"/>
                  <a:pt x="373" y="0"/>
                </a:cubicBezTo>
                <a:cubicBezTo>
                  <a:pt x="373" y="0"/>
                  <a:pt x="363" y="12"/>
                  <a:pt x="373" y="23"/>
                </a:cubicBezTo>
                <a:cubicBezTo>
                  <a:pt x="373" y="23"/>
                  <a:pt x="218" y="71"/>
                  <a:pt x="0" y="45"/>
                </a:cubicBezTo>
                <a:cubicBezTo>
                  <a:pt x="0" y="45"/>
                  <a:pt x="15" y="36"/>
                  <a:pt x="2" y="20"/>
                </a:cubicBezTo>
                <a:close/>
              </a:path>
            </a:pathLst>
          </a:custGeom>
          <a:solidFill>
            <a:srgbClr val="58595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68" name="Google Shape;568;p104"/>
          <p:cNvSpPr/>
          <p:nvPr/>
        </p:nvSpPr>
        <p:spPr>
          <a:xfrm>
            <a:off x="1641475" y="4491038"/>
            <a:ext cx="781050" cy="149225"/>
          </a:xfrm>
          <a:custGeom>
            <a:rect b="b" l="l" r="r" t="t"/>
            <a:pathLst>
              <a:path extrusionOk="0" h="72" w="372">
                <a:moveTo>
                  <a:pt x="2" y="21"/>
                </a:moveTo>
                <a:cubicBezTo>
                  <a:pt x="2" y="21"/>
                  <a:pt x="220" y="41"/>
                  <a:pt x="372" y="0"/>
                </a:cubicBezTo>
                <a:cubicBezTo>
                  <a:pt x="372" y="0"/>
                  <a:pt x="363" y="13"/>
                  <a:pt x="372" y="24"/>
                </a:cubicBezTo>
                <a:cubicBezTo>
                  <a:pt x="372" y="24"/>
                  <a:pt x="218" y="72"/>
                  <a:pt x="0" y="46"/>
                </a:cubicBezTo>
                <a:cubicBezTo>
                  <a:pt x="0" y="46"/>
                  <a:pt x="15" y="37"/>
                  <a:pt x="2" y="21"/>
                </a:cubicBezTo>
                <a:close/>
              </a:path>
            </a:pathLst>
          </a:custGeom>
          <a:solidFill>
            <a:srgbClr val="58595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69" name="Google Shape;569;p104"/>
          <p:cNvSpPr/>
          <p:nvPr/>
        </p:nvSpPr>
        <p:spPr>
          <a:xfrm>
            <a:off x="1639887" y="4373563"/>
            <a:ext cx="782638" cy="150813"/>
          </a:xfrm>
          <a:custGeom>
            <a:rect b="b" l="l" r="r" t="t"/>
            <a:pathLst>
              <a:path extrusionOk="0" h="72" w="373">
                <a:moveTo>
                  <a:pt x="2" y="21"/>
                </a:moveTo>
                <a:cubicBezTo>
                  <a:pt x="2" y="21"/>
                  <a:pt x="221" y="41"/>
                  <a:pt x="373" y="0"/>
                </a:cubicBezTo>
                <a:cubicBezTo>
                  <a:pt x="373" y="0"/>
                  <a:pt x="363" y="13"/>
                  <a:pt x="373" y="23"/>
                </a:cubicBezTo>
                <a:cubicBezTo>
                  <a:pt x="373" y="23"/>
                  <a:pt x="218" y="72"/>
                  <a:pt x="0" y="46"/>
                </a:cubicBezTo>
                <a:cubicBezTo>
                  <a:pt x="0" y="46"/>
                  <a:pt x="15" y="37"/>
                  <a:pt x="2" y="21"/>
                </a:cubicBezTo>
                <a:close/>
              </a:path>
            </a:pathLst>
          </a:custGeom>
          <a:solidFill>
            <a:srgbClr val="58595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70" name="Google Shape;570;p104"/>
          <p:cNvSpPr/>
          <p:nvPr/>
        </p:nvSpPr>
        <p:spPr>
          <a:xfrm>
            <a:off x="1639887" y="4257675"/>
            <a:ext cx="779463" cy="149225"/>
          </a:xfrm>
          <a:custGeom>
            <a:rect b="b" l="l" r="r" t="t"/>
            <a:pathLst>
              <a:path extrusionOk="0" h="72" w="372">
                <a:moveTo>
                  <a:pt x="2" y="21"/>
                </a:moveTo>
                <a:cubicBezTo>
                  <a:pt x="2" y="21"/>
                  <a:pt x="220" y="41"/>
                  <a:pt x="372" y="0"/>
                </a:cubicBezTo>
                <a:cubicBezTo>
                  <a:pt x="372" y="0"/>
                  <a:pt x="363" y="13"/>
                  <a:pt x="372" y="23"/>
                </a:cubicBezTo>
                <a:cubicBezTo>
                  <a:pt x="372" y="23"/>
                  <a:pt x="218" y="72"/>
                  <a:pt x="0" y="45"/>
                </a:cubicBezTo>
                <a:cubicBezTo>
                  <a:pt x="0" y="45"/>
                  <a:pt x="15" y="37"/>
                  <a:pt x="2" y="21"/>
                </a:cubicBezTo>
                <a:close/>
              </a:path>
            </a:pathLst>
          </a:custGeom>
          <a:solidFill>
            <a:srgbClr val="58595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71" name="Google Shape;571;p104"/>
          <p:cNvSpPr/>
          <p:nvPr/>
        </p:nvSpPr>
        <p:spPr>
          <a:xfrm>
            <a:off x="1816100" y="4881563"/>
            <a:ext cx="450850" cy="114300"/>
          </a:xfrm>
          <a:custGeom>
            <a:rect b="b" l="l" r="r" t="t"/>
            <a:pathLst>
              <a:path extrusionOk="0" h="55" w="215">
                <a:moveTo>
                  <a:pt x="0" y="4"/>
                </a:moveTo>
                <a:cubicBezTo>
                  <a:pt x="31" y="32"/>
                  <a:pt x="31" y="32"/>
                  <a:pt x="31" y="32"/>
                </a:cubicBezTo>
                <a:cubicBezTo>
                  <a:pt x="39" y="45"/>
                  <a:pt x="67" y="55"/>
                  <a:pt x="105" y="55"/>
                </a:cubicBezTo>
                <a:cubicBezTo>
                  <a:pt x="108" y="55"/>
                  <a:pt x="108" y="55"/>
                  <a:pt x="108" y="55"/>
                </a:cubicBezTo>
                <a:cubicBezTo>
                  <a:pt x="147" y="54"/>
                  <a:pt x="175" y="43"/>
                  <a:pt x="180" y="32"/>
                </a:cubicBezTo>
                <a:cubicBezTo>
                  <a:pt x="215" y="0"/>
                  <a:pt x="215" y="0"/>
                  <a:pt x="215" y="0"/>
                </a:cubicBezTo>
                <a:cubicBezTo>
                  <a:pt x="126" y="14"/>
                  <a:pt x="52" y="10"/>
                  <a:pt x="0" y="4"/>
                </a:cubicBezTo>
              </a:path>
            </a:pathLst>
          </a:custGeom>
          <a:solidFill>
            <a:srgbClr val="58595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72" name="Google Shape;572;p104"/>
          <p:cNvSpPr/>
          <p:nvPr/>
        </p:nvSpPr>
        <p:spPr>
          <a:xfrm>
            <a:off x="1712912" y="3170238"/>
            <a:ext cx="220663" cy="998538"/>
          </a:xfrm>
          <a:custGeom>
            <a:rect b="b" l="l" r="r" t="t"/>
            <a:pathLst>
              <a:path extrusionOk="0" h="479" w="105">
                <a:moveTo>
                  <a:pt x="89" y="479"/>
                </a:moveTo>
                <a:cubicBezTo>
                  <a:pt x="89" y="479"/>
                  <a:pt x="90" y="448"/>
                  <a:pt x="90" y="402"/>
                </a:cubicBezTo>
                <a:cubicBezTo>
                  <a:pt x="91" y="391"/>
                  <a:pt x="91" y="378"/>
                  <a:pt x="91" y="365"/>
                </a:cubicBezTo>
                <a:cubicBezTo>
                  <a:pt x="91" y="362"/>
                  <a:pt x="91" y="362"/>
                  <a:pt x="91" y="362"/>
                </a:cubicBezTo>
                <a:cubicBezTo>
                  <a:pt x="91" y="361"/>
                  <a:pt x="91" y="361"/>
                  <a:pt x="91" y="361"/>
                </a:cubicBezTo>
                <a:cubicBezTo>
                  <a:pt x="91" y="360"/>
                  <a:pt x="91" y="360"/>
                  <a:pt x="91" y="360"/>
                </a:cubicBezTo>
                <a:cubicBezTo>
                  <a:pt x="91" y="358"/>
                  <a:pt x="91" y="357"/>
                  <a:pt x="91" y="355"/>
                </a:cubicBezTo>
                <a:cubicBezTo>
                  <a:pt x="91" y="352"/>
                  <a:pt x="91" y="348"/>
                  <a:pt x="91" y="345"/>
                </a:cubicBezTo>
                <a:cubicBezTo>
                  <a:pt x="90" y="338"/>
                  <a:pt x="90" y="331"/>
                  <a:pt x="88" y="324"/>
                </a:cubicBezTo>
                <a:cubicBezTo>
                  <a:pt x="87" y="317"/>
                  <a:pt x="86" y="311"/>
                  <a:pt x="84" y="304"/>
                </a:cubicBezTo>
                <a:cubicBezTo>
                  <a:pt x="82" y="296"/>
                  <a:pt x="80" y="289"/>
                  <a:pt x="78" y="282"/>
                </a:cubicBezTo>
                <a:cubicBezTo>
                  <a:pt x="74" y="267"/>
                  <a:pt x="70" y="252"/>
                  <a:pt x="66" y="238"/>
                </a:cubicBezTo>
                <a:cubicBezTo>
                  <a:pt x="33" y="119"/>
                  <a:pt x="0" y="0"/>
                  <a:pt x="0" y="0"/>
                </a:cubicBezTo>
                <a:cubicBezTo>
                  <a:pt x="0" y="0"/>
                  <a:pt x="37" y="118"/>
                  <a:pt x="73" y="235"/>
                </a:cubicBezTo>
                <a:cubicBezTo>
                  <a:pt x="78" y="250"/>
                  <a:pt x="83" y="265"/>
                  <a:pt x="87" y="279"/>
                </a:cubicBezTo>
                <a:cubicBezTo>
                  <a:pt x="89" y="286"/>
                  <a:pt x="92" y="294"/>
                  <a:pt x="94" y="301"/>
                </a:cubicBezTo>
                <a:cubicBezTo>
                  <a:pt x="96" y="308"/>
                  <a:pt x="98" y="315"/>
                  <a:pt x="99" y="323"/>
                </a:cubicBezTo>
                <a:cubicBezTo>
                  <a:pt x="101" y="330"/>
                  <a:pt x="101" y="337"/>
                  <a:pt x="102" y="344"/>
                </a:cubicBezTo>
                <a:cubicBezTo>
                  <a:pt x="103" y="348"/>
                  <a:pt x="103" y="351"/>
                  <a:pt x="103" y="355"/>
                </a:cubicBezTo>
                <a:cubicBezTo>
                  <a:pt x="103" y="356"/>
                  <a:pt x="103" y="358"/>
                  <a:pt x="103" y="360"/>
                </a:cubicBezTo>
                <a:cubicBezTo>
                  <a:pt x="103" y="361"/>
                  <a:pt x="103" y="361"/>
                  <a:pt x="103" y="361"/>
                </a:cubicBezTo>
                <a:cubicBezTo>
                  <a:pt x="103" y="362"/>
                  <a:pt x="103" y="362"/>
                  <a:pt x="103" y="362"/>
                </a:cubicBezTo>
                <a:cubicBezTo>
                  <a:pt x="103" y="365"/>
                  <a:pt x="103" y="365"/>
                  <a:pt x="103" y="365"/>
                </a:cubicBezTo>
                <a:cubicBezTo>
                  <a:pt x="104" y="378"/>
                  <a:pt x="104" y="391"/>
                  <a:pt x="104" y="402"/>
                </a:cubicBezTo>
                <a:cubicBezTo>
                  <a:pt x="105" y="448"/>
                  <a:pt x="105" y="479"/>
                  <a:pt x="105" y="479"/>
                </a:cubicBezTo>
                <a:lnTo>
                  <a:pt x="89" y="479"/>
                </a:lnTo>
                <a:close/>
              </a:path>
            </a:pathLst>
          </a:custGeom>
          <a:solidFill>
            <a:srgbClr val="41404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73" name="Google Shape;573;p104"/>
          <p:cNvSpPr/>
          <p:nvPr/>
        </p:nvSpPr>
        <p:spPr>
          <a:xfrm>
            <a:off x="2157412" y="3170238"/>
            <a:ext cx="215900" cy="998538"/>
          </a:xfrm>
          <a:custGeom>
            <a:rect b="b" l="l" r="r" t="t"/>
            <a:pathLst>
              <a:path extrusionOk="0" h="479" w="103">
                <a:moveTo>
                  <a:pt x="0" y="479"/>
                </a:moveTo>
                <a:cubicBezTo>
                  <a:pt x="0" y="479"/>
                  <a:pt x="1" y="449"/>
                  <a:pt x="1" y="402"/>
                </a:cubicBezTo>
                <a:cubicBezTo>
                  <a:pt x="1" y="391"/>
                  <a:pt x="1" y="378"/>
                  <a:pt x="2" y="365"/>
                </a:cubicBezTo>
                <a:cubicBezTo>
                  <a:pt x="2" y="362"/>
                  <a:pt x="2" y="359"/>
                  <a:pt x="2" y="355"/>
                </a:cubicBezTo>
                <a:cubicBezTo>
                  <a:pt x="2" y="351"/>
                  <a:pt x="2" y="348"/>
                  <a:pt x="2" y="345"/>
                </a:cubicBezTo>
                <a:cubicBezTo>
                  <a:pt x="3" y="337"/>
                  <a:pt x="4" y="330"/>
                  <a:pt x="5" y="323"/>
                </a:cubicBezTo>
                <a:cubicBezTo>
                  <a:pt x="6" y="321"/>
                  <a:pt x="6" y="319"/>
                  <a:pt x="6" y="317"/>
                </a:cubicBezTo>
                <a:cubicBezTo>
                  <a:pt x="7" y="315"/>
                  <a:pt x="7" y="314"/>
                  <a:pt x="8" y="312"/>
                </a:cubicBezTo>
                <a:cubicBezTo>
                  <a:pt x="9" y="308"/>
                  <a:pt x="10" y="304"/>
                  <a:pt x="11" y="301"/>
                </a:cubicBezTo>
                <a:cubicBezTo>
                  <a:pt x="13" y="294"/>
                  <a:pt x="15" y="287"/>
                  <a:pt x="18" y="279"/>
                </a:cubicBezTo>
                <a:cubicBezTo>
                  <a:pt x="22" y="265"/>
                  <a:pt x="26" y="250"/>
                  <a:pt x="31" y="235"/>
                </a:cubicBezTo>
                <a:cubicBezTo>
                  <a:pt x="67" y="118"/>
                  <a:pt x="103" y="0"/>
                  <a:pt x="103" y="0"/>
                </a:cubicBezTo>
                <a:cubicBezTo>
                  <a:pt x="103" y="0"/>
                  <a:pt x="71" y="119"/>
                  <a:pt x="39" y="238"/>
                </a:cubicBezTo>
                <a:cubicBezTo>
                  <a:pt x="35" y="252"/>
                  <a:pt x="31" y="267"/>
                  <a:pt x="27" y="282"/>
                </a:cubicBezTo>
                <a:cubicBezTo>
                  <a:pt x="25" y="289"/>
                  <a:pt x="23" y="297"/>
                  <a:pt x="21" y="304"/>
                </a:cubicBezTo>
                <a:cubicBezTo>
                  <a:pt x="20" y="307"/>
                  <a:pt x="19" y="311"/>
                  <a:pt x="18" y="314"/>
                </a:cubicBezTo>
                <a:cubicBezTo>
                  <a:pt x="17" y="319"/>
                  <a:pt x="17" y="319"/>
                  <a:pt x="17" y="319"/>
                </a:cubicBezTo>
                <a:cubicBezTo>
                  <a:pt x="17" y="321"/>
                  <a:pt x="16" y="323"/>
                  <a:pt x="16" y="325"/>
                </a:cubicBezTo>
                <a:cubicBezTo>
                  <a:pt x="15" y="332"/>
                  <a:pt x="14" y="338"/>
                  <a:pt x="14" y="345"/>
                </a:cubicBezTo>
                <a:cubicBezTo>
                  <a:pt x="14" y="348"/>
                  <a:pt x="14" y="352"/>
                  <a:pt x="14" y="355"/>
                </a:cubicBezTo>
                <a:cubicBezTo>
                  <a:pt x="14" y="358"/>
                  <a:pt x="14" y="362"/>
                  <a:pt x="14" y="365"/>
                </a:cubicBezTo>
                <a:cubicBezTo>
                  <a:pt x="14" y="378"/>
                  <a:pt x="14" y="391"/>
                  <a:pt x="15" y="402"/>
                </a:cubicBezTo>
                <a:cubicBezTo>
                  <a:pt x="16" y="449"/>
                  <a:pt x="16" y="479"/>
                  <a:pt x="16" y="479"/>
                </a:cubicBezTo>
                <a:lnTo>
                  <a:pt x="0" y="479"/>
                </a:lnTo>
                <a:close/>
              </a:path>
            </a:pathLst>
          </a:custGeom>
          <a:solidFill>
            <a:srgbClr val="41404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74" name="Google Shape;574;p104"/>
          <p:cNvSpPr/>
          <p:nvPr/>
        </p:nvSpPr>
        <p:spPr>
          <a:xfrm>
            <a:off x="1751012" y="3230563"/>
            <a:ext cx="155575" cy="127000"/>
          </a:xfrm>
          <a:custGeom>
            <a:rect b="b" l="l" r="r" t="t"/>
            <a:pathLst>
              <a:path extrusionOk="0" h="61" w="74">
                <a:moveTo>
                  <a:pt x="36" y="0"/>
                </a:moveTo>
                <a:cubicBezTo>
                  <a:pt x="36" y="0"/>
                  <a:pt x="36" y="0"/>
                  <a:pt x="34" y="0"/>
                </a:cubicBezTo>
                <a:cubicBezTo>
                  <a:pt x="33" y="0"/>
                  <a:pt x="33" y="0"/>
                  <a:pt x="31" y="0"/>
                </a:cubicBezTo>
                <a:cubicBezTo>
                  <a:pt x="30" y="0"/>
                  <a:pt x="29" y="0"/>
                  <a:pt x="28" y="1"/>
                </a:cubicBezTo>
                <a:cubicBezTo>
                  <a:pt x="25" y="2"/>
                  <a:pt x="22" y="3"/>
                  <a:pt x="19" y="5"/>
                </a:cubicBezTo>
                <a:cubicBezTo>
                  <a:pt x="18" y="6"/>
                  <a:pt x="16" y="7"/>
                  <a:pt x="15" y="9"/>
                </a:cubicBezTo>
                <a:cubicBezTo>
                  <a:pt x="13" y="10"/>
                  <a:pt x="11" y="11"/>
                  <a:pt x="10" y="13"/>
                </a:cubicBezTo>
                <a:cubicBezTo>
                  <a:pt x="7" y="16"/>
                  <a:pt x="5" y="21"/>
                  <a:pt x="4" y="26"/>
                </a:cubicBezTo>
                <a:cubicBezTo>
                  <a:pt x="4" y="27"/>
                  <a:pt x="4" y="28"/>
                  <a:pt x="4" y="30"/>
                </a:cubicBezTo>
                <a:cubicBezTo>
                  <a:pt x="4" y="31"/>
                  <a:pt x="4" y="32"/>
                  <a:pt x="4" y="34"/>
                </a:cubicBezTo>
                <a:cubicBezTo>
                  <a:pt x="5" y="36"/>
                  <a:pt x="6" y="39"/>
                  <a:pt x="7" y="41"/>
                </a:cubicBezTo>
                <a:cubicBezTo>
                  <a:pt x="8" y="43"/>
                  <a:pt x="10" y="46"/>
                  <a:pt x="12" y="48"/>
                </a:cubicBezTo>
                <a:cubicBezTo>
                  <a:pt x="14" y="50"/>
                  <a:pt x="17" y="51"/>
                  <a:pt x="19" y="53"/>
                </a:cubicBezTo>
                <a:cubicBezTo>
                  <a:pt x="24" y="55"/>
                  <a:pt x="31" y="57"/>
                  <a:pt x="36" y="57"/>
                </a:cubicBezTo>
                <a:cubicBezTo>
                  <a:pt x="40" y="57"/>
                  <a:pt x="42" y="57"/>
                  <a:pt x="45" y="56"/>
                </a:cubicBezTo>
                <a:cubicBezTo>
                  <a:pt x="48" y="55"/>
                  <a:pt x="51" y="54"/>
                  <a:pt x="54" y="53"/>
                </a:cubicBezTo>
                <a:cubicBezTo>
                  <a:pt x="56" y="51"/>
                  <a:pt x="59" y="50"/>
                  <a:pt x="61" y="48"/>
                </a:cubicBezTo>
                <a:cubicBezTo>
                  <a:pt x="63" y="46"/>
                  <a:pt x="65" y="43"/>
                  <a:pt x="66" y="41"/>
                </a:cubicBezTo>
                <a:cubicBezTo>
                  <a:pt x="69" y="36"/>
                  <a:pt x="69" y="31"/>
                  <a:pt x="69" y="26"/>
                </a:cubicBezTo>
                <a:cubicBezTo>
                  <a:pt x="68" y="21"/>
                  <a:pt x="66" y="16"/>
                  <a:pt x="63" y="13"/>
                </a:cubicBezTo>
                <a:cubicBezTo>
                  <a:pt x="62" y="11"/>
                  <a:pt x="60" y="10"/>
                  <a:pt x="58" y="9"/>
                </a:cubicBezTo>
                <a:cubicBezTo>
                  <a:pt x="57" y="7"/>
                  <a:pt x="55" y="6"/>
                  <a:pt x="54" y="5"/>
                </a:cubicBezTo>
                <a:cubicBezTo>
                  <a:pt x="51" y="3"/>
                  <a:pt x="48" y="2"/>
                  <a:pt x="45" y="1"/>
                </a:cubicBezTo>
                <a:cubicBezTo>
                  <a:pt x="44" y="0"/>
                  <a:pt x="42" y="0"/>
                  <a:pt x="41" y="0"/>
                </a:cubicBezTo>
                <a:cubicBezTo>
                  <a:pt x="40" y="0"/>
                  <a:pt x="39" y="0"/>
                  <a:pt x="39" y="0"/>
                </a:cubicBezTo>
                <a:cubicBezTo>
                  <a:pt x="37" y="0"/>
                  <a:pt x="36" y="0"/>
                  <a:pt x="36" y="0"/>
                </a:cubicBezTo>
                <a:close/>
                <a:moveTo>
                  <a:pt x="36" y="0"/>
                </a:moveTo>
                <a:cubicBezTo>
                  <a:pt x="36" y="0"/>
                  <a:pt x="37" y="0"/>
                  <a:pt x="39" y="0"/>
                </a:cubicBezTo>
                <a:cubicBezTo>
                  <a:pt x="40" y="0"/>
                  <a:pt x="42" y="0"/>
                  <a:pt x="45" y="0"/>
                </a:cubicBezTo>
                <a:cubicBezTo>
                  <a:pt x="48" y="0"/>
                  <a:pt x="51" y="1"/>
                  <a:pt x="55" y="3"/>
                </a:cubicBezTo>
                <a:cubicBezTo>
                  <a:pt x="57" y="3"/>
                  <a:pt x="59" y="4"/>
                  <a:pt x="61" y="6"/>
                </a:cubicBezTo>
                <a:cubicBezTo>
                  <a:pt x="62" y="6"/>
                  <a:pt x="63" y="7"/>
                  <a:pt x="63" y="8"/>
                </a:cubicBezTo>
                <a:cubicBezTo>
                  <a:pt x="64" y="9"/>
                  <a:pt x="65" y="10"/>
                  <a:pt x="66" y="11"/>
                </a:cubicBezTo>
                <a:cubicBezTo>
                  <a:pt x="69" y="14"/>
                  <a:pt x="72" y="19"/>
                  <a:pt x="73" y="25"/>
                </a:cubicBezTo>
                <a:cubicBezTo>
                  <a:pt x="74" y="31"/>
                  <a:pt x="73" y="38"/>
                  <a:pt x="69" y="43"/>
                </a:cubicBezTo>
                <a:cubicBezTo>
                  <a:pt x="68" y="46"/>
                  <a:pt x="66" y="48"/>
                  <a:pt x="63" y="51"/>
                </a:cubicBezTo>
                <a:cubicBezTo>
                  <a:pt x="61" y="53"/>
                  <a:pt x="58" y="55"/>
                  <a:pt x="56" y="56"/>
                </a:cubicBezTo>
                <a:cubicBezTo>
                  <a:pt x="53" y="58"/>
                  <a:pt x="49" y="59"/>
                  <a:pt x="46" y="60"/>
                </a:cubicBezTo>
                <a:cubicBezTo>
                  <a:pt x="43" y="61"/>
                  <a:pt x="40" y="61"/>
                  <a:pt x="37" y="61"/>
                </a:cubicBezTo>
                <a:cubicBezTo>
                  <a:pt x="30" y="61"/>
                  <a:pt x="23" y="59"/>
                  <a:pt x="17" y="56"/>
                </a:cubicBezTo>
                <a:cubicBezTo>
                  <a:pt x="14" y="55"/>
                  <a:pt x="12" y="53"/>
                  <a:pt x="9" y="51"/>
                </a:cubicBezTo>
                <a:cubicBezTo>
                  <a:pt x="7" y="48"/>
                  <a:pt x="5" y="46"/>
                  <a:pt x="4" y="43"/>
                </a:cubicBezTo>
                <a:cubicBezTo>
                  <a:pt x="2" y="40"/>
                  <a:pt x="1" y="37"/>
                  <a:pt x="0" y="34"/>
                </a:cubicBezTo>
                <a:cubicBezTo>
                  <a:pt x="0" y="33"/>
                  <a:pt x="0" y="31"/>
                  <a:pt x="0" y="30"/>
                </a:cubicBezTo>
                <a:cubicBezTo>
                  <a:pt x="0" y="28"/>
                  <a:pt x="0" y="27"/>
                  <a:pt x="0" y="25"/>
                </a:cubicBezTo>
                <a:cubicBezTo>
                  <a:pt x="1" y="19"/>
                  <a:pt x="4" y="14"/>
                  <a:pt x="7" y="11"/>
                </a:cubicBezTo>
                <a:cubicBezTo>
                  <a:pt x="8" y="10"/>
                  <a:pt x="9" y="9"/>
                  <a:pt x="9" y="8"/>
                </a:cubicBezTo>
                <a:cubicBezTo>
                  <a:pt x="10" y="7"/>
                  <a:pt x="11" y="6"/>
                  <a:pt x="12" y="6"/>
                </a:cubicBezTo>
                <a:cubicBezTo>
                  <a:pt x="14" y="4"/>
                  <a:pt x="16" y="3"/>
                  <a:pt x="18" y="3"/>
                </a:cubicBezTo>
                <a:cubicBezTo>
                  <a:pt x="22" y="1"/>
                  <a:pt x="25" y="0"/>
                  <a:pt x="28" y="0"/>
                </a:cubicBezTo>
                <a:cubicBezTo>
                  <a:pt x="31" y="0"/>
                  <a:pt x="33" y="0"/>
                  <a:pt x="34" y="0"/>
                </a:cubicBezTo>
                <a:cubicBezTo>
                  <a:pt x="36" y="0"/>
                  <a:pt x="36" y="0"/>
                  <a:pt x="36" y="0"/>
                </a:cubicBezTo>
                <a:close/>
              </a:path>
            </a:pathLst>
          </a:custGeom>
          <a:solidFill>
            <a:srgbClr val="41404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75" name="Google Shape;575;p104"/>
          <p:cNvSpPr/>
          <p:nvPr/>
        </p:nvSpPr>
        <p:spPr>
          <a:xfrm>
            <a:off x="1895475" y="3230563"/>
            <a:ext cx="155575" cy="127000"/>
          </a:xfrm>
          <a:custGeom>
            <a:rect b="b" l="l" r="r" t="t"/>
            <a:pathLst>
              <a:path extrusionOk="0" h="61" w="74">
                <a:moveTo>
                  <a:pt x="37" y="0"/>
                </a:moveTo>
                <a:cubicBezTo>
                  <a:pt x="37" y="0"/>
                  <a:pt x="36" y="0"/>
                  <a:pt x="34" y="0"/>
                </a:cubicBezTo>
                <a:cubicBezTo>
                  <a:pt x="34" y="0"/>
                  <a:pt x="33" y="0"/>
                  <a:pt x="32" y="0"/>
                </a:cubicBezTo>
                <a:cubicBezTo>
                  <a:pt x="31" y="0"/>
                  <a:pt x="29" y="0"/>
                  <a:pt x="28" y="1"/>
                </a:cubicBezTo>
                <a:cubicBezTo>
                  <a:pt x="25" y="2"/>
                  <a:pt x="22" y="3"/>
                  <a:pt x="19" y="5"/>
                </a:cubicBezTo>
                <a:cubicBezTo>
                  <a:pt x="18" y="6"/>
                  <a:pt x="16" y="7"/>
                  <a:pt x="15" y="9"/>
                </a:cubicBezTo>
                <a:cubicBezTo>
                  <a:pt x="13" y="10"/>
                  <a:pt x="12" y="11"/>
                  <a:pt x="10" y="13"/>
                </a:cubicBezTo>
                <a:cubicBezTo>
                  <a:pt x="7" y="16"/>
                  <a:pt x="5" y="21"/>
                  <a:pt x="4" y="26"/>
                </a:cubicBezTo>
                <a:cubicBezTo>
                  <a:pt x="4" y="27"/>
                  <a:pt x="4" y="28"/>
                  <a:pt x="4" y="30"/>
                </a:cubicBezTo>
                <a:cubicBezTo>
                  <a:pt x="4" y="31"/>
                  <a:pt x="4" y="32"/>
                  <a:pt x="4" y="34"/>
                </a:cubicBezTo>
                <a:cubicBezTo>
                  <a:pt x="5" y="36"/>
                  <a:pt x="6" y="39"/>
                  <a:pt x="7" y="41"/>
                </a:cubicBezTo>
                <a:cubicBezTo>
                  <a:pt x="9" y="43"/>
                  <a:pt x="10" y="46"/>
                  <a:pt x="12" y="48"/>
                </a:cubicBezTo>
                <a:cubicBezTo>
                  <a:pt x="14" y="50"/>
                  <a:pt x="17" y="51"/>
                  <a:pt x="19" y="53"/>
                </a:cubicBezTo>
                <a:cubicBezTo>
                  <a:pt x="25" y="55"/>
                  <a:pt x="31" y="57"/>
                  <a:pt x="37" y="57"/>
                </a:cubicBezTo>
                <a:cubicBezTo>
                  <a:pt x="40" y="57"/>
                  <a:pt x="43" y="57"/>
                  <a:pt x="46" y="56"/>
                </a:cubicBezTo>
                <a:cubicBezTo>
                  <a:pt x="48" y="55"/>
                  <a:pt x="51" y="54"/>
                  <a:pt x="54" y="53"/>
                </a:cubicBezTo>
                <a:cubicBezTo>
                  <a:pt x="56" y="51"/>
                  <a:pt x="59" y="50"/>
                  <a:pt x="61" y="48"/>
                </a:cubicBezTo>
                <a:cubicBezTo>
                  <a:pt x="63" y="46"/>
                  <a:pt x="65" y="43"/>
                  <a:pt x="66" y="41"/>
                </a:cubicBezTo>
                <a:cubicBezTo>
                  <a:pt x="69" y="36"/>
                  <a:pt x="70" y="31"/>
                  <a:pt x="69" y="26"/>
                </a:cubicBezTo>
                <a:cubicBezTo>
                  <a:pt x="68" y="21"/>
                  <a:pt x="66" y="16"/>
                  <a:pt x="63" y="13"/>
                </a:cubicBezTo>
                <a:cubicBezTo>
                  <a:pt x="62" y="11"/>
                  <a:pt x="60" y="10"/>
                  <a:pt x="59" y="9"/>
                </a:cubicBezTo>
                <a:cubicBezTo>
                  <a:pt x="57" y="7"/>
                  <a:pt x="56" y="6"/>
                  <a:pt x="54" y="5"/>
                </a:cubicBezTo>
                <a:cubicBezTo>
                  <a:pt x="51" y="3"/>
                  <a:pt x="48" y="2"/>
                  <a:pt x="45" y="1"/>
                </a:cubicBezTo>
                <a:cubicBezTo>
                  <a:pt x="44" y="0"/>
                  <a:pt x="43" y="0"/>
                  <a:pt x="42" y="0"/>
                </a:cubicBezTo>
                <a:cubicBezTo>
                  <a:pt x="41" y="0"/>
                  <a:pt x="40" y="0"/>
                  <a:pt x="39" y="0"/>
                </a:cubicBezTo>
                <a:cubicBezTo>
                  <a:pt x="37" y="0"/>
                  <a:pt x="37" y="0"/>
                  <a:pt x="37" y="0"/>
                </a:cubicBezTo>
                <a:close/>
                <a:moveTo>
                  <a:pt x="37" y="0"/>
                </a:moveTo>
                <a:cubicBezTo>
                  <a:pt x="37" y="0"/>
                  <a:pt x="37" y="0"/>
                  <a:pt x="39" y="0"/>
                </a:cubicBezTo>
                <a:cubicBezTo>
                  <a:pt x="40" y="0"/>
                  <a:pt x="43" y="0"/>
                  <a:pt x="45" y="0"/>
                </a:cubicBezTo>
                <a:cubicBezTo>
                  <a:pt x="48" y="0"/>
                  <a:pt x="51" y="1"/>
                  <a:pt x="55" y="3"/>
                </a:cubicBezTo>
                <a:cubicBezTo>
                  <a:pt x="57" y="3"/>
                  <a:pt x="59" y="4"/>
                  <a:pt x="61" y="6"/>
                </a:cubicBezTo>
                <a:cubicBezTo>
                  <a:pt x="62" y="6"/>
                  <a:pt x="63" y="7"/>
                  <a:pt x="64" y="8"/>
                </a:cubicBezTo>
                <a:cubicBezTo>
                  <a:pt x="65" y="9"/>
                  <a:pt x="65" y="10"/>
                  <a:pt x="66" y="11"/>
                </a:cubicBezTo>
                <a:cubicBezTo>
                  <a:pt x="69" y="14"/>
                  <a:pt x="72" y="19"/>
                  <a:pt x="73" y="25"/>
                </a:cubicBezTo>
                <a:cubicBezTo>
                  <a:pt x="74" y="31"/>
                  <a:pt x="73" y="38"/>
                  <a:pt x="70" y="43"/>
                </a:cubicBezTo>
                <a:cubicBezTo>
                  <a:pt x="68" y="46"/>
                  <a:pt x="66" y="48"/>
                  <a:pt x="64" y="51"/>
                </a:cubicBezTo>
                <a:cubicBezTo>
                  <a:pt x="61" y="53"/>
                  <a:pt x="59" y="55"/>
                  <a:pt x="56" y="56"/>
                </a:cubicBezTo>
                <a:cubicBezTo>
                  <a:pt x="50" y="59"/>
                  <a:pt x="43" y="61"/>
                  <a:pt x="37" y="61"/>
                </a:cubicBezTo>
                <a:cubicBezTo>
                  <a:pt x="30" y="61"/>
                  <a:pt x="23" y="59"/>
                  <a:pt x="18" y="56"/>
                </a:cubicBezTo>
                <a:cubicBezTo>
                  <a:pt x="15" y="55"/>
                  <a:pt x="12" y="53"/>
                  <a:pt x="10" y="51"/>
                </a:cubicBezTo>
                <a:cubicBezTo>
                  <a:pt x="7" y="48"/>
                  <a:pt x="5" y="46"/>
                  <a:pt x="4" y="43"/>
                </a:cubicBezTo>
                <a:cubicBezTo>
                  <a:pt x="2" y="40"/>
                  <a:pt x="1" y="37"/>
                  <a:pt x="1" y="34"/>
                </a:cubicBezTo>
                <a:cubicBezTo>
                  <a:pt x="0" y="33"/>
                  <a:pt x="0" y="31"/>
                  <a:pt x="0" y="30"/>
                </a:cubicBezTo>
                <a:cubicBezTo>
                  <a:pt x="0" y="28"/>
                  <a:pt x="0" y="27"/>
                  <a:pt x="0" y="25"/>
                </a:cubicBezTo>
                <a:cubicBezTo>
                  <a:pt x="1" y="19"/>
                  <a:pt x="4" y="14"/>
                  <a:pt x="7" y="11"/>
                </a:cubicBezTo>
                <a:cubicBezTo>
                  <a:pt x="8" y="10"/>
                  <a:pt x="9" y="9"/>
                  <a:pt x="10" y="8"/>
                </a:cubicBezTo>
                <a:cubicBezTo>
                  <a:pt x="10" y="7"/>
                  <a:pt x="11" y="6"/>
                  <a:pt x="12" y="6"/>
                </a:cubicBezTo>
                <a:cubicBezTo>
                  <a:pt x="14" y="4"/>
                  <a:pt x="16" y="3"/>
                  <a:pt x="18" y="3"/>
                </a:cubicBezTo>
                <a:cubicBezTo>
                  <a:pt x="22" y="1"/>
                  <a:pt x="25" y="0"/>
                  <a:pt x="28" y="0"/>
                </a:cubicBezTo>
                <a:cubicBezTo>
                  <a:pt x="31" y="0"/>
                  <a:pt x="33" y="0"/>
                  <a:pt x="34" y="0"/>
                </a:cubicBezTo>
                <a:cubicBezTo>
                  <a:pt x="36" y="0"/>
                  <a:pt x="37" y="0"/>
                  <a:pt x="37" y="0"/>
                </a:cubicBezTo>
                <a:close/>
              </a:path>
            </a:pathLst>
          </a:custGeom>
          <a:solidFill>
            <a:srgbClr val="41404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76" name="Google Shape;576;p104"/>
          <p:cNvSpPr/>
          <p:nvPr/>
        </p:nvSpPr>
        <p:spPr>
          <a:xfrm>
            <a:off x="2039937" y="3230563"/>
            <a:ext cx="155575" cy="127000"/>
          </a:xfrm>
          <a:custGeom>
            <a:rect b="b" l="l" r="r" t="t"/>
            <a:pathLst>
              <a:path extrusionOk="0" h="61" w="74">
                <a:moveTo>
                  <a:pt x="37" y="0"/>
                </a:moveTo>
                <a:cubicBezTo>
                  <a:pt x="37" y="0"/>
                  <a:pt x="36" y="0"/>
                  <a:pt x="35" y="0"/>
                </a:cubicBezTo>
                <a:cubicBezTo>
                  <a:pt x="34" y="0"/>
                  <a:pt x="33" y="0"/>
                  <a:pt x="32" y="0"/>
                </a:cubicBezTo>
                <a:cubicBezTo>
                  <a:pt x="31" y="0"/>
                  <a:pt x="30" y="0"/>
                  <a:pt x="28" y="1"/>
                </a:cubicBezTo>
                <a:cubicBezTo>
                  <a:pt x="26" y="2"/>
                  <a:pt x="23" y="3"/>
                  <a:pt x="20" y="5"/>
                </a:cubicBezTo>
                <a:cubicBezTo>
                  <a:pt x="18" y="6"/>
                  <a:pt x="16" y="7"/>
                  <a:pt x="15" y="9"/>
                </a:cubicBezTo>
                <a:cubicBezTo>
                  <a:pt x="13" y="10"/>
                  <a:pt x="12" y="11"/>
                  <a:pt x="10" y="13"/>
                </a:cubicBezTo>
                <a:cubicBezTo>
                  <a:pt x="7" y="16"/>
                  <a:pt x="5" y="21"/>
                  <a:pt x="4" y="26"/>
                </a:cubicBezTo>
                <a:cubicBezTo>
                  <a:pt x="4" y="27"/>
                  <a:pt x="4" y="28"/>
                  <a:pt x="4" y="30"/>
                </a:cubicBezTo>
                <a:cubicBezTo>
                  <a:pt x="4" y="31"/>
                  <a:pt x="4" y="32"/>
                  <a:pt x="5" y="34"/>
                </a:cubicBezTo>
                <a:cubicBezTo>
                  <a:pt x="5" y="36"/>
                  <a:pt x="6" y="39"/>
                  <a:pt x="7" y="41"/>
                </a:cubicBezTo>
                <a:cubicBezTo>
                  <a:pt x="9" y="43"/>
                  <a:pt x="10" y="46"/>
                  <a:pt x="13" y="48"/>
                </a:cubicBezTo>
                <a:cubicBezTo>
                  <a:pt x="15" y="50"/>
                  <a:pt x="17" y="51"/>
                  <a:pt x="20" y="53"/>
                </a:cubicBezTo>
                <a:cubicBezTo>
                  <a:pt x="25" y="55"/>
                  <a:pt x="31" y="57"/>
                  <a:pt x="37" y="57"/>
                </a:cubicBezTo>
                <a:cubicBezTo>
                  <a:pt x="40" y="57"/>
                  <a:pt x="43" y="57"/>
                  <a:pt x="46" y="56"/>
                </a:cubicBezTo>
                <a:cubicBezTo>
                  <a:pt x="49" y="55"/>
                  <a:pt x="51" y="54"/>
                  <a:pt x="54" y="53"/>
                </a:cubicBezTo>
                <a:cubicBezTo>
                  <a:pt x="57" y="51"/>
                  <a:pt x="59" y="50"/>
                  <a:pt x="61" y="48"/>
                </a:cubicBezTo>
                <a:cubicBezTo>
                  <a:pt x="63" y="46"/>
                  <a:pt x="65" y="43"/>
                  <a:pt x="66" y="41"/>
                </a:cubicBezTo>
                <a:cubicBezTo>
                  <a:pt x="69" y="36"/>
                  <a:pt x="70" y="31"/>
                  <a:pt x="69" y="26"/>
                </a:cubicBezTo>
                <a:cubicBezTo>
                  <a:pt x="68" y="21"/>
                  <a:pt x="66" y="16"/>
                  <a:pt x="63" y="13"/>
                </a:cubicBezTo>
                <a:cubicBezTo>
                  <a:pt x="62" y="11"/>
                  <a:pt x="60" y="10"/>
                  <a:pt x="59" y="9"/>
                </a:cubicBezTo>
                <a:cubicBezTo>
                  <a:pt x="57" y="7"/>
                  <a:pt x="56" y="6"/>
                  <a:pt x="54" y="5"/>
                </a:cubicBezTo>
                <a:cubicBezTo>
                  <a:pt x="51" y="3"/>
                  <a:pt x="48" y="2"/>
                  <a:pt x="45" y="1"/>
                </a:cubicBezTo>
                <a:cubicBezTo>
                  <a:pt x="44" y="0"/>
                  <a:pt x="43" y="0"/>
                  <a:pt x="42" y="0"/>
                </a:cubicBezTo>
                <a:cubicBezTo>
                  <a:pt x="41" y="0"/>
                  <a:pt x="40" y="0"/>
                  <a:pt x="39" y="0"/>
                </a:cubicBezTo>
                <a:cubicBezTo>
                  <a:pt x="38" y="0"/>
                  <a:pt x="37" y="0"/>
                  <a:pt x="37" y="0"/>
                </a:cubicBezTo>
                <a:close/>
                <a:moveTo>
                  <a:pt x="37" y="0"/>
                </a:moveTo>
                <a:cubicBezTo>
                  <a:pt x="37" y="0"/>
                  <a:pt x="38" y="0"/>
                  <a:pt x="39" y="0"/>
                </a:cubicBezTo>
                <a:cubicBezTo>
                  <a:pt x="41" y="0"/>
                  <a:pt x="43" y="0"/>
                  <a:pt x="46" y="0"/>
                </a:cubicBezTo>
                <a:cubicBezTo>
                  <a:pt x="48" y="0"/>
                  <a:pt x="52" y="1"/>
                  <a:pt x="55" y="3"/>
                </a:cubicBezTo>
                <a:cubicBezTo>
                  <a:pt x="57" y="3"/>
                  <a:pt x="59" y="4"/>
                  <a:pt x="61" y="6"/>
                </a:cubicBezTo>
                <a:cubicBezTo>
                  <a:pt x="62" y="6"/>
                  <a:pt x="63" y="7"/>
                  <a:pt x="64" y="8"/>
                </a:cubicBezTo>
                <a:cubicBezTo>
                  <a:pt x="65" y="9"/>
                  <a:pt x="66" y="10"/>
                  <a:pt x="66" y="11"/>
                </a:cubicBezTo>
                <a:cubicBezTo>
                  <a:pt x="70" y="14"/>
                  <a:pt x="72" y="19"/>
                  <a:pt x="73" y="25"/>
                </a:cubicBezTo>
                <a:cubicBezTo>
                  <a:pt x="74" y="31"/>
                  <a:pt x="73" y="38"/>
                  <a:pt x="70" y="43"/>
                </a:cubicBezTo>
                <a:cubicBezTo>
                  <a:pt x="68" y="46"/>
                  <a:pt x="66" y="48"/>
                  <a:pt x="64" y="51"/>
                </a:cubicBezTo>
                <a:cubicBezTo>
                  <a:pt x="61" y="53"/>
                  <a:pt x="59" y="55"/>
                  <a:pt x="56" y="56"/>
                </a:cubicBezTo>
                <a:cubicBezTo>
                  <a:pt x="50" y="59"/>
                  <a:pt x="43" y="61"/>
                  <a:pt x="37" y="61"/>
                </a:cubicBezTo>
                <a:cubicBezTo>
                  <a:pt x="30" y="61"/>
                  <a:pt x="24" y="59"/>
                  <a:pt x="18" y="56"/>
                </a:cubicBezTo>
                <a:cubicBezTo>
                  <a:pt x="15" y="55"/>
                  <a:pt x="12" y="53"/>
                  <a:pt x="10" y="51"/>
                </a:cubicBezTo>
                <a:cubicBezTo>
                  <a:pt x="7" y="48"/>
                  <a:pt x="5" y="46"/>
                  <a:pt x="4" y="43"/>
                </a:cubicBezTo>
                <a:cubicBezTo>
                  <a:pt x="2" y="40"/>
                  <a:pt x="1" y="37"/>
                  <a:pt x="1" y="34"/>
                </a:cubicBezTo>
                <a:cubicBezTo>
                  <a:pt x="0" y="33"/>
                  <a:pt x="0" y="31"/>
                  <a:pt x="0" y="30"/>
                </a:cubicBezTo>
                <a:cubicBezTo>
                  <a:pt x="0" y="28"/>
                  <a:pt x="0" y="27"/>
                  <a:pt x="1" y="25"/>
                </a:cubicBezTo>
                <a:cubicBezTo>
                  <a:pt x="1" y="19"/>
                  <a:pt x="4" y="14"/>
                  <a:pt x="7" y="11"/>
                </a:cubicBezTo>
                <a:cubicBezTo>
                  <a:pt x="8" y="10"/>
                  <a:pt x="9" y="9"/>
                  <a:pt x="10" y="8"/>
                </a:cubicBezTo>
                <a:cubicBezTo>
                  <a:pt x="11" y="7"/>
                  <a:pt x="12" y="6"/>
                  <a:pt x="12" y="6"/>
                </a:cubicBezTo>
                <a:cubicBezTo>
                  <a:pt x="14" y="4"/>
                  <a:pt x="16" y="3"/>
                  <a:pt x="18" y="3"/>
                </a:cubicBezTo>
                <a:cubicBezTo>
                  <a:pt x="22" y="1"/>
                  <a:pt x="25" y="0"/>
                  <a:pt x="28" y="0"/>
                </a:cubicBezTo>
                <a:cubicBezTo>
                  <a:pt x="31" y="0"/>
                  <a:pt x="33" y="0"/>
                  <a:pt x="35" y="0"/>
                </a:cubicBezTo>
                <a:cubicBezTo>
                  <a:pt x="36" y="0"/>
                  <a:pt x="37" y="0"/>
                  <a:pt x="37" y="0"/>
                </a:cubicBezTo>
                <a:close/>
              </a:path>
            </a:pathLst>
          </a:custGeom>
          <a:solidFill>
            <a:srgbClr val="41404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77" name="Google Shape;577;p104"/>
          <p:cNvSpPr/>
          <p:nvPr/>
        </p:nvSpPr>
        <p:spPr>
          <a:xfrm>
            <a:off x="2184400" y="3230563"/>
            <a:ext cx="155575" cy="127000"/>
          </a:xfrm>
          <a:custGeom>
            <a:rect b="b" l="l" r="r" t="t"/>
            <a:pathLst>
              <a:path extrusionOk="0" h="61" w="74">
                <a:moveTo>
                  <a:pt x="37" y="0"/>
                </a:moveTo>
                <a:cubicBezTo>
                  <a:pt x="37" y="0"/>
                  <a:pt x="36" y="0"/>
                  <a:pt x="35" y="0"/>
                </a:cubicBezTo>
                <a:cubicBezTo>
                  <a:pt x="34" y="0"/>
                  <a:pt x="33" y="0"/>
                  <a:pt x="32" y="0"/>
                </a:cubicBezTo>
                <a:cubicBezTo>
                  <a:pt x="31" y="0"/>
                  <a:pt x="30" y="0"/>
                  <a:pt x="28" y="1"/>
                </a:cubicBezTo>
                <a:cubicBezTo>
                  <a:pt x="26" y="2"/>
                  <a:pt x="23" y="3"/>
                  <a:pt x="20" y="5"/>
                </a:cubicBezTo>
                <a:cubicBezTo>
                  <a:pt x="18" y="6"/>
                  <a:pt x="17" y="7"/>
                  <a:pt x="15" y="9"/>
                </a:cubicBezTo>
                <a:cubicBezTo>
                  <a:pt x="14" y="10"/>
                  <a:pt x="12" y="11"/>
                  <a:pt x="11" y="13"/>
                </a:cubicBezTo>
                <a:cubicBezTo>
                  <a:pt x="8" y="16"/>
                  <a:pt x="5" y="21"/>
                  <a:pt x="5" y="26"/>
                </a:cubicBezTo>
                <a:cubicBezTo>
                  <a:pt x="4" y="27"/>
                  <a:pt x="4" y="28"/>
                  <a:pt x="4" y="30"/>
                </a:cubicBezTo>
                <a:cubicBezTo>
                  <a:pt x="5" y="31"/>
                  <a:pt x="5" y="32"/>
                  <a:pt x="5" y="34"/>
                </a:cubicBezTo>
                <a:cubicBezTo>
                  <a:pt x="5" y="36"/>
                  <a:pt x="6" y="39"/>
                  <a:pt x="8" y="41"/>
                </a:cubicBezTo>
                <a:cubicBezTo>
                  <a:pt x="9" y="43"/>
                  <a:pt x="11" y="46"/>
                  <a:pt x="13" y="48"/>
                </a:cubicBezTo>
                <a:cubicBezTo>
                  <a:pt x="15" y="50"/>
                  <a:pt x="17" y="51"/>
                  <a:pt x="20" y="53"/>
                </a:cubicBezTo>
                <a:cubicBezTo>
                  <a:pt x="25" y="55"/>
                  <a:pt x="31" y="57"/>
                  <a:pt x="37" y="57"/>
                </a:cubicBezTo>
                <a:cubicBezTo>
                  <a:pt x="40" y="57"/>
                  <a:pt x="43" y="57"/>
                  <a:pt x="46" y="56"/>
                </a:cubicBezTo>
                <a:cubicBezTo>
                  <a:pt x="49" y="55"/>
                  <a:pt x="52" y="54"/>
                  <a:pt x="54" y="53"/>
                </a:cubicBezTo>
                <a:cubicBezTo>
                  <a:pt x="57" y="51"/>
                  <a:pt x="59" y="50"/>
                  <a:pt x="61" y="48"/>
                </a:cubicBezTo>
                <a:cubicBezTo>
                  <a:pt x="63" y="46"/>
                  <a:pt x="65" y="43"/>
                  <a:pt x="66" y="41"/>
                </a:cubicBezTo>
                <a:cubicBezTo>
                  <a:pt x="69" y="36"/>
                  <a:pt x="70" y="31"/>
                  <a:pt x="69" y="26"/>
                </a:cubicBezTo>
                <a:cubicBezTo>
                  <a:pt x="69" y="21"/>
                  <a:pt x="66" y="16"/>
                  <a:pt x="64" y="13"/>
                </a:cubicBezTo>
                <a:cubicBezTo>
                  <a:pt x="62" y="11"/>
                  <a:pt x="60" y="10"/>
                  <a:pt x="59" y="9"/>
                </a:cubicBezTo>
                <a:cubicBezTo>
                  <a:pt x="57" y="7"/>
                  <a:pt x="56" y="6"/>
                  <a:pt x="54" y="5"/>
                </a:cubicBezTo>
                <a:cubicBezTo>
                  <a:pt x="51" y="3"/>
                  <a:pt x="48" y="2"/>
                  <a:pt x="46" y="1"/>
                </a:cubicBezTo>
                <a:cubicBezTo>
                  <a:pt x="44" y="0"/>
                  <a:pt x="43" y="0"/>
                  <a:pt x="42" y="0"/>
                </a:cubicBezTo>
                <a:cubicBezTo>
                  <a:pt x="41" y="0"/>
                  <a:pt x="40" y="0"/>
                  <a:pt x="39" y="0"/>
                </a:cubicBezTo>
                <a:cubicBezTo>
                  <a:pt x="38" y="0"/>
                  <a:pt x="37" y="0"/>
                  <a:pt x="37" y="0"/>
                </a:cubicBezTo>
                <a:close/>
                <a:moveTo>
                  <a:pt x="37" y="0"/>
                </a:moveTo>
                <a:cubicBezTo>
                  <a:pt x="37" y="0"/>
                  <a:pt x="38" y="0"/>
                  <a:pt x="39" y="0"/>
                </a:cubicBezTo>
                <a:cubicBezTo>
                  <a:pt x="41" y="0"/>
                  <a:pt x="43" y="0"/>
                  <a:pt x="46" y="0"/>
                </a:cubicBezTo>
                <a:cubicBezTo>
                  <a:pt x="48" y="0"/>
                  <a:pt x="52" y="1"/>
                  <a:pt x="56" y="3"/>
                </a:cubicBezTo>
                <a:cubicBezTo>
                  <a:pt x="57" y="3"/>
                  <a:pt x="59" y="4"/>
                  <a:pt x="61" y="6"/>
                </a:cubicBezTo>
                <a:cubicBezTo>
                  <a:pt x="62" y="6"/>
                  <a:pt x="63" y="7"/>
                  <a:pt x="64" y="8"/>
                </a:cubicBezTo>
                <a:cubicBezTo>
                  <a:pt x="65" y="9"/>
                  <a:pt x="66" y="10"/>
                  <a:pt x="67" y="11"/>
                </a:cubicBezTo>
                <a:cubicBezTo>
                  <a:pt x="70" y="14"/>
                  <a:pt x="72" y="19"/>
                  <a:pt x="73" y="25"/>
                </a:cubicBezTo>
                <a:cubicBezTo>
                  <a:pt x="74" y="31"/>
                  <a:pt x="73" y="38"/>
                  <a:pt x="70" y="43"/>
                </a:cubicBezTo>
                <a:cubicBezTo>
                  <a:pt x="68" y="46"/>
                  <a:pt x="66" y="48"/>
                  <a:pt x="64" y="51"/>
                </a:cubicBezTo>
                <a:cubicBezTo>
                  <a:pt x="62" y="53"/>
                  <a:pt x="59" y="55"/>
                  <a:pt x="56" y="56"/>
                </a:cubicBezTo>
                <a:cubicBezTo>
                  <a:pt x="50" y="59"/>
                  <a:pt x="43" y="61"/>
                  <a:pt x="37" y="61"/>
                </a:cubicBezTo>
                <a:cubicBezTo>
                  <a:pt x="30" y="61"/>
                  <a:pt x="24" y="59"/>
                  <a:pt x="18" y="56"/>
                </a:cubicBezTo>
                <a:cubicBezTo>
                  <a:pt x="15" y="55"/>
                  <a:pt x="12" y="53"/>
                  <a:pt x="10" y="51"/>
                </a:cubicBezTo>
                <a:cubicBezTo>
                  <a:pt x="8" y="48"/>
                  <a:pt x="6" y="46"/>
                  <a:pt x="4" y="43"/>
                </a:cubicBezTo>
                <a:cubicBezTo>
                  <a:pt x="3" y="40"/>
                  <a:pt x="1" y="37"/>
                  <a:pt x="1" y="34"/>
                </a:cubicBezTo>
                <a:cubicBezTo>
                  <a:pt x="1" y="33"/>
                  <a:pt x="1" y="31"/>
                  <a:pt x="0" y="30"/>
                </a:cubicBezTo>
                <a:cubicBezTo>
                  <a:pt x="0" y="28"/>
                  <a:pt x="1" y="27"/>
                  <a:pt x="1" y="25"/>
                </a:cubicBezTo>
                <a:cubicBezTo>
                  <a:pt x="2" y="19"/>
                  <a:pt x="4" y="14"/>
                  <a:pt x="7" y="11"/>
                </a:cubicBezTo>
                <a:cubicBezTo>
                  <a:pt x="8" y="10"/>
                  <a:pt x="9" y="9"/>
                  <a:pt x="10" y="8"/>
                </a:cubicBezTo>
                <a:cubicBezTo>
                  <a:pt x="11" y="7"/>
                  <a:pt x="12" y="6"/>
                  <a:pt x="13" y="6"/>
                </a:cubicBezTo>
                <a:cubicBezTo>
                  <a:pt x="15" y="4"/>
                  <a:pt x="17" y="3"/>
                  <a:pt x="18" y="3"/>
                </a:cubicBezTo>
                <a:cubicBezTo>
                  <a:pt x="22" y="1"/>
                  <a:pt x="26" y="0"/>
                  <a:pt x="28" y="0"/>
                </a:cubicBezTo>
                <a:cubicBezTo>
                  <a:pt x="31" y="0"/>
                  <a:pt x="33" y="0"/>
                  <a:pt x="35" y="0"/>
                </a:cubicBezTo>
                <a:cubicBezTo>
                  <a:pt x="36" y="0"/>
                  <a:pt x="37" y="0"/>
                  <a:pt x="37" y="0"/>
                </a:cubicBezTo>
                <a:close/>
              </a:path>
            </a:pathLst>
          </a:custGeom>
          <a:solidFill>
            <a:srgbClr val="41404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578" name="Google Shape;578;p104"/>
          <p:cNvPicPr preferRelativeResize="0"/>
          <p:nvPr/>
        </p:nvPicPr>
        <p:blipFill rotWithShape="1">
          <a:blip r:embed="rId4">
            <a:alphaModFix/>
          </a:blip>
          <a:srcRect b="0" l="0" r="0" t="0"/>
          <a:stretch/>
        </p:blipFill>
        <p:spPr>
          <a:xfrm>
            <a:off x="2181225" y="2152650"/>
            <a:ext cx="596900" cy="957263"/>
          </a:xfrm>
          <a:prstGeom prst="rect">
            <a:avLst/>
          </a:prstGeom>
          <a:noFill/>
          <a:ln>
            <a:noFill/>
          </a:ln>
        </p:spPr>
      </p:pic>
      <p:pic>
        <p:nvPicPr>
          <p:cNvPr id="579" name="Google Shape;579;p104"/>
          <p:cNvPicPr preferRelativeResize="0"/>
          <p:nvPr/>
        </p:nvPicPr>
        <p:blipFill rotWithShape="1">
          <a:blip r:embed="rId5">
            <a:alphaModFix/>
          </a:blip>
          <a:srcRect b="0" l="0" r="0" t="0"/>
          <a:stretch/>
        </p:blipFill>
        <p:spPr>
          <a:xfrm>
            <a:off x="1339850" y="4913313"/>
            <a:ext cx="1385888" cy="679450"/>
          </a:xfrm>
          <a:prstGeom prst="rect">
            <a:avLst/>
          </a:prstGeom>
          <a:noFill/>
          <a:ln>
            <a:noFill/>
          </a:ln>
        </p:spPr>
      </p:pic>
      <p:pic>
        <p:nvPicPr>
          <p:cNvPr id="580" name="Google Shape;580;p104"/>
          <p:cNvPicPr preferRelativeResize="0"/>
          <p:nvPr/>
        </p:nvPicPr>
        <p:blipFill rotWithShape="1">
          <a:blip r:embed="rId6">
            <a:alphaModFix/>
          </a:blip>
          <a:srcRect b="0" l="0" r="0" t="0"/>
          <a:stretch/>
        </p:blipFill>
        <p:spPr>
          <a:xfrm>
            <a:off x="1841500" y="4913313"/>
            <a:ext cx="390525" cy="85725"/>
          </a:xfrm>
          <a:prstGeom prst="rect">
            <a:avLst/>
          </a:prstGeom>
          <a:noFill/>
          <a:ln>
            <a:noFill/>
          </a:ln>
        </p:spPr>
      </p:pic>
      <p:grpSp>
        <p:nvGrpSpPr>
          <p:cNvPr id="581" name="Google Shape;581;p104"/>
          <p:cNvGrpSpPr/>
          <p:nvPr/>
        </p:nvGrpSpPr>
        <p:grpSpPr>
          <a:xfrm>
            <a:off x="3352800" y="1447800"/>
            <a:ext cx="8305799" cy="1144588"/>
            <a:chOff x="3697288" y="1778000"/>
            <a:chExt cx="8305799" cy="1144588"/>
          </a:xfrm>
        </p:grpSpPr>
        <p:sp>
          <p:nvSpPr>
            <p:cNvPr id="582" name="Google Shape;582;p104"/>
            <p:cNvSpPr/>
            <p:nvPr/>
          </p:nvSpPr>
          <p:spPr>
            <a:xfrm>
              <a:off x="5934074" y="1778000"/>
              <a:ext cx="6069013" cy="1135062"/>
            </a:xfrm>
            <a:custGeom>
              <a:rect b="b" l="l" r="r" t="t"/>
              <a:pathLst>
                <a:path extrusionOk="0" h="456" w="2345">
                  <a:moveTo>
                    <a:pt x="2117" y="456"/>
                  </a:moveTo>
                  <a:cubicBezTo>
                    <a:pt x="228" y="456"/>
                    <a:pt x="228" y="456"/>
                    <a:pt x="228" y="456"/>
                  </a:cubicBezTo>
                  <a:cubicBezTo>
                    <a:pt x="102" y="456"/>
                    <a:pt x="0" y="354"/>
                    <a:pt x="0" y="228"/>
                  </a:cubicBezTo>
                  <a:cubicBezTo>
                    <a:pt x="0" y="228"/>
                    <a:pt x="0" y="228"/>
                    <a:pt x="0" y="228"/>
                  </a:cubicBezTo>
                  <a:cubicBezTo>
                    <a:pt x="0" y="102"/>
                    <a:pt x="102" y="0"/>
                    <a:pt x="228" y="0"/>
                  </a:cubicBezTo>
                  <a:cubicBezTo>
                    <a:pt x="2117" y="0"/>
                    <a:pt x="2117" y="0"/>
                    <a:pt x="2117" y="0"/>
                  </a:cubicBezTo>
                  <a:cubicBezTo>
                    <a:pt x="2243" y="0"/>
                    <a:pt x="2345" y="102"/>
                    <a:pt x="2345" y="228"/>
                  </a:cubicBezTo>
                  <a:cubicBezTo>
                    <a:pt x="2345" y="228"/>
                    <a:pt x="2345" y="228"/>
                    <a:pt x="2345" y="228"/>
                  </a:cubicBezTo>
                  <a:cubicBezTo>
                    <a:pt x="2345" y="354"/>
                    <a:pt x="2243" y="456"/>
                    <a:pt x="2117" y="45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83" name="Google Shape;583;p104"/>
            <p:cNvSpPr/>
            <p:nvPr/>
          </p:nvSpPr>
          <p:spPr>
            <a:xfrm>
              <a:off x="5934075" y="1778000"/>
              <a:ext cx="1220788" cy="952500"/>
            </a:xfrm>
            <a:custGeom>
              <a:rect b="b" l="l" r="r" t="t"/>
              <a:pathLst>
                <a:path extrusionOk="0" h="456" w="582">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84" name="Google Shape;584;p104"/>
            <p:cNvSpPr/>
            <p:nvPr/>
          </p:nvSpPr>
          <p:spPr>
            <a:xfrm>
              <a:off x="5934075" y="1778000"/>
              <a:ext cx="1220788" cy="1135062"/>
            </a:xfrm>
            <a:custGeom>
              <a:rect b="b" l="l" r="r" t="t"/>
              <a:pathLst>
                <a:path extrusionOk="0" h="456" w="582">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85" name="Google Shape;585;p104"/>
            <p:cNvSpPr/>
            <p:nvPr/>
          </p:nvSpPr>
          <p:spPr>
            <a:xfrm>
              <a:off x="3816350" y="2254250"/>
              <a:ext cx="2122488" cy="557213"/>
            </a:xfrm>
            <a:custGeom>
              <a:rect b="b" l="l" r="r" t="t"/>
              <a:pathLst>
                <a:path extrusionOk="0" h="267" w="1013">
                  <a:moveTo>
                    <a:pt x="1011" y="0"/>
                  </a:moveTo>
                  <a:cubicBezTo>
                    <a:pt x="228" y="0"/>
                    <a:pt x="228" y="0"/>
                    <a:pt x="228" y="0"/>
                  </a:cubicBezTo>
                  <a:cubicBezTo>
                    <a:pt x="228" y="0"/>
                    <a:pt x="227" y="0"/>
                    <a:pt x="227" y="0"/>
                  </a:cubicBezTo>
                  <a:cubicBezTo>
                    <a:pt x="1" y="264"/>
                    <a:pt x="1" y="264"/>
                    <a:pt x="1" y="264"/>
                  </a:cubicBezTo>
                  <a:cubicBezTo>
                    <a:pt x="0" y="265"/>
                    <a:pt x="0" y="266"/>
                    <a:pt x="1" y="267"/>
                  </a:cubicBezTo>
                  <a:cubicBezTo>
                    <a:pt x="2" y="267"/>
                    <a:pt x="3" y="267"/>
                    <a:pt x="4" y="266"/>
                  </a:cubicBezTo>
                  <a:cubicBezTo>
                    <a:pt x="229" y="4"/>
                    <a:pt x="229" y="4"/>
                    <a:pt x="229" y="4"/>
                  </a:cubicBezTo>
                  <a:cubicBezTo>
                    <a:pt x="1011" y="4"/>
                    <a:pt x="1011" y="4"/>
                    <a:pt x="1011" y="4"/>
                  </a:cubicBezTo>
                  <a:cubicBezTo>
                    <a:pt x="1012" y="4"/>
                    <a:pt x="1013" y="3"/>
                    <a:pt x="1013" y="2"/>
                  </a:cubicBezTo>
                  <a:cubicBezTo>
                    <a:pt x="1013" y="1"/>
                    <a:pt x="1012" y="0"/>
                    <a:pt x="1011" y="0"/>
                  </a:cubicBezTo>
                  <a:close/>
                </a:path>
              </a:pathLst>
            </a:custGeom>
            <a:solidFill>
              <a:srgbClr val="58595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86" name="Google Shape;586;p104"/>
            <p:cNvSpPr/>
            <p:nvPr/>
          </p:nvSpPr>
          <p:spPr>
            <a:xfrm>
              <a:off x="3697288" y="2730500"/>
              <a:ext cx="192088" cy="192088"/>
            </a:xfrm>
            <a:prstGeom prst="ellipse">
              <a:avLst/>
            </a:prstGeom>
            <a:solidFill>
              <a:srgbClr val="58595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87" name="Google Shape;587;p104"/>
            <p:cNvSpPr txBox="1"/>
            <p:nvPr/>
          </p:nvSpPr>
          <p:spPr>
            <a:xfrm>
              <a:off x="7050088" y="2009786"/>
              <a:ext cx="4648200" cy="64629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Times New Roman"/>
                  <a:ea typeface="Times New Roman"/>
                  <a:cs typeface="Times New Roman"/>
                  <a:sym typeface="Times New Roman"/>
                </a:rPr>
                <a:t>Đã xây dựng được sản phẩm với các chức năng cơ bản của một trường trung học phổ thông.</a:t>
              </a:r>
              <a:endParaRPr b="0" i="0" sz="1800" u="none" cap="none" strike="noStrike">
                <a:solidFill>
                  <a:schemeClr val="lt1"/>
                </a:solidFill>
                <a:latin typeface="Times New Roman"/>
                <a:ea typeface="Times New Roman"/>
                <a:cs typeface="Times New Roman"/>
                <a:sym typeface="Times New Roman"/>
              </a:endParaRPr>
            </a:p>
          </p:txBody>
        </p:sp>
      </p:grpSp>
      <p:grpSp>
        <p:nvGrpSpPr>
          <p:cNvPr id="588" name="Google Shape;588;p104"/>
          <p:cNvGrpSpPr/>
          <p:nvPr/>
        </p:nvGrpSpPr>
        <p:grpSpPr>
          <a:xfrm>
            <a:off x="3375818" y="2895909"/>
            <a:ext cx="8282781" cy="773597"/>
            <a:chOff x="3720306" y="3198813"/>
            <a:chExt cx="8282781" cy="599688"/>
          </a:xfrm>
        </p:grpSpPr>
        <p:sp>
          <p:nvSpPr>
            <p:cNvPr id="589" name="Google Shape;589;p104"/>
            <p:cNvSpPr/>
            <p:nvPr/>
          </p:nvSpPr>
          <p:spPr>
            <a:xfrm>
              <a:off x="5934075" y="3198813"/>
              <a:ext cx="6069012" cy="599688"/>
            </a:xfrm>
            <a:custGeom>
              <a:rect b="b" l="l" r="r" t="t"/>
              <a:pathLst>
                <a:path extrusionOk="0" h="456" w="2345">
                  <a:moveTo>
                    <a:pt x="2117" y="456"/>
                  </a:moveTo>
                  <a:cubicBezTo>
                    <a:pt x="228" y="456"/>
                    <a:pt x="228" y="456"/>
                    <a:pt x="228" y="456"/>
                  </a:cubicBezTo>
                  <a:cubicBezTo>
                    <a:pt x="102" y="456"/>
                    <a:pt x="0" y="354"/>
                    <a:pt x="0" y="228"/>
                  </a:cubicBezTo>
                  <a:cubicBezTo>
                    <a:pt x="0" y="102"/>
                    <a:pt x="102" y="0"/>
                    <a:pt x="228" y="0"/>
                  </a:cubicBezTo>
                  <a:cubicBezTo>
                    <a:pt x="2117" y="0"/>
                    <a:pt x="2117" y="0"/>
                    <a:pt x="2117" y="0"/>
                  </a:cubicBezTo>
                  <a:cubicBezTo>
                    <a:pt x="2243" y="0"/>
                    <a:pt x="2345" y="102"/>
                    <a:pt x="2345" y="228"/>
                  </a:cubicBezTo>
                  <a:cubicBezTo>
                    <a:pt x="2345" y="354"/>
                    <a:pt x="2243" y="456"/>
                    <a:pt x="2117" y="456"/>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90" name="Google Shape;590;p104"/>
            <p:cNvSpPr/>
            <p:nvPr/>
          </p:nvSpPr>
          <p:spPr>
            <a:xfrm>
              <a:off x="5934075" y="3198813"/>
              <a:ext cx="1220788" cy="599688"/>
            </a:xfrm>
            <a:custGeom>
              <a:rect b="b" l="l" r="r" t="t"/>
              <a:pathLst>
                <a:path extrusionOk="0" h="456" w="582">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91" name="Google Shape;591;p104"/>
            <p:cNvSpPr/>
            <p:nvPr/>
          </p:nvSpPr>
          <p:spPr>
            <a:xfrm>
              <a:off x="5934075" y="3198813"/>
              <a:ext cx="1220788" cy="599688"/>
            </a:xfrm>
            <a:custGeom>
              <a:rect b="b" l="l" r="r" t="t"/>
              <a:pathLst>
                <a:path extrusionOk="0" h="456" w="582">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92" name="Google Shape;592;p104"/>
            <p:cNvSpPr/>
            <p:nvPr/>
          </p:nvSpPr>
          <p:spPr>
            <a:xfrm>
              <a:off x="3805723" y="3515444"/>
              <a:ext cx="2122488" cy="9525"/>
            </a:xfrm>
            <a:custGeom>
              <a:rect b="b" l="l" r="r" t="t"/>
              <a:pathLst>
                <a:path extrusionOk="0" h="4" w="1013">
                  <a:moveTo>
                    <a:pt x="1011" y="0"/>
                  </a:moveTo>
                  <a:cubicBezTo>
                    <a:pt x="2" y="0"/>
                    <a:pt x="2" y="0"/>
                    <a:pt x="2" y="0"/>
                  </a:cubicBezTo>
                  <a:cubicBezTo>
                    <a:pt x="1" y="0"/>
                    <a:pt x="0" y="1"/>
                    <a:pt x="0" y="2"/>
                  </a:cubicBezTo>
                  <a:cubicBezTo>
                    <a:pt x="0" y="3"/>
                    <a:pt x="1" y="4"/>
                    <a:pt x="2" y="4"/>
                  </a:cubicBezTo>
                  <a:cubicBezTo>
                    <a:pt x="1011" y="4"/>
                    <a:pt x="1011" y="4"/>
                    <a:pt x="1011" y="4"/>
                  </a:cubicBezTo>
                  <a:cubicBezTo>
                    <a:pt x="1012" y="4"/>
                    <a:pt x="1013" y="3"/>
                    <a:pt x="1013" y="2"/>
                  </a:cubicBezTo>
                  <a:cubicBezTo>
                    <a:pt x="1013" y="1"/>
                    <a:pt x="1012" y="0"/>
                    <a:pt x="1011" y="0"/>
                  </a:cubicBezTo>
                </a:path>
              </a:pathLst>
            </a:custGeom>
            <a:solidFill>
              <a:srgbClr val="58595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93" name="Google Shape;593;p104"/>
            <p:cNvSpPr/>
            <p:nvPr/>
          </p:nvSpPr>
          <p:spPr>
            <a:xfrm>
              <a:off x="3720306" y="3415915"/>
              <a:ext cx="192088" cy="192088"/>
            </a:xfrm>
            <a:prstGeom prst="ellipse">
              <a:avLst/>
            </a:prstGeom>
            <a:solidFill>
              <a:srgbClr val="58595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594" name="Google Shape;594;p104"/>
          <p:cNvGrpSpPr/>
          <p:nvPr/>
        </p:nvGrpSpPr>
        <p:grpSpPr>
          <a:xfrm>
            <a:off x="3370262" y="4134159"/>
            <a:ext cx="8288337" cy="1135063"/>
            <a:chOff x="3714750" y="4437063"/>
            <a:chExt cx="8288337" cy="1135063"/>
          </a:xfrm>
        </p:grpSpPr>
        <p:sp>
          <p:nvSpPr>
            <p:cNvPr id="595" name="Google Shape;595;p104"/>
            <p:cNvSpPr/>
            <p:nvPr/>
          </p:nvSpPr>
          <p:spPr>
            <a:xfrm>
              <a:off x="3714750" y="4437063"/>
              <a:ext cx="193675" cy="192088"/>
            </a:xfrm>
            <a:prstGeom prst="ellipse">
              <a:avLst/>
            </a:prstGeom>
            <a:solidFill>
              <a:srgbClr val="58595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96" name="Google Shape;596;p104"/>
            <p:cNvSpPr/>
            <p:nvPr/>
          </p:nvSpPr>
          <p:spPr>
            <a:xfrm>
              <a:off x="5934075" y="4621213"/>
              <a:ext cx="6069012" cy="950913"/>
            </a:xfrm>
            <a:custGeom>
              <a:rect b="b" l="l" r="r" t="t"/>
              <a:pathLst>
                <a:path extrusionOk="0" h="456" w="2345">
                  <a:moveTo>
                    <a:pt x="2117" y="456"/>
                  </a:moveTo>
                  <a:cubicBezTo>
                    <a:pt x="228" y="456"/>
                    <a:pt x="228" y="456"/>
                    <a:pt x="228" y="456"/>
                  </a:cubicBezTo>
                  <a:cubicBezTo>
                    <a:pt x="102" y="456"/>
                    <a:pt x="0" y="354"/>
                    <a:pt x="0" y="228"/>
                  </a:cubicBezTo>
                  <a:cubicBezTo>
                    <a:pt x="0" y="102"/>
                    <a:pt x="102" y="0"/>
                    <a:pt x="228" y="0"/>
                  </a:cubicBezTo>
                  <a:cubicBezTo>
                    <a:pt x="2117" y="0"/>
                    <a:pt x="2117" y="0"/>
                    <a:pt x="2117" y="0"/>
                  </a:cubicBezTo>
                  <a:cubicBezTo>
                    <a:pt x="2243" y="0"/>
                    <a:pt x="2345" y="102"/>
                    <a:pt x="2345" y="228"/>
                  </a:cubicBezTo>
                  <a:cubicBezTo>
                    <a:pt x="2345" y="354"/>
                    <a:pt x="2243" y="456"/>
                    <a:pt x="2117" y="456"/>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97" name="Google Shape;597;p104"/>
            <p:cNvSpPr/>
            <p:nvPr/>
          </p:nvSpPr>
          <p:spPr>
            <a:xfrm>
              <a:off x="5934075" y="4621213"/>
              <a:ext cx="1220788" cy="950913"/>
            </a:xfrm>
            <a:custGeom>
              <a:rect b="b" l="l" r="r" t="t"/>
              <a:pathLst>
                <a:path extrusionOk="0" h="456" w="582">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98" name="Google Shape;598;p104"/>
            <p:cNvSpPr/>
            <p:nvPr/>
          </p:nvSpPr>
          <p:spPr>
            <a:xfrm>
              <a:off x="5934075" y="4621213"/>
              <a:ext cx="1220788" cy="950913"/>
            </a:xfrm>
            <a:custGeom>
              <a:rect b="b" l="l" r="r" t="t"/>
              <a:pathLst>
                <a:path extrusionOk="0" h="456" w="582">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99" name="Google Shape;599;p104"/>
            <p:cNvSpPr/>
            <p:nvPr/>
          </p:nvSpPr>
          <p:spPr>
            <a:xfrm>
              <a:off x="3816350" y="4538663"/>
              <a:ext cx="2122488" cy="560388"/>
            </a:xfrm>
            <a:custGeom>
              <a:rect b="b" l="l" r="r" t="t"/>
              <a:pathLst>
                <a:path extrusionOk="0" h="268" w="1013">
                  <a:moveTo>
                    <a:pt x="1011" y="264"/>
                  </a:moveTo>
                  <a:cubicBezTo>
                    <a:pt x="229" y="264"/>
                    <a:pt x="229" y="264"/>
                    <a:pt x="229" y="264"/>
                  </a:cubicBezTo>
                  <a:cubicBezTo>
                    <a:pt x="4" y="1"/>
                    <a:pt x="4" y="1"/>
                    <a:pt x="4" y="1"/>
                  </a:cubicBezTo>
                  <a:cubicBezTo>
                    <a:pt x="3" y="0"/>
                    <a:pt x="2" y="0"/>
                    <a:pt x="1" y="1"/>
                  </a:cubicBezTo>
                  <a:cubicBezTo>
                    <a:pt x="0" y="2"/>
                    <a:pt x="0" y="3"/>
                    <a:pt x="1" y="4"/>
                  </a:cubicBezTo>
                  <a:cubicBezTo>
                    <a:pt x="227" y="267"/>
                    <a:pt x="227" y="267"/>
                    <a:pt x="227" y="267"/>
                  </a:cubicBezTo>
                  <a:cubicBezTo>
                    <a:pt x="227" y="268"/>
                    <a:pt x="228" y="268"/>
                    <a:pt x="228" y="268"/>
                  </a:cubicBezTo>
                  <a:cubicBezTo>
                    <a:pt x="1011" y="268"/>
                    <a:pt x="1011" y="268"/>
                    <a:pt x="1011" y="268"/>
                  </a:cubicBezTo>
                  <a:cubicBezTo>
                    <a:pt x="1012" y="268"/>
                    <a:pt x="1013" y="267"/>
                    <a:pt x="1013" y="266"/>
                  </a:cubicBezTo>
                  <a:cubicBezTo>
                    <a:pt x="1013" y="265"/>
                    <a:pt x="1012" y="264"/>
                    <a:pt x="1011" y="264"/>
                  </a:cubicBezTo>
                  <a:close/>
                </a:path>
              </a:pathLst>
            </a:custGeom>
            <a:solidFill>
              <a:srgbClr val="58595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600" name="Google Shape;600;p104"/>
          <p:cNvSpPr txBox="1"/>
          <p:nvPr/>
        </p:nvSpPr>
        <p:spPr>
          <a:xfrm>
            <a:off x="6629400" y="2933830"/>
            <a:ext cx="4648200" cy="64629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Times New Roman"/>
                <a:ea typeface="Times New Roman"/>
                <a:cs typeface="Times New Roman"/>
                <a:sym typeface="Times New Roman"/>
              </a:rPr>
              <a:t>Đã đưa sản phẩm lên môi trường internet để nhiều thiết bị có thể truy cập được.</a:t>
            </a:r>
            <a:endParaRPr b="0" i="0" sz="1800" u="none" cap="none" strike="noStrike">
              <a:solidFill>
                <a:schemeClr val="lt1"/>
              </a:solidFill>
              <a:latin typeface="Times New Roman"/>
              <a:ea typeface="Times New Roman"/>
              <a:cs typeface="Times New Roman"/>
              <a:sym typeface="Times New Roman"/>
            </a:endParaRPr>
          </a:p>
        </p:txBody>
      </p:sp>
      <p:sp>
        <p:nvSpPr>
          <p:cNvPr id="601" name="Google Shape;601;p104"/>
          <p:cNvSpPr txBox="1"/>
          <p:nvPr/>
        </p:nvSpPr>
        <p:spPr>
          <a:xfrm>
            <a:off x="6717684" y="4470620"/>
            <a:ext cx="4648200" cy="64629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Times New Roman"/>
                <a:ea typeface="Times New Roman"/>
                <a:cs typeface="Times New Roman"/>
                <a:sym typeface="Times New Roman"/>
              </a:rPr>
              <a:t>Hiểu được cơ chế hoạt động của mô hình client-server.</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581"/>
                                        </p:tgtEl>
                                        <p:attrNameLst>
                                          <p:attrName>style.visibility</p:attrName>
                                        </p:attrNameLst>
                                      </p:cBhvr>
                                      <p:to>
                                        <p:strVal val="visible"/>
                                      </p:to>
                                    </p:set>
                                    <p:anim calcmode="lin" valueType="num">
                                      <p:cBhvr additive="base">
                                        <p:cTn dur="1000"/>
                                        <p:tgtEl>
                                          <p:spTgt spid="58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588"/>
                                        </p:tgtEl>
                                        <p:attrNameLst>
                                          <p:attrName>style.visibility</p:attrName>
                                        </p:attrNameLst>
                                      </p:cBhvr>
                                      <p:to>
                                        <p:strVal val="visible"/>
                                      </p:to>
                                    </p:set>
                                    <p:anim calcmode="lin" valueType="num">
                                      <p:cBhvr additive="base">
                                        <p:cTn dur="1000"/>
                                        <p:tgtEl>
                                          <p:spTgt spid="58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594"/>
                                        </p:tgtEl>
                                        <p:attrNameLst>
                                          <p:attrName>style.visibility</p:attrName>
                                        </p:attrNameLst>
                                      </p:cBhvr>
                                      <p:to>
                                        <p:strVal val="visible"/>
                                      </p:to>
                                    </p:set>
                                    <p:anim calcmode="lin" valueType="num">
                                      <p:cBhvr additive="base">
                                        <p:cTn dur="1000"/>
                                        <p:tgtEl>
                                          <p:spTgt spid="59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105"/>
          <p:cNvSpPr/>
          <p:nvPr/>
        </p:nvSpPr>
        <p:spPr>
          <a:xfrm>
            <a:off x="2106720" y="415800"/>
            <a:ext cx="3862440" cy="45612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1" i="0" lang="en-US" sz="2400" u="none" cap="none" strike="noStrike">
                <a:solidFill>
                  <a:srgbClr val="FF3737"/>
                </a:solidFill>
                <a:latin typeface="Calibri"/>
                <a:ea typeface="Calibri"/>
                <a:cs typeface="Calibri"/>
                <a:sym typeface="Calibri"/>
              </a:rPr>
              <a:t>Một số màn hình tiêu biểu</a:t>
            </a:r>
            <a:endParaRPr b="0" i="0" sz="2400" u="none" cap="none" strike="noStrike">
              <a:solidFill>
                <a:schemeClr val="dk1"/>
              </a:solidFill>
              <a:latin typeface="Arial"/>
              <a:ea typeface="Arial"/>
              <a:cs typeface="Arial"/>
              <a:sym typeface="Arial"/>
            </a:endParaRPr>
          </a:p>
        </p:txBody>
      </p:sp>
      <p:sp>
        <p:nvSpPr>
          <p:cNvPr id="607" name="Google Shape;607;p105"/>
          <p:cNvSpPr/>
          <p:nvPr/>
        </p:nvSpPr>
        <p:spPr>
          <a:xfrm>
            <a:off x="689628" y="1004928"/>
            <a:ext cx="10747196" cy="429433"/>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i="0" lang="en-US" sz="2200" u="none" cap="none" strike="noStrike">
                <a:solidFill>
                  <a:schemeClr val="dk1"/>
                </a:solidFill>
                <a:latin typeface="Times New Roman"/>
                <a:ea typeface="Times New Roman"/>
                <a:cs typeface="Times New Roman"/>
                <a:sym typeface="Times New Roman"/>
              </a:rPr>
              <a:t>Màn hình trang login</a:t>
            </a:r>
            <a:endParaRPr b="0" i="0" sz="2200" u="none" cap="none" strike="noStrike">
              <a:solidFill>
                <a:schemeClr val="dk1"/>
              </a:solidFill>
              <a:latin typeface="Times New Roman"/>
              <a:ea typeface="Times New Roman"/>
              <a:cs typeface="Times New Roman"/>
              <a:sym typeface="Times New Roman"/>
            </a:endParaRPr>
          </a:p>
        </p:txBody>
      </p:sp>
      <p:pic>
        <p:nvPicPr>
          <p:cNvPr descr="C:\Users\computer\Desktop\2023-05-19_220546.jpg" id="608" name="Google Shape;608;p105"/>
          <p:cNvPicPr preferRelativeResize="0"/>
          <p:nvPr/>
        </p:nvPicPr>
        <p:blipFill rotWithShape="1">
          <a:blip r:embed="rId3">
            <a:alphaModFix/>
          </a:blip>
          <a:srcRect b="0" l="0" r="0" t="0"/>
          <a:stretch/>
        </p:blipFill>
        <p:spPr>
          <a:xfrm>
            <a:off x="1345457" y="1634652"/>
            <a:ext cx="9435537" cy="4538176"/>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07"/>
                                        </p:tgtEl>
                                        <p:attrNameLst>
                                          <p:attrName>style.visibility</p:attrName>
                                        </p:attrNameLst>
                                      </p:cBhvr>
                                      <p:to>
                                        <p:strVal val="visible"/>
                                      </p:to>
                                    </p:set>
                                    <p:anim calcmode="lin" valueType="num">
                                      <p:cBhvr additive="base">
                                        <p:cTn dur="500"/>
                                        <p:tgtEl>
                                          <p:spTgt spid="60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08"/>
                                        </p:tgtEl>
                                        <p:attrNameLst>
                                          <p:attrName>style.visibility</p:attrName>
                                        </p:attrNameLst>
                                      </p:cBhvr>
                                      <p:to>
                                        <p:strVal val="visible"/>
                                      </p:to>
                                    </p:set>
                                    <p:anim calcmode="lin" valueType="num">
                                      <p:cBhvr additive="base">
                                        <p:cTn dur="500"/>
                                        <p:tgtEl>
                                          <p:spTgt spid="60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106"/>
          <p:cNvSpPr/>
          <p:nvPr/>
        </p:nvSpPr>
        <p:spPr>
          <a:xfrm>
            <a:off x="2106720" y="415800"/>
            <a:ext cx="3862440" cy="45612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1" i="0" lang="en-US" sz="2400" u="none" cap="none" strike="noStrike">
                <a:solidFill>
                  <a:srgbClr val="FF3737"/>
                </a:solidFill>
                <a:latin typeface="Calibri"/>
                <a:ea typeface="Calibri"/>
                <a:cs typeface="Calibri"/>
                <a:sym typeface="Calibri"/>
              </a:rPr>
              <a:t>Một số màn hình tiêu biểu</a:t>
            </a:r>
            <a:endParaRPr b="0" i="0" sz="2400" u="none" cap="none" strike="noStrike">
              <a:solidFill>
                <a:schemeClr val="dk1"/>
              </a:solidFill>
              <a:latin typeface="Arial"/>
              <a:ea typeface="Arial"/>
              <a:cs typeface="Arial"/>
              <a:sym typeface="Arial"/>
            </a:endParaRPr>
          </a:p>
        </p:txBody>
      </p:sp>
      <p:sp>
        <p:nvSpPr>
          <p:cNvPr id="614" name="Google Shape;614;p106"/>
          <p:cNvSpPr/>
          <p:nvPr/>
        </p:nvSpPr>
        <p:spPr>
          <a:xfrm>
            <a:off x="689628" y="1004928"/>
            <a:ext cx="10747196" cy="429433"/>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i="0" lang="en-US" sz="2200" u="none" cap="none" strike="noStrike">
                <a:solidFill>
                  <a:schemeClr val="dk1"/>
                </a:solidFill>
                <a:latin typeface="Times New Roman"/>
                <a:ea typeface="Times New Roman"/>
                <a:cs typeface="Times New Roman"/>
                <a:sym typeface="Times New Roman"/>
              </a:rPr>
              <a:t>Màn hình trang quản lý thông tin học sinh</a:t>
            </a:r>
            <a:endParaRPr b="0" i="0" sz="2200" u="none" cap="none" strike="noStrike">
              <a:solidFill>
                <a:schemeClr val="dk1"/>
              </a:solidFill>
              <a:latin typeface="Times New Roman"/>
              <a:ea typeface="Times New Roman"/>
              <a:cs typeface="Times New Roman"/>
              <a:sym typeface="Times New Roman"/>
            </a:endParaRPr>
          </a:p>
        </p:txBody>
      </p:sp>
      <p:pic>
        <p:nvPicPr>
          <p:cNvPr descr="C:\Users\computer\Desktop\2023-05-20_063145.jpg" id="615" name="Google Shape;615;p106"/>
          <p:cNvPicPr preferRelativeResize="0"/>
          <p:nvPr/>
        </p:nvPicPr>
        <p:blipFill rotWithShape="1">
          <a:blip r:embed="rId3">
            <a:alphaModFix/>
          </a:blip>
          <a:srcRect b="0" l="0" r="0" t="0"/>
          <a:stretch/>
        </p:blipFill>
        <p:spPr>
          <a:xfrm>
            <a:off x="866973" y="1434361"/>
            <a:ext cx="10392506" cy="4998445"/>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14"/>
                                        </p:tgtEl>
                                        <p:attrNameLst>
                                          <p:attrName>style.visibility</p:attrName>
                                        </p:attrNameLst>
                                      </p:cBhvr>
                                      <p:to>
                                        <p:strVal val="visible"/>
                                      </p:to>
                                    </p:set>
                                    <p:anim calcmode="lin" valueType="num">
                                      <p:cBhvr additive="base">
                                        <p:cTn dur="500"/>
                                        <p:tgtEl>
                                          <p:spTgt spid="61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15"/>
                                        </p:tgtEl>
                                        <p:attrNameLst>
                                          <p:attrName>style.visibility</p:attrName>
                                        </p:attrNameLst>
                                      </p:cBhvr>
                                      <p:to>
                                        <p:strVal val="visible"/>
                                      </p:to>
                                    </p:set>
                                    <p:anim calcmode="lin" valueType="num">
                                      <p:cBhvr additive="base">
                                        <p:cTn dur="500"/>
                                        <p:tgtEl>
                                          <p:spTgt spid="61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107"/>
          <p:cNvSpPr/>
          <p:nvPr/>
        </p:nvSpPr>
        <p:spPr>
          <a:xfrm>
            <a:off x="2106720" y="415800"/>
            <a:ext cx="3862440" cy="45612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1" i="0" lang="en-US" sz="2400" u="none" cap="none" strike="noStrike">
                <a:solidFill>
                  <a:srgbClr val="FF3737"/>
                </a:solidFill>
                <a:latin typeface="Calibri"/>
                <a:ea typeface="Calibri"/>
                <a:cs typeface="Calibri"/>
                <a:sym typeface="Calibri"/>
              </a:rPr>
              <a:t>Một số màn hình tiêu biểu</a:t>
            </a:r>
            <a:endParaRPr b="0" i="0" sz="2400" u="none" cap="none" strike="noStrike">
              <a:solidFill>
                <a:schemeClr val="dk1"/>
              </a:solidFill>
              <a:latin typeface="Arial"/>
              <a:ea typeface="Arial"/>
              <a:cs typeface="Arial"/>
              <a:sym typeface="Arial"/>
            </a:endParaRPr>
          </a:p>
        </p:txBody>
      </p:sp>
      <p:sp>
        <p:nvSpPr>
          <p:cNvPr id="621" name="Google Shape;621;p107"/>
          <p:cNvSpPr/>
          <p:nvPr/>
        </p:nvSpPr>
        <p:spPr>
          <a:xfrm>
            <a:off x="689628" y="1004928"/>
            <a:ext cx="10747196" cy="429433"/>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i="0" lang="en-US" sz="2200" u="none" cap="none" strike="noStrike">
                <a:solidFill>
                  <a:schemeClr val="dk1"/>
                </a:solidFill>
                <a:latin typeface="Times New Roman"/>
                <a:ea typeface="Times New Roman"/>
                <a:cs typeface="Times New Roman"/>
                <a:sym typeface="Times New Roman"/>
              </a:rPr>
              <a:t>Màn hình trang quản lý điểm</a:t>
            </a:r>
            <a:endParaRPr b="0" i="0" sz="2200" u="none" cap="none" strike="noStrike">
              <a:solidFill>
                <a:schemeClr val="dk1"/>
              </a:solidFill>
              <a:latin typeface="Times New Roman"/>
              <a:ea typeface="Times New Roman"/>
              <a:cs typeface="Times New Roman"/>
              <a:sym typeface="Times New Roman"/>
            </a:endParaRPr>
          </a:p>
        </p:txBody>
      </p:sp>
      <p:pic>
        <p:nvPicPr>
          <p:cNvPr descr="C:\Users\computer\Desktop\2023-05-20_062745.jpg" id="622" name="Google Shape;622;p107"/>
          <p:cNvPicPr preferRelativeResize="0"/>
          <p:nvPr/>
        </p:nvPicPr>
        <p:blipFill rotWithShape="1">
          <a:blip r:embed="rId3">
            <a:alphaModFix/>
          </a:blip>
          <a:srcRect b="0" l="0" r="0" t="0"/>
          <a:stretch/>
        </p:blipFill>
        <p:spPr>
          <a:xfrm>
            <a:off x="1089909" y="1434361"/>
            <a:ext cx="9946634" cy="4783996"/>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21"/>
                                        </p:tgtEl>
                                        <p:attrNameLst>
                                          <p:attrName>style.visibility</p:attrName>
                                        </p:attrNameLst>
                                      </p:cBhvr>
                                      <p:to>
                                        <p:strVal val="visible"/>
                                      </p:to>
                                    </p:set>
                                    <p:anim calcmode="lin" valueType="num">
                                      <p:cBhvr additive="base">
                                        <p:cTn dur="500"/>
                                        <p:tgtEl>
                                          <p:spTgt spid="62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22"/>
                                        </p:tgtEl>
                                        <p:attrNameLst>
                                          <p:attrName>style.visibility</p:attrName>
                                        </p:attrNameLst>
                                      </p:cBhvr>
                                      <p:to>
                                        <p:strVal val="visible"/>
                                      </p:to>
                                    </p:set>
                                    <p:anim calcmode="lin" valueType="num">
                                      <p:cBhvr additive="base">
                                        <p:cTn dur="500"/>
                                        <p:tgtEl>
                                          <p:spTgt spid="62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108"/>
          <p:cNvSpPr/>
          <p:nvPr/>
        </p:nvSpPr>
        <p:spPr>
          <a:xfrm>
            <a:off x="2106720" y="415800"/>
            <a:ext cx="3862440" cy="45612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1" i="0" lang="en-US" sz="2400" u="none" cap="none" strike="noStrike">
                <a:solidFill>
                  <a:srgbClr val="FF3737"/>
                </a:solidFill>
                <a:latin typeface="Calibri"/>
                <a:ea typeface="Calibri"/>
                <a:cs typeface="Calibri"/>
                <a:sym typeface="Calibri"/>
              </a:rPr>
              <a:t>Một số màn hình tiêu biểu</a:t>
            </a:r>
            <a:endParaRPr b="0" i="0" sz="2400" u="none" cap="none" strike="noStrike">
              <a:solidFill>
                <a:schemeClr val="dk1"/>
              </a:solidFill>
              <a:latin typeface="Arial"/>
              <a:ea typeface="Arial"/>
              <a:cs typeface="Arial"/>
              <a:sym typeface="Arial"/>
            </a:endParaRPr>
          </a:p>
        </p:txBody>
      </p:sp>
      <p:sp>
        <p:nvSpPr>
          <p:cNvPr id="628" name="Google Shape;628;p108"/>
          <p:cNvSpPr/>
          <p:nvPr/>
        </p:nvSpPr>
        <p:spPr>
          <a:xfrm>
            <a:off x="689628" y="1004928"/>
            <a:ext cx="10747196" cy="429433"/>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i="0" lang="en-US" sz="2200" u="none" cap="none" strike="noStrike">
                <a:solidFill>
                  <a:schemeClr val="dk1"/>
                </a:solidFill>
                <a:latin typeface="Times New Roman"/>
                <a:ea typeface="Times New Roman"/>
                <a:cs typeface="Times New Roman"/>
                <a:sym typeface="Times New Roman"/>
              </a:rPr>
              <a:t>Màn hình trang tra cứu điểm của học sinh</a:t>
            </a:r>
            <a:endParaRPr b="0" i="0" sz="2200" u="none" cap="none" strike="noStrike">
              <a:solidFill>
                <a:schemeClr val="dk1"/>
              </a:solidFill>
              <a:latin typeface="Times New Roman"/>
              <a:ea typeface="Times New Roman"/>
              <a:cs typeface="Times New Roman"/>
              <a:sym typeface="Times New Roman"/>
            </a:endParaRPr>
          </a:p>
        </p:txBody>
      </p:sp>
      <p:pic>
        <p:nvPicPr>
          <p:cNvPr descr="C:\Users\computer\Desktop\2023-05-20_062917.jpg" id="629" name="Google Shape;629;p108"/>
          <p:cNvPicPr preferRelativeResize="0"/>
          <p:nvPr/>
        </p:nvPicPr>
        <p:blipFill rotWithShape="1">
          <a:blip r:embed="rId3">
            <a:alphaModFix/>
          </a:blip>
          <a:srcRect b="0" l="0" r="0" t="0"/>
          <a:stretch/>
        </p:blipFill>
        <p:spPr>
          <a:xfrm>
            <a:off x="1034927" y="1639078"/>
            <a:ext cx="10056598" cy="4836885"/>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28"/>
                                        </p:tgtEl>
                                        <p:attrNameLst>
                                          <p:attrName>style.visibility</p:attrName>
                                        </p:attrNameLst>
                                      </p:cBhvr>
                                      <p:to>
                                        <p:strVal val="visible"/>
                                      </p:to>
                                    </p:set>
                                    <p:anim calcmode="lin" valueType="num">
                                      <p:cBhvr additive="base">
                                        <p:cTn dur="500"/>
                                        <p:tgtEl>
                                          <p:spTgt spid="62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29"/>
                                        </p:tgtEl>
                                        <p:attrNameLst>
                                          <p:attrName>style.visibility</p:attrName>
                                        </p:attrNameLst>
                                      </p:cBhvr>
                                      <p:to>
                                        <p:strVal val="visible"/>
                                      </p:to>
                                    </p:set>
                                    <p:anim calcmode="lin" valueType="num">
                                      <p:cBhvr additive="base">
                                        <p:cTn dur="500"/>
                                        <p:tgtEl>
                                          <p:spTgt spid="62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18"/>
          <p:cNvSpPr/>
          <p:nvPr/>
        </p:nvSpPr>
        <p:spPr>
          <a:xfrm>
            <a:off x="2106720" y="415800"/>
            <a:ext cx="3862440" cy="45612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3737"/>
                </a:solidFill>
                <a:latin typeface="Calibri"/>
                <a:ea typeface="Calibri"/>
                <a:cs typeface="Calibri"/>
                <a:sym typeface="Calibri"/>
              </a:rPr>
              <a:t>Hạn chế</a:t>
            </a:r>
            <a:endParaRPr b="0" i="0" sz="2400" u="none" cap="none" strike="noStrike">
              <a:solidFill>
                <a:schemeClr val="dk1"/>
              </a:solidFill>
              <a:latin typeface="Arial"/>
              <a:ea typeface="Arial"/>
              <a:cs typeface="Arial"/>
              <a:sym typeface="Arial"/>
            </a:endParaRPr>
          </a:p>
        </p:txBody>
      </p:sp>
      <p:grpSp>
        <p:nvGrpSpPr>
          <p:cNvPr id="635" name="Google Shape;635;p18"/>
          <p:cNvGrpSpPr/>
          <p:nvPr/>
        </p:nvGrpSpPr>
        <p:grpSpPr>
          <a:xfrm>
            <a:off x="2273541" y="3734160"/>
            <a:ext cx="2400222" cy="2153392"/>
            <a:chOff x="3216730" y="4110749"/>
            <a:chExt cx="2400222" cy="2153392"/>
          </a:xfrm>
        </p:grpSpPr>
        <p:sp>
          <p:nvSpPr>
            <p:cNvPr id="636" name="Google Shape;636;p18"/>
            <p:cNvSpPr/>
            <p:nvPr/>
          </p:nvSpPr>
          <p:spPr>
            <a:xfrm>
              <a:off x="3216730" y="4110749"/>
              <a:ext cx="2400222" cy="2153392"/>
            </a:xfrm>
            <a:prstGeom prst="rect">
              <a:avLst/>
            </a:prstGeom>
            <a:noFill/>
            <a:ln cap="flat" cmpd="sng" w="38100">
              <a:solidFill>
                <a:srgbClr val="FFC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7F7F7F"/>
                </a:solidFill>
                <a:latin typeface="Arial"/>
                <a:ea typeface="Arial"/>
                <a:cs typeface="Arial"/>
                <a:sym typeface="Arial"/>
              </a:endParaRPr>
            </a:p>
          </p:txBody>
        </p:sp>
        <p:sp>
          <p:nvSpPr>
            <p:cNvPr id="637" name="Google Shape;637;p18"/>
            <p:cNvSpPr/>
            <p:nvPr/>
          </p:nvSpPr>
          <p:spPr>
            <a:xfrm>
              <a:off x="3299517" y="4350807"/>
              <a:ext cx="2202024" cy="92328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Chưa có chức năng sao lưu, và hồi phục dữ liệu</a:t>
              </a:r>
              <a:endParaRPr b="0" i="0" sz="1800" u="none" cap="none" strike="noStrike">
                <a:solidFill>
                  <a:schemeClr val="dk1"/>
                </a:solidFill>
                <a:latin typeface="Times New Roman"/>
                <a:ea typeface="Times New Roman"/>
                <a:cs typeface="Times New Roman"/>
                <a:sym typeface="Times New Roman"/>
              </a:endParaRPr>
            </a:p>
          </p:txBody>
        </p:sp>
      </p:grpSp>
      <p:grpSp>
        <p:nvGrpSpPr>
          <p:cNvPr id="638" name="Google Shape;638;p18"/>
          <p:cNvGrpSpPr/>
          <p:nvPr/>
        </p:nvGrpSpPr>
        <p:grpSpPr>
          <a:xfrm>
            <a:off x="2286000" y="1371600"/>
            <a:ext cx="7620000" cy="2153392"/>
            <a:chOff x="3229189" y="1748189"/>
            <a:chExt cx="2400222" cy="2153392"/>
          </a:xfrm>
        </p:grpSpPr>
        <p:sp>
          <p:nvSpPr>
            <p:cNvPr id="639" name="Google Shape;639;p18"/>
            <p:cNvSpPr/>
            <p:nvPr/>
          </p:nvSpPr>
          <p:spPr>
            <a:xfrm>
              <a:off x="3229189" y="1748189"/>
              <a:ext cx="2400222" cy="2153392"/>
            </a:xfrm>
            <a:prstGeom prst="rect">
              <a:avLst/>
            </a:prstGeom>
            <a:noFill/>
            <a:ln cap="flat" cmpd="sng" w="38100">
              <a:solidFill>
                <a:srgbClr val="FFC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7F7F7F"/>
                </a:solidFill>
                <a:latin typeface="Arial"/>
                <a:ea typeface="Arial"/>
                <a:cs typeface="Arial"/>
                <a:sym typeface="Arial"/>
              </a:endParaRPr>
            </a:p>
          </p:txBody>
        </p:sp>
        <p:sp>
          <p:nvSpPr>
            <p:cNvPr id="640" name="Google Shape;640;p18"/>
            <p:cNvSpPr/>
            <p:nvPr/>
          </p:nvSpPr>
          <p:spPr>
            <a:xfrm>
              <a:off x="3325152" y="2021615"/>
              <a:ext cx="2214699" cy="92328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Phần mềm vẫn còn thiếu chức năng, chưa hoàn thiện như: Chưa có chức năng liên lạc trực tuyến giữa nhà trường với phụ huynh học sinh, chức năng quản lý tài chính,…</a:t>
              </a:r>
              <a:endParaRPr b="0" i="0" sz="1400" u="none" cap="none" strike="noStrike">
                <a:solidFill>
                  <a:srgbClr val="000000"/>
                </a:solidFill>
                <a:latin typeface="Times New Roman"/>
                <a:ea typeface="Times New Roman"/>
                <a:cs typeface="Times New Roman"/>
                <a:sym typeface="Times New Roman"/>
              </a:endParaRPr>
            </a:p>
          </p:txBody>
        </p:sp>
      </p:grpSp>
      <p:grpSp>
        <p:nvGrpSpPr>
          <p:cNvPr id="641" name="Google Shape;641;p18"/>
          <p:cNvGrpSpPr/>
          <p:nvPr/>
        </p:nvGrpSpPr>
        <p:grpSpPr>
          <a:xfrm>
            <a:off x="7752821" y="3678358"/>
            <a:ext cx="2205506" cy="2153392"/>
            <a:chOff x="6541160" y="4110749"/>
            <a:chExt cx="2205506" cy="2153392"/>
          </a:xfrm>
        </p:grpSpPr>
        <p:sp>
          <p:nvSpPr>
            <p:cNvPr id="642" name="Google Shape;642;p18"/>
            <p:cNvSpPr/>
            <p:nvPr/>
          </p:nvSpPr>
          <p:spPr>
            <a:xfrm>
              <a:off x="6541160" y="4110749"/>
              <a:ext cx="2160815" cy="2153392"/>
            </a:xfrm>
            <a:prstGeom prst="rect">
              <a:avLst/>
            </a:prstGeom>
            <a:noFill/>
            <a:ln cap="flat" cmpd="sng" w="38100">
              <a:solidFill>
                <a:srgbClr val="FFC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7F7F7F"/>
                </a:solidFill>
                <a:latin typeface="Arial"/>
                <a:ea typeface="Arial"/>
                <a:cs typeface="Arial"/>
                <a:sym typeface="Arial"/>
              </a:endParaRPr>
            </a:p>
          </p:txBody>
        </p:sp>
        <p:sp>
          <p:nvSpPr>
            <p:cNvPr id="643" name="Google Shape;643;p18"/>
            <p:cNvSpPr/>
            <p:nvPr/>
          </p:nvSpPr>
          <p:spPr>
            <a:xfrm>
              <a:off x="6585851" y="4350807"/>
              <a:ext cx="2160815" cy="92328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Liên kết tài khoản với bên thứ 3 như google, facebook…</a:t>
              </a:r>
              <a:endParaRPr b="0" i="0" sz="1800" u="none" cap="none" strike="noStrike">
                <a:solidFill>
                  <a:schemeClr val="dk1"/>
                </a:solidFill>
                <a:latin typeface="Times New Roman"/>
                <a:ea typeface="Times New Roman"/>
                <a:cs typeface="Times New Roman"/>
                <a:sym typeface="Times New Roman"/>
              </a:endParaRPr>
            </a:p>
          </p:txBody>
        </p:sp>
      </p:grpSp>
      <p:sp>
        <p:nvSpPr>
          <p:cNvPr id="644" name="Google Shape;644;p18"/>
          <p:cNvSpPr/>
          <p:nvPr/>
        </p:nvSpPr>
        <p:spPr>
          <a:xfrm>
            <a:off x="8229600" y="2601662"/>
            <a:ext cx="1502228" cy="92333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5400"/>
              <a:buFont typeface="Arial"/>
              <a:buNone/>
            </a:pPr>
            <a:r>
              <a:rPr b="0" i="0" lang="en-US" sz="5400" u="none" cap="none" strike="noStrike">
                <a:solidFill>
                  <a:srgbClr val="426687"/>
                </a:solidFill>
                <a:latin typeface="Arial"/>
                <a:ea typeface="Arial"/>
                <a:cs typeface="Arial"/>
                <a:sym typeface="Arial"/>
              </a:rPr>
              <a:t>1</a:t>
            </a:r>
            <a:endParaRPr b="0" i="0" sz="5400" u="none" cap="none" strike="noStrike">
              <a:solidFill>
                <a:srgbClr val="426687"/>
              </a:solidFill>
              <a:latin typeface="Arial"/>
              <a:ea typeface="Arial"/>
              <a:cs typeface="Arial"/>
              <a:sym typeface="Arial"/>
            </a:endParaRPr>
          </a:p>
        </p:txBody>
      </p:sp>
      <p:sp>
        <p:nvSpPr>
          <p:cNvPr id="645" name="Google Shape;645;p18"/>
          <p:cNvSpPr/>
          <p:nvPr/>
        </p:nvSpPr>
        <p:spPr>
          <a:xfrm>
            <a:off x="3171535" y="4963274"/>
            <a:ext cx="1502228" cy="92333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5400"/>
              <a:buFont typeface="Arial"/>
              <a:buNone/>
            </a:pPr>
            <a:r>
              <a:rPr b="0" i="0" lang="en-US" sz="5400" u="none" cap="none" strike="noStrike">
                <a:solidFill>
                  <a:srgbClr val="426687"/>
                </a:solidFill>
                <a:latin typeface="Arial"/>
                <a:ea typeface="Arial"/>
                <a:cs typeface="Arial"/>
                <a:sym typeface="Arial"/>
              </a:rPr>
              <a:t>2</a:t>
            </a:r>
            <a:endParaRPr b="0" i="0" sz="5400" u="none" cap="none" strike="noStrike">
              <a:solidFill>
                <a:srgbClr val="426687"/>
              </a:solidFill>
              <a:latin typeface="Arial"/>
              <a:ea typeface="Arial"/>
              <a:cs typeface="Arial"/>
              <a:sym typeface="Arial"/>
            </a:endParaRPr>
          </a:p>
        </p:txBody>
      </p:sp>
      <p:sp>
        <p:nvSpPr>
          <p:cNvPr id="646" name="Google Shape;646;p18"/>
          <p:cNvSpPr/>
          <p:nvPr/>
        </p:nvSpPr>
        <p:spPr>
          <a:xfrm>
            <a:off x="8378619" y="4963274"/>
            <a:ext cx="1502228" cy="92333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5400"/>
              <a:buFont typeface="Arial"/>
              <a:buNone/>
            </a:pPr>
            <a:r>
              <a:rPr b="0" i="0" lang="en-US" sz="5400" u="none" cap="none" strike="noStrike">
                <a:solidFill>
                  <a:srgbClr val="426687"/>
                </a:solidFill>
                <a:latin typeface="Arial"/>
                <a:ea typeface="Arial"/>
                <a:cs typeface="Arial"/>
                <a:sym typeface="Arial"/>
              </a:rPr>
              <a:t>3</a:t>
            </a:r>
            <a:endParaRPr b="0" i="0" sz="5400" u="none" cap="none" strike="noStrike">
              <a:solidFill>
                <a:srgbClr val="426687"/>
              </a:solidFill>
              <a:latin typeface="Arial"/>
              <a:ea typeface="Arial"/>
              <a:cs typeface="Arial"/>
              <a:sym typeface="Arial"/>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8"/>
                                        </p:tgtEl>
                                        <p:attrNameLst>
                                          <p:attrName>style.visibility</p:attrName>
                                        </p:attrNameLst>
                                      </p:cBhvr>
                                      <p:to>
                                        <p:strVal val="visible"/>
                                      </p:to>
                                    </p:set>
                                    <p:animEffect filter="fade" transition="in">
                                      <p:cBhvr>
                                        <p:cTn dur="500"/>
                                        <p:tgtEl>
                                          <p:spTgt spid="63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644"/>
                                        </p:tgtEl>
                                        <p:attrNameLst>
                                          <p:attrName>style.visibility</p:attrName>
                                        </p:attrNameLst>
                                      </p:cBhvr>
                                      <p:to>
                                        <p:strVal val="visible"/>
                                      </p:to>
                                    </p:set>
                                    <p:animEffect filter="fade" transition="in">
                                      <p:cBhvr>
                                        <p:cTn dur="500"/>
                                        <p:tgtEl>
                                          <p:spTgt spid="6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5"/>
                                        </p:tgtEl>
                                        <p:attrNameLst>
                                          <p:attrName>style.visibility</p:attrName>
                                        </p:attrNameLst>
                                      </p:cBhvr>
                                      <p:to>
                                        <p:strVal val="visible"/>
                                      </p:to>
                                    </p:set>
                                    <p:animEffect filter="fade" transition="in">
                                      <p:cBhvr>
                                        <p:cTn dur="500"/>
                                        <p:tgtEl>
                                          <p:spTgt spid="63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645"/>
                                        </p:tgtEl>
                                        <p:attrNameLst>
                                          <p:attrName>style.visibility</p:attrName>
                                        </p:attrNameLst>
                                      </p:cBhvr>
                                      <p:to>
                                        <p:strVal val="visible"/>
                                      </p:to>
                                    </p:set>
                                    <p:animEffect filter="fade" transition="in">
                                      <p:cBhvr>
                                        <p:cTn dur="500"/>
                                        <p:tgtEl>
                                          <p:spTgt spid="6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1"/>
                                        </p:tgtEl>
                                        <p:attrNameLst>
                                          <p:attrName>style.visibility</p:attrName>
                                        </p:attrNameLst>
                                      </p:cBhvr>
                                      <p:to>
                                        <p:strVal val="visible"/>
                                      </p:to>
                                    </p:set>
                                    <p:animEffect filter="fade" transition="in">
                                      <p:cBhvr>
                                        <p:cTn dur="500"/>
                                        <p:tgtEl>
                                          <p:spTgt spid="641"/>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646"/>
                                        </p:tgtEl>
                                        <p:attrNameLst>
                                          <p:attrName>style.visibility</p:attrName>
                                        </p:attrNameLst>
                                      </p:cBhvr>
                                      <p:to>
                                        <p:strVal val="visible"/>
                                      </p:to>
                                    </p:set>
                                    <p:animEffect filter="fade" transition="in">
                                      <p:cBhvr>
                                        <p:cTn dur="500"/>
                                        <p:tgtEl>
                                          <p:spTgt spid="6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19"/>
          <p:cNvSpPr/>
          <p:nvPr/>
        </p:nvSpPr>
        <p:spPr>
          <a:xfrm>
            <a:off x="2106720" y="415800"/>
            <a:ext cx="3862440" cy="45612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3737"/>
                </a:solidFill>
                <a:latin typeface="Calibri"/>
                <a:ea typeface="Calibri"/>
                <a:cs typeface="Calibri"/>
                <a:sym typeface="Calibri"/>
              </a:rPr>
              <a:t>Hướng phát triển đề tài</a:t>
            </a:r>
            <a:endParaRPr b="0" i="0" sz="2400" u="none" cap="none" strike="noStrike">
              <a:solidFill>
                <a:schemeClr val="dk1"/>
              </a:solidFill>
              <a:latin typeface="Arial"/>
              <a:ea typeface="Arial"/>
              <a:cs typeface="Arial"/>
              <a:sym typeface="Arial"/>
            </a:endParaRPr>
          </a:p>
        </p:txBody>
      </p:sp>
      <p:pic>
        <p:nvPicPr>
          <p:cNvPr id="652" name="Google Shape;652;p19"/>
          <p:cNvPicPr preferRelativeResize="0"/>
          <p:nvPr/>
        </p:nvPicPr>
        <p:blipFill rotWithShape="1">
          <a:blip r:embed="rId3">
            <a:alphaModFix/>
          </a:blip>
          <a:srcRect b="0" l="0" r="0" t="0"/>
          <a:stretch/>
        </p:blipFill>
        <p:spPr>
          <a:xfrm>
            <a:off x="1103312" y="1862138"/>
            <a:ext cx="1866900" cy="3060700"/>
          </a:xfrm>
          <a:prstGeom prst="rect">
            <a:avLst/>
          </a:prstGeom>
          <a:noFill/>
          <a:ln>
            <a:noFill/>
          </a:ln>
        </p:spPr>
      </p:pic>
      <p:sp>
        <p:nvSpPr>
          <p:cNvPr id="653" name="Google Shape;653;p19"/>
          <p:cNvSpPr/>
          <p:nvPr/>
        </p:nvSpPr>
        <p:spPr>
          <a:xfrm>
            <a:off x="1612900" y="4168775"/>
            <a:ext cx="846138" cy="741363"/>
          </a:xfrm>
          <a:custGeom>
            <a:rect b="b" l="l" r="r" t="t"/>
            <a:pathLst>
              <a:path extrusionOk="0" h="355" w="404">
                <a:moveTo>
                  <a:pt x="312" y="341"/>
                </a:moveTo>
                <a:cubicBezTo>
                  <a:pt x="397" y="264"/>
                  <a:pt x="397" y="264"/>
                  <a:pt x="397" y="264"/>
                </a:cubicBezTo>
                <a:cubicBezTo>
                  <a:pt x="401" y="261"/>
                  <a:pt x="404" y="256"/>
                  <a:pt x="404" y="250"/>
                </a:cubicBezTo>
                <a:cubicBezTo>
                  <a:pt x="404" y="241"/>
                  <a:pt x="397" y="234"/>
                  <a:pt x="388" y="234"/>
                </a:cubicBezTo>
                <a:cubicBezTo>
                  <a:pt x="387" y="234"/>
                  <a:pt x="387" y="234"/>
                  <a:pt x="387" y="234"/>
                </a:cubicBezTo>
                <a:cubicBezTo>
                  <a:pt x="384" y="231"/>
                  <a:pt x="382" y="227"/>
                  <a:pt x="382" y="223"/>
                </a:cubicBezTo>
                <a:cubicBezTo>
                  <a:pt x="382" y="218"/>
                  <a:pt x="384" y="214"/>
                  <a:pt x="387" y="211"/>
                </a:cubicBezTo>
                <a:cubicBezTo>
                  <a:pt x="392" y="211"/>
                  <a:pt x="396" y="209"/>
                  <a:pt x="399" y="207"/>
                </a:cubicBezTo>
                <a:cubicBezTo>
                  <a:pt x="399" y="207"/>
                  <a:pt x="399" y="207"/>
                  <a:pt x="399" y="207"/>
                </a:cubicBezTo>
                <a:cubicBezTo>
                  <a:pt x="399" y="206"/>
                  <a:pt x="399" y="206"/>
                  <a:pt x="399" y="206"/>
                </a:cubicBezTo>
                <a:cubicBezTo>
                  <a:pt x="402" y="204"/>
                  <a:pt x="403" y="199"/>
                  <a:pt x="403" y="195"/>
                </a:cubicBezTo>
                <a:cubicBezTo>
                  <a:pt x="403" y="190"/>
                  <a:pt x="402" y="186"/>
                  <a:pt x="399" y="183"/>
                </a:cubicBezTo>
                <a:cubicBezTo>
                  <a:pt x="399" y="183"/>
                  <a:pt x="399" y="183"/>
                  <a:pt x="399" y="183"/>
                </a:cubicBezTo>
                <a:cubicBezTo>
                  <a:pt x="396" y="180"/>
                  <a:pt x="392" y="179"/>
                  <a:pt x="387" y="179"/>
                </a:cubicBezTo>
                <a:cubicBezTo>
                  <a:pt x="384" y="176"/>
                  <a:pt x="382" y="172"/>
                  <a:pt x="382" y="167"/>
                </a:cubicBezTo>
                <a:cubicBezTo>
                  <a:pt x="382" y="162"/>
                  <a:pt x="385" y="158"/>
                  <a:pt x="388" y="155"/>
                </a:cubicBezTo>
                <a:cubicBezTo>
                  <a:pt x="392" y="155"/>
                  <a:pt x="396" y="153"/>
                  <a:pt x="398" y="151"/>
                </a:cubicBezTo>
                <a:cubicBezTo>
                  <a:pt x="399" y="151"/>
                  <a:pt x="399" y="151"/>
                  <a:pt x="399" y="151"/>
                </a:cubicBezTo>
                <a:cubicBezTo>
                  <a:pt x="399" y="151"/>
                  <a:pt x="399" y="151"/>
                  <a:pt x="399" y="151"/>
                </a:cubicBezTo>
                <a:cubicBezTo>
                  <a:pt x="402" y="148"/>
                  <a:pt x="404" y="143"/>
                  <a:pt x="404" y="139"/>
                </a:cubicBezTo>
                <a:cubicBezTo>
                  <a:pt x="404" y="130"/>
                  <a:pt x="397" y="122"/>
                  <a:pt x="388" y="122"/>
                </a:cubicBezTo>
                <a:cubicBezTo>
                  <a:pt x="387" y="122"/>
                  <a:pt x="387" y="122"/>
                  <a:pt x="387" y="122"/>
                </a:cubicBezTo>
                <a:cubicBezTo>
                  <a:pt x="384" y="119"/>
                  <a:pt x="382" y="115"/>
                  <a:pt x="382" y="111"/>
                </a:cubicBezTo>
                <a:cubicBezTo>
                  <a:pt x="382" y="106"/>
                  <a:pt x="385" y="102"/>
                  <a:pt x="388" y="99"/>
                </a:cubicBezTo>
                <a:cubicBezTo>
                  <a:pt x="392" y="99"/>
                  <a:pt x="396" y="97"/>
                  <a:pt x="398" y="95"/>
                </a:cubicBezTo>
                <a:cubicBezTo>
                  <a:pt x="399" y="95"/>
                  <a:pt x="399" y="95"/>
                  <a:pt x="399" y="95"/>
                </a:cubicBezTo>
                <a:cubicBezTo>
                  <a:pt x="399" y="95"/>
                  <a:pt x="399" y="95"/>
                  <a:pt x="399" y="95"/>
                </a:cubicBezTo>
                <a:cubicBezTo>
                  <a:pt x="402" y="92"/>
                  <a:pt x="404" y="87"/>
                  <a:pt x="404" y="83"/>
                </a:cubicBezTo>
                <a:cubicBezTo>
                  <a:pt x="404" y="74"/>
                  <a:pt x="397" y="66"/>
                  <a:pt x="388" y="66"/>
                </a:cubicBezTo>
                <a:cubicBezTo>
                  <a:pt x="387" y="66"/>
                  <a:pt x="387" y="66"/>
                  <a:pt x="387" y="66"/>
                </a:cubicBezTo>
                <a:cubicBezTo>
                  <a:pt x="384" y="64"/>
                  <a:pt x="382" y="60"/>
                  <a:pt x="382" y="55"/>
                </a:cubicBezTo>
                <a:cubicBezTo>
                  <a:pt x="382" y="46"/>
                  <a:pt x="390" y="39"/>
                  <a:pt x="399" y="39"/>
                </a:cubicBezTo>
                <a:cubicBezTo>
                  <a:pt x="399" y="0"/>
                  <a:pt x="399" y="0"/>
                  <a:pt x="399" y="0"/>
                </a:cubicBezTo>
                <a:cubicBezTo>
                  <a:pt x="5" y="0"/>
                  <a:pt x="5" y="0"/>
                  <a:pt x="5" y="0"/>
                </a:cubicBezTo>
                <a:cubicBezTo>
                  <a:pt x="5" y="59"/>
                  <a:pt x="5" y="59"/>
                  <a:pt x="5" y="59"/>
                </a:cubicBezTo>
                <a:cubicBezTo>
                  <a:pt x="5" y="59"/>
                  <a:pt x="5" y="59"/>
                  <a:pt x="5" y="59"/>
                </a:cubicBezTo>
                <a:cubicBezTo>
                  <a:pt x="14" y="59"/>
                  <a:pt x="21" y="66"/>
                  <a:pt x="21" y="75"/>
                </a:cubicBezTo>
                <a:cubicBezTo>
                  <a:pt x="21" y="80"/>
                  <a:pt x="19" y="84"/>
                  <a:pt x="16" y="87"/>
                </a:cubicBezTo>
                <a:cubicBezTo>
                  <a:pt x="12" y="87"/>
                  <a:pt x="8" y="89"/>
                  <a:pt x="5" y="92"/>
                </a:cubicBezTo>
                <a:cubicBezTo>
                  <a:pt x="5" y="92"/>
                  <a:pt x="5" y="92"/>
                  <a:pt x="5" y="92"/>
                </a:cubicBezTo>
                <a:cubicBezTo>
                  <a:pt x="5" y="92"/>
                  <a:pt x="5" y="92"/>
                  <a:pt x="5" y="92"/>
                </a:cubicBezTo>
                <a:cubicBezTo>
                  <a:pt x="5" y="92"/>
                  <a:pt x="5" y="92"/>
                  <a:pt x="5" y="92"/>
                </a:cubicBezTo>
                <a:cubicBezTo>
                  <a:pt x="2" y="95"/>
                  <a:pt x="0" y="99"/>
                  <a:pt x="0" y="103"/>
                </a:cubicBezTo>
                <a:cubicBezTo>
                  <a:pt x="0" y="108"/>
                  <a:pt x="2" y="112"/>
                  <a:pt x="5" y="115"/>
                </a:cubicBezTo>
                <a:cubicBezTo>
                  <a:pt x="8" y="118"/>
                  <a:pt x="12" y="120"/>
                  <a:pt x="16" y="120"/>
                </a:cubicBezTo>
                <a:cubicBezTo>
                  <a:pt x="16" y="120"/>
                  <a:pt x="16" y="120"/>
                  <a:pt x="16" y="120"/>
                </a:cubicBezTo>
                <a:cubicBezTo>
                  <a:pt x="19" y="123"/>
                  <a:pt x="21" y="127"/>
                  <a:pt x="21" y="131"/>
                </a:cubicBezTo>
                <a:cubicBezTo>
                  <a:pt x="21" y="136"/>
                  <a:pt x="19" y="140"/>
                  <a:pt x="16" y="143"/>
                </a:cubicBezTo>
                <a:cubicBezTo>
                  <a:pt x="16" y="143"/>
                  <a:pt x="16" y="143"/>
                  <a:pt x="16" y="143"/>
                </a:cubicBezTo>
                <a:cubicBezTo>
                  <a:pt x="7" y="143"/>
                  <a:pt x="0" y="150"/>
                  <a:pt x="0" y="159"/>
                </a:cubicBezTo>
                <a:cubicBezTo>
                  <a:pt x="0" y="164"/>
                  <a:pt x="2" y="168"/>
                  <a:pt x="5" y="171"/>
                </a:cubicBezTo>
                <a:cubicBezTo>
                  <a:pt x="5" y="171"/>
                  <a:pt x="5" y="171"/>
                  <a:pt x="5" y="171"/>
                </a:cubicBezTo>
                <a:cubicBezTo>
                  <a:pt x="8" y="174"/>
                  <a:pt x="12" y="175"/>
                  <a:pt x="16" y="175"/>
                </a:cubicBezTo>
                <a:cubicBezTo>
                  <a:pt x="16" y="175"/>
                  <a:pt x="16" y="175"/>
                  <a:pt x="16" y="175"/>
                </a:cubicBezTo>
                <a:cubicBezTo>
                  <a:pt x="19" y="178"/>
                  <a:pt x="21" y="183"/>
                  <a:pt x="21" y="187"/>
                </a:cubicBezTo>
                <a:cubicBezTo>
                  <a:pt x="21" y="192"/>
                  <a:pt x="19" y="196"/>
                  <a:pt x="16" y="199"/>
                </a:cubicBezTo>
                <a:cubicBezTo>
                  <a:pt x="16" y="199"/>
                  <a:pt x="16" y="199"/>
                  <a:pt x="16" y="199"/>
                </a:cubicBezTo>
                <a:cubicBezTo>
                  <a:pt x="7" y="199"/>
                  <a:pt x="0" y="206"/>
                  <a:pt x="0" y="215"/>
                </a:cubicBezTo>
                <a:cubicBezTo>
                  <a:pt x="0" y="224"/>
                  <a:pt x="7" y="231"/>
                  <a:pt x="16" y="231"/>
                </a:cubicBezTo>
                <a:cubicBezTo>
                  <a:pt x="16" y="231"/>
                  <a:pt x="16" y="231"/>
                  <a:pt x="16" y="231"/>
                </a:cubicBezTo>
                <a:cubicBezTo>
                  <a:pt x="19" y="234"/>
                  <a:pt x="21" y="238"/>
                  <a:pt x="21" y="243"/>
                </a:cubicBezTo>
                <a:cubicBezTo>
                  <a:pt x="21" y="252"/>
                  <a:pt x="14" y="259"/>
                  <a:pt x="5" y="259"/>
                </a:cubicBezTo>
                <a:cubicBezTo>
                  <a:pt x="5" y="259"/>
                  <a:pt x="5" y="259"/>
                  <a:pt x="5" y="259"/>
                </a:cubicBezTo>
                <a:cubicBezTo>
                  <a:pt x="5" y="261"/>
                  <a:pt x="5" y="261"/>
                  <a:pt x="5" y="261"/>
                </a:cubicBezTo>
                <a:cubicBezTo>
                  <a:pt x="5" y="262"/>
                  <a:pt x="5" y="262"/>
                  <a:pt x="5" y="262"/>
                </a:cubicBezTo>
                <a:cubicBezTo>
                  <a:pt x="5" y="262"/>
                  <a:pt x="5" y="262"/>
                  <a:pt x="5" y="262"/>
                </a:cubicBezTo>
                <a:cubicBezTo>
                  <a:pt x="97" y="345"/>
                  <a:pt x="97" y="345"/>
                  <a:pt x="97" y="345"/>
                </a:cubicBezTo>
                <a:cubicBezTo>
                  <a:pt x="149" y="351"/>
                  <a:pt x="223" y="355"/>
                  <a:pt x="312" y="341"/>
                </a:cubicBezTo>
                <a:close/>
              </a:path>
            </a:pathLst>
          </a:custGeom>
          <a:solidFill>
            <a:srgbClr val="41404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54" name="Google Shape;654;p19"/>
          <p:cNvSpPr/>
          <p:nvPr/>
        </p:nvSpPr>
        <p:spPr>
          <a:xfrm>
            <a:off x="1641475" y="4610100"/>
            <a:ext cx="782638" cy="147638"/>
          </a:xfrm>
          <a:custGeom>
            <a:rect b="b" l="l" r="r" t="t"/>
            <a:pathLst>
              <a:path extrusionOk="0" h="71" w="373">
                <a:moveTo>
                  <a:pt x="2" y="20"/>
                </a:moveTo>
                <a:cubicBezTo>
                  <a:pt x="2" y="20"/>
                  <a:pt x="221" y="41"/>
                  <a:pt x="373" y="0"/>
                </a:cubicBezTo>
                <a:cubicBezTo>
                  <a:pt x="373" y="0"/>
                  <a:pt x="363" y="12"/>
                  <a:pt x="373" y="23"/>
                </a:cubicBezTo>
                <a:cubicBezTo>
                  <a:pt x="373" y="23"/>
                  <a:pt x="218" y="71"/>
                  <a:pt x="0" y="45"/>
                </a:cubicBezTo>
                <a:cubicBezTo>
                  <a:pt x="0" y="45"/>
                  <a:pt x="15" y="36"/>
                  <a:pt x="2" y="20"/>
                </a:cubicBezTo>
                <a:close/>
              </a:path>
            </a:pathLst>
          </a:custGeom>
          <a:solidFill>
            <a:srgbClr val="58595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55" name="Google Shape;655;p19"/>
          <p:cNvSpPr/>
          <p:nvPr/>
        </p:nvSpPr>
        <p:spPr>
          <a:xfrm>
            <a:off x="1641475" y="4491038"/>
            <a:ext cx="781050" cy="149225"/>
          </a:xfrm>
          <a:custGeom>
            <a:rect b="b" l="l" r="r" t="t"/>
            <a:pathLst>
              <a:path extrusionOk="0" h="72" w="372">
                <a:moveTo>
                  <a:pt x="2" y="21"/>
                </a:moveTo>
                <a:cubicBezTo>
                  <a:pt x="2" y="21"/>
                  <a:pt x="220" y="41"/>
                  <a:pt x="372" y="0"/>
                </a:cubicBezTo>
                <a:cubicBezTo>
                  <a:pt x="372" y="0"/>
                  <a:pt x="363" y="13"/>
                  <a:pt x="372" y="24"/>
                </a:cubicBezTo>
                <a:cubicBezTo>
                  <a:pt x="372" y="24"/>
                  <a:pt x="218" y="72"/>
                  <a:pt x="0" y="46"/>
                </a:cubicBezTo>
                <a:cubicBezTo>
                  <a:pt x="0" y="46"/>
                  <a:pt x="15" y="37"/>
                  <a:pt x="2" y="21"/>
                </a:cubicBezTo>
                <a:close/>
              </a:path>
            </a:pathLst>
          </a:custGeom>
          <a:solidFill>
            <a:srgbClr val="58595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56" name="Google Shape;656;p19"/>
          <p:cNvSpPr/>
          <p:nvPr/>
        </p:nvSpPr>
        <p:spPr>
          <a:xfrm>
            <a:off x="1639887" y="4373563"/>
            <a:ext cx="782638" cy="150813"/>
          </a:xfrm>
          <a:custGeom>
            <a:rect b="b" l="l" r="r" t="t"/>
            <a:pathLst>
              <a:path extrusionOk="0" h="72" w="373">
                <a:moveTo>
                  <a:pt x="2" y="21"/>
                </a:moveTo>
                <a:cubicBezTo>
                  <a:pt x="2" y="21"/>
                  <a:pt x="221" y="41"/>
                  <a:pt x="373" y="0"/>
                </a:cubicBezTo>
                <a:cubicBezTo>
                  <a:pt x="373" y="0"/>
                  <a:pt x="363" y="13"/>
                  <a:pt x="373" y="23"/>
                </a:cubicBezTo>
                <a:cubicBezTo>
                  <a:pt x="373" y="23"/>
                  <a:pt x="218" y="72"/>
                  <a:pt x="0" y="46"/>
                </a:cubicBezTo>
                <a:cubicBezTo>
                  <a:pt x="0" y="46"/>
                  <a:pt x="15" y="37"/>
                  <a:pt x="2" y="21"/>
                </a:cubicBezTo>
                <a:close/>
              </a:path>
            </a:pathLst>
          </a:custGeom>
          <a:solidFill>
            <a:srgbClr val="58595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57" name="Google Shape;657;p19"/>
          <p:cNvSpPr/>
          <p:nvPr/>
        </p:nvSpPr>
        <p:spPr>
          <a:xfrm>
            <a:off x="1639887" y="4257675"/>
            <a:ext cx="779463" cy="149225"/>
          </a:xfrm>
          <a:custGeom>
            <a:rect b="b" l="l" r="r" t="t"/>
            <a:pathLst>
              <a:path extrusionOk="0" h="72" w="372">
                <a:moveTo>
                  <a:pt x="2" y="21"/>
                </a:moveTo>
                <a:cubicBezTo>
                  <a:pt x="2" y="21"/>
                  <a:pt x="220" y="41"/>
                  <a:pt x="372" y="0"/>
                </a:cubicBezTo>
                <a:cubicBezTo>
                  <a:pt x="372" y="0"/>
                  <a:pt x="363" y="13"/>
                  <a:pt x="372" y="23"/>
                </a:cubicBezTo>
                <a:cubicBezTo>
                  <a:pt x="372" y="23"/>
                  <a:pt x="218" y="72"/>
                  <a:pt x="0" y="45"/>
                </a:cubicBezTo>
                <a:cubicBezTo>
                  <a:pt x="0" y="45"/>
                  <a:pt x="15" y="37"/>
                  <a:pt x="2" y="21"/>
                </a:cubicBezTo>
                <a:close/>
              </a:path>
            </a:pathLst>
          </a:custGeom>
          <a:solidFill>
            <a:srgbClr val="58595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58" name="Google Shape;658;p19"/>
          <p:cNvSpPr/>
          <p:nvPr/>
        </p:nvSpPr>
        <p:spPr>
          <a:xfrm>
            <a:off x="1816100" y="4881563"/>
            <a:ext cx="450850" cy="114300"/>
          </a:xfrm>
          <a:custGeom>
            <a:rect b="b" l="l" r="r" t="t"/>
            <a:pathLst>
              <a:path extrusionOk="0" h="55" w="215">
                <a:moveTo>
                  <a:pt x="0" y="4"/>
                </a:moveTo>
                <a:cubicBezTo>
                  <a:pt x="31" y="32"/>
                  <a:pt x="31" y="32"/>
                  <a:pt x="31" y="32"/>
                </a:cubicBezTo>
                <a:cubicBezTo>
                  <a:pt x="39" y="45"/>
                  <a:pt x="67" y="55"/>
                  <a:pt x="105" y="55"/>
                </a:cubicBezTo>
                <a:cubicBezTo>
                  <a:pt x="108" y="55"/>
                  <a:pt x="108" y="55"/>
                  <a:pt x="108" y="55"/>
                </a:cubicBezTo>
                <a:cubicBezTo>
                  <a:pt x="147" y="54"/>
                  <a:pt x="175" y="43"/>
                  <a:pt x="180" y="32"/>
                </a:cubicBezTo>
                <a:cubicBezTo>
                  <a:pt x="215" y="0"/>
                  <a:pt x="215" y="0"/>
                  <a:pt x="215" y="0"/>
                </a:cubicBezTo>
                <a:cubicBezTo>
                  <a:pt x="126" y="14"/>
                  <a:pt x="52" y="10"/>
                  <a:pt x="0" y="4"/>
                </a:cubicBezTo>
              </a:path>
            </a:pathLst>
          </a:custGeom>
          <a:solidFill>
            <a:srgbClr val="58595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59" name="Google Shape;659;p19"/>
          <p:cNvSpPr/>
          <p:nvPr/>
        </p:nvSpPr>
        <p:spPr>
          <a:xfrm>
            <a:off x="1712912" y="3170238"/>
            <a:ext cx="220663" cy="998538"/>
          </a:xfrm>
          <a:custGeom>
            <a:rect b="b" l="l" r="r" t="t"/>
            <a:pathLst>
              <a:path extrusionOk="0" h="479" w="105">
                <a:moveTo>
                  <a:pt x="89" y="479"/>
                </a:moveTo>
                <a:cubicBezTo>
                  <a:pt x="89" y="479"/>
                  <a:pt x="90" y="448"/>
                  <a:pt x="90" y="402"/>
                </a:cubicBezTo>
                <a:cubicBezTo>
                  <a:pt x="91" y="391"/>
                  <a:pt x="91" y="378"/>
                  <a:pt x="91" y="365"/>
                </a:cubicBezTo>
                <a:cubicBezTo>
                  <a:pt x="91" y="362"/>
                  <a:pt x="91" y="362"/>
                  <a:pt x="91" y="362"/>
                </a:cubicBezTo>
                <a:cubicBezTo>
                  <a:pt x="91" y="361"/>
                  <a:pt x="91" y="361"/>
                  <a:pt x="91" y="361"/>
                </a:cubicBezTo>
                <a:cubicBezTo>
                  <a:pt x="91" y="360"/>
                  <a:pt x="91" y="360"/>
                  <a:pt x="91" y="360"/>
                </a:cubicBezTo>
                <a:cubicBezTo>
                  <a:pt x="91" y="358"/>
                  <a:pt x="91" y="357"/>
                  <a:pt x="91" y="355"/>
                </a:cubicBezTo>
                <a:cubicBezTo>
                  <a:pt x="91" y="352"/>
                  <a:pt x="91" y="348"/>
                  <a:pt x="91" y="345"/>
                </a:cubicBezTo>
                <a:cubicBezTo>
                  <a:pt x="90" y="338"/>
                  <a:pt x="90" y="331"/>
                  <a:pt x="88" y="324"/>
                </a:cubicBezTo>
                <a:cubicBezTo>
                  <a:pt x="87" y="317"/>
                  <a:pt x="86" y="311"/>
                  <a:pt x="84" y="304"/>
                </a:cubicBezTo>
                <a:cubicBezTo>
                  <a:pt x="82" y="296"/>
                  <a:pt x="80" y="289"/>
                  <a:pt x="78" y="282"/>
                </a:cubicBezTo>
                <a:cubicBezTo>
                  <a:pt x="74" y="267"/>
                  <a:pt x="70" y="252"/>
                  <a:pt x="66" y="238"/>
                </a:cubicBezTo>
                <a:cubicBezTo>
                  <a:pt x="33" y="119"/>
                  <a:pt x="0" y="0"/>
                  <a:pt x="0" y="0"/>
                </a:cubicBezTo>
                <a:cubicBezTo>
                  <a:pt x="0" y="0"/>
                  <a:pt x="37" y="118"/>
                  <a:pt x="73" y="235"/>
                </a:cubicBezTo>
                <a:cubicBezTo>
                  <a:pt x="78" y="250"/>
                  <a:pt x="83" y="265"/>
                  <a:pt x="87" y="279"/>
                </a:cubicBezTo>
                <a:cubicBezTo>
                  <a:pt x="89" y="286"/>
                  <a:pt x="92" y="294"/>
                  <a:pt x="94" y="301"/>
                </a:cubicBezTo>
                <a:cubicBezTo>
                  <a:pt x="96" y="308"/>
                  <a:pt x="98" y="315"/>
                  <a:pt x="99" y="323"/>
                </a:cubicBezTo>
                <a:cubicBezTo>
                  <a:pt x="101" y="330"/>
                  <a:pt x="101" y="337"/>
                  <a:pt x="102" y="344"/>
                </a:cubicBezTo>
                <a:cubicBezTo>
                  <a:pt x="103" y="348"/>
                  <a:pt x="103" y="351"/>
                  <a:pt x="103" y="355"/>
                </a:cubicBezTo>
                <a:cubicBezTo>
                  <a:pt x="103" y="356"/>
                  <a:pt x="103" y="358"/>
                  <a:pt x="103" y="360"/>
                </a:cubicBezTo>
                <a:cubicBezTo>
                  <a:pt x="103" y="361"/>
                  <a:pt x="103" y="361"/>
                  <a:pt x="103" y="361"/>
                </a:cubicBezTo>
                <a:cubicBezTo>
                  <a:pt x="103" y="362"/>
                  <a:pt x="103" y="362"/>
                  <a:pt x="103" y="362"/>
                </a:cubicBezTo>
                <a:cubicBezTo>
                  <a:pt x="103" y="365"/>
                  <a:pt x="103" y="365"/>
                  <a:pt x="103" y="365"/>
                </a:cubicBezTo>
                <a:cubicBezTo>
                  <a:pt x="104" y="378"/>
                  <a:pt x="104" y="391"/>
                  <a:pt x="104" y="402"/>
                </a:cubicBezTo>
                <a:cubicBezTo>
                  <a:pt x="105" y="448"/>
                  <a:pt x="105" y="479"/>
                  <a:pt x="105" y="479"/>
                </a:cubicBezTo>
                <a:lnTo>
                  <a:pt x="89" y="479"/>
                </a:lnTo>
                <a:close/>
              </a:path>
            </a:pathLst>
          </a:custGeom>
          <a:solidFill>
            <a:srgbClr val="41404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60" name="Google Shape;660;p19"/>
          <p:cNvSpPr/>
          <p:nvPr/>
        </p:nvSpPr>
        <p:spPr>
          <a:xfrm>
            <a:off x="2157412" y="3170238"/>
            <a:ext cx="215900" cy="998538"/>
          </a:xfrm>
          <a:custGeom>
            <a:rect b="b" l="l" r="r" t="t"/>
            <a:pathLst>
              <a:path extrusionOk="0" h="479" w="103">
                <a:moveTo>
                  <a:pt x="0" y="479"/>
                </a:moveTo>
                <a:cubicBezTo>
                  <a:pt x="0" y="479"/>
                  <a:pt x="1" y="449"/>
                  <a:pt x="1" y="402"/>
                </a:cubicBezTo>
                <a:cubicBezTo>
                  <a:pt x="1" y="391"/>
                  <a:pt x="1" y="378"/>
                  <a:pt x="2" y="365"/>
                </a:cubicBezTo>
                <a:cubicBezTo>
                  <a:pt x="2" y="362"/>
                  <a:pt x="2" y="359"/>
                  <a:pt x="2" y="355"/>
                </a:cubicBezTo>
                <a:cubicBezTo>
                  <a:pt x="2" y="351"/>
                  <a:pt x="2" y="348"/>
                  <a:pt x="2" y="345"/>
                </a:cubicBezTo>
                <a:cubicBezTo>
                  <a:pt x="3" y="337"/>
                  <a:pt x="4" y="330"/>
                  <a:pt x="5" y="323"/>
                </a:cubicBezTo>
                <a:cubicBezTo>
                  <a:pt x="6" y="321"/>
                  <a:pt x="6" y="319"/>
                  <a:pt x="6" y="317"/>
                </a:cubicBezTo>
                <a:cubicBezTo>
                  <a:pt x="7" y="315"/>
                  <a:pt x="7" y="314"/>
                  <a:pt x="8" y="312"/>
                </a:cubicBezTo>
                <a:cubicBezTo>
                  <a:pt x="9" y="308"/>
                  <a:pt x="10" y="304"/>
                  <a:pt x="11" y="301"/>
                </a:cubicBezTo>
                <a:cubicBezTo>
                  <a:pt x="13" y="294"/>
                  <a:pt x="15" y="287"/>
                  <a:pt x="18" y="279"/>
                </a:cubicBezTo>
                <a:cubicBezTo>
                  <a:pt x="22" y="265"/>
                  <a:pt x="26" y="250"/>
                  <a:pt x="31" y="235"/>
                </a:cubicBezTo>
                <a:cubicBezTo>
                  <a:pt x="67" y="118"/>
                  <a:pt x="103" y="0"/>
                  <a:pt x="103" y="0"/>
                </a:cubicBezTo>
                <a:cubicBezTo>
                  <a:pt x="103" y="0"/>
                  <a:pt x="71" y="119"/>
                  <a:pt x="39" y="238"/>
                </a:cubicBezTo>
                <a:cubicBezTo>
                  <a:pt x="35" y="252"/>
                  <a:pt x="31" y="267"/>
                  <a:pt x="27" y="282"/>
                </a:cubicBezTo>
                <a:cubicBezTo>
                  <a:pt x="25" y="289"/>
                  <a:pt x="23" y="297"/>
                  <a:pt x="21" y="304"/>
                </a:cubicBezTo>
                <a:cubicBezTo>
                  <a:pt x="20" y="307"/>
                  <a:pt x="19" y="311"/>
                  <a:pt x="18" y="314"/>
                </a:cubicBezTo>
                <a:cubicBezTo>
                  <a:pt x="17" y="319"/>
                  <a:pt x="17" y="319"/>
                  <a:pt x="17" y="319"/>
                </a:cubicBezTo>
                <a:cubicBezTo>
                  <a:pt x="17" y="321"/>
                  <a:pt x="16" y="323"/>
                  <a:pt x="16" y="325"/>
                </a:cubicBezTo>
                <a:cubicBezTo>
                  <a:pt x="15" y="332"/>
                  <a:pt x="14" y="338"/>
                  <a:pt x="14" y="345"/>
                </a:cubicBezTo>
                <a:cubicBezTo>
                  <a:pt x="14" y="348"/>
                  <a:pt x="14" y="352"/>
                  <a:pt x="14" y="355"/>
                </a:cubicBezTo>
                <a:cubicBezTo>
                  <a:pt x="14" y="358"/>
                  <a:pt x="14" y="362"/>
                  <a:pt x="14" y="365"/>
                </a:cubicBezTo>
                <a:cubicBezTo>
                  <a:pt x="14" y="378"/>
                  <a:pt x="14" y="391"/>
                  <a:pt x="15" y="402"/>
                </a:cubicBezTo>
                <a:cubicBezTo>
                  <a:pt x="16" y="449"/>
                  <a:pt x="16" y="479"/>
                  <a:pt x="16" y="479"/>
                </a:cubicBezTo>
                <a:lnTo>
                  <a:pt x="0" y="479"/>
                </a:lnTo>
                <a:close/>
              </a:path>
            </a:pathLst>
          </a:custGeom>
          <a:solidFill>
            <a:srgbClr val="41404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61" name="Google Shape;661;p19"/>
          <p:cNvSpPr/>
          <p:nvPr/>
        </p:nvSpPr>
        <p:spPr>
          <a:xfrm>
            <a:off x="1751012" y="3230563"/>
            <a:ext cx="155575" cy="127000"/>
          </a:xfrm>
          <a:custGeom>
            <a:rect b="b" l="l" r="r" t="t"/>
            <a:pathLst>
              <a:path extrusionOk="0" h="61" w="74">
                <a:moveTo>
                  <a:pt x="36" y="0"/>
                </a:moveTo>
                <a:cubicBezTo>
                  <a:pt x="36" y="0"/>
                  <a:pt x="36" y="0"/>
                  <a:pt x="34" y="0"/>
                </a:cubicBezTo>
                <a:cubicBezTo>
                  <a:pt x="33" y="0"/>
                  <a:pt x="33" y="0"/>
                  <a:pt x="31" y="0"/>
                </a:cubicBezTo>
                <a:cubicBezTo>
                  <a:pt x="30" y="0"/>
                  <a:pt x="29" y="0"/>
                  <a:pt x="28" y="1"/>
                </a:cubicBezTo>
                <a:cubicBezTo>
                  <a:pt x="25" y="2"/>
                  <a:pt x="22" y="3"/>
                  <a:pt x="19" y="5"/>
                </a:cubicBezTo>
                <a:cubicBezTo>
                  <a:pt x="18" y="6"/>
                  <a:pt x="16" y="7"/>
                  <a:pt x="15" y="9"/>
                </a:cubicBezTo>
                <a:cubicBezTo>
                  <a:pt x="13" y="10"/>
                  <a:pt x="11" y="11"/>
                  <a:pt x="10" y="13"/>
                </a:cubicBezTo>
                <a:cubicBezTo>
                  <a:pt x="7" y="16"/>
                  <a:pt x="5" y="21"/>
                  <a:pt x="4" y="26"/>
                </a:cubicBezTo>
                <a:cubicBezTo>
                  <a:pt x="4" y="27"/>
                  <a:pt x="4" y="28"/>
                  <a:pt x="4" y="30"/>
                </a:cubicBezTo>
                <a:cubicBezTo>
                  <a:pt x="4" y="31"/>
                  <a:pt x="4" y="32"/>
                  <a:pt x="4" y="34"/>
                </a:cubicBezTo>
                <a:cubicBezTo>
                  <a:pt x="5" y="36"/>
                  <a:pt x="6" y="39"/>
                  <a:pt x="7" y="41"/>
                </a:cubicBezTo>
                <a:cubicBezTo>
                  <a:pt x="8" y="43"/>
                  <a:pt x="10" y="46"/>
                  <a:pt x="12" y="48"/>
                </a:cubicBezTo>
                <a:cubicBezTo>
                  <a:pt x="14" y="50"/>
                  <a:pt x="17" y="51"/>
                  <a:pt x="19" y="53"/>
                </a:cubicBezTo>
                <a:cubicBezTo>
                  <a:pt x="24" y="55"/>
                  <a:pt x="31" y="57"/>
                  <a:pt x="36" y="57"/>
                </a:cubicBezTo>
                <a:cubicBezTo>
                  <a:pt x="40" y="57"/>
                  <a:pt x="42" y="57"/>
                  <a:pt x="45" y="56"/>
                </a:cubicBezTo>
                <a:cubicBezTo>
                  <a:pt x="48" y="55"/>
                  <a:pt x="51" y="54"/>
                  <a:pt x="54" y="53"/>
                </a:cubicBezTo>
                <a:cubicBezTo>
                  <a:pt x="56" y="51"/>
                  <a:pt x="59" y="50"/>
                  <a:pt x="61" y="48"/>
                </a:cubicBezTo>
                <a:cubicBezTo>
                  <a:pt x="63" y="46"/>
                  <a:pt x="65" y="43"/>
                  <a:pt x="66" y="41"/>
                </a:cubicBezTo>
                <a:cubicBezTo>
                  <a:pt x="69" y="36"/>
                  <a:pt x="69" y="31"/>
                  <a:pt x="69" y="26"/>
                </a:cubicBezTo>
                <a:cubicBezTo>
                  <a:pt x="68" y="21"/>
                  <a:pt x="66" y="16"/>
                  <a:pt x="63" y="13"/>
                </a:cubicBezTo>
                <a:cubicBezTo>
                  <a:pt x="62" y="11"/>
                  <a:pt x="60" y="10"/>
                  <a:pt x="58" y="9"/>
                </a:cubicBezTo>
                <a:cubicBezTo>
                  <a:pt x="57" y="7"/>
                  <a:pt x="55" y="6"/>
                  <a:pt x="54" y="5"/>
                </a:cubicBezTo>
                <a:cubicBezTo>
                  <a:pt x="51" y="3"/>
                  <a:pt x="48" y="2"/>
                  <a:pt x="45" y="1"/>
                </a:cubicBezTo>
                <a:cubicBezTo>
                  <a:pt x="44" y="0"/>
                  <a:pt x="42" y="0"/>
                  <a:pt x="41" y="0"/>
                </a:cubicBezTo>
                <a:cubicBezTo>
                  <a:pt x="40" y="0"/>
                  <a:pt x="39" y="0"/>
                  <a:pt x="39" y="0"/>
                </a:cubicBezTo>
                <a:cubicBezTo>
                  <a:pt x="37" y="0"/>
                  <a:pt x="36" y="0"/>
                  <a:pt x="36" y="0"/>
                </a:cubicBezTo>
                <a:close/>
                <a:moveTo>
                  <a:pt x="36" y="0"/>
                </a:moveTo>
                <a:cubicBezTo>
                  <a:pt x="36" y="0"/>
                  <a:pt x="37" y="0"/>
                  <a:pt x="39" y="0"/>
                </a:cubicBezTo>
                <a:cubicBezTo>
                  <a:pt x="40" y="0"/>
                  <a:pt x="42" y="0"/>
                  <a:pt x="45" y="0"/>
                </a:cubicBezTo>
                <a:cubicBezTo>
                  <a:pt x="48" y="0"/>
                  <a:pt x="51" y="1"/>
                  <a:pt x="55" y="3"/>
                </a:cubicBezTo>
                <a:cubicBezTo>
                  <a:pt x="57" y="3"/>
                  <a:pt x="59" y="4"/>
                  <a:pt x="61" y="6"/>
                </a:cubicBezTo>
                <a:cubicBezTo>
                  <a:pt x="62" y="6"/>
                  <a:pt x="63" y="7"/>
                  <a:pt x="63" y="8"/>
                </a:cubicBezTo>
                <a:cubicBezTo>
                  <a:pt x="64" y="9"/>
                  <a:pt x="65" y="10"/>
                  <a:pt x="66" y="11"/>
                </a:cubicBezTo>
                <a:cubicBezTo>
                  <a:pt x="69" y="14"/>
                  <a:pt x="72" y="19"/>
                  <a:pt x="73" y="25"/>
                </a:cubicBezTo>
                <a:cubicBezTo>
                  <a:pt x="74" y="31"/>
                  <a:pt x="73" y="38"/>
                  <a:pt x="69" y="43"/>
                </a:cubicBezTo>
                <a:cubicBezTo>
                  <a:pt x="68" y="46"/>
                  <a:pt x="66" y="48"/>
                  <a:pt x="63" y="51"/>
                </a:cubicBezTo>
                <a:cubicBezTo>
                  <a:pt x="61" y="53"/>
                  <a:pt x="58" y="55"/>
                  <a:pt x="56" y="56"/>
                </a:cubicBezTo>
                <a:cubicBezTo>
                  <a:pt x="53" y="58"/>
                  <a:pt x="49" y="59"/>
                  <a:pt x="46" y="60"/>
                </a:cubicBezTo>
                <a:cubicBezTo>
                  <a:pt x="43" y="61"/>
                  <a:pt x="40" y="61"/>
                  <a:pt x="37" y="61"/>
                </a:cubicBezTo>
                <a:cubicBezTo>
                  <a:pt x="30" y="61"/>
                  <a:pt x="23" y="59"/>
                  <a:pt x="17" y="56"/>
                </a:cubicBezTo>
                <a:cubicBezTo>
                  <a:pt x="14" y="55"/>
                  <a:pt x="12" y="53"/>
                  <a:pt x="9" y="51"/>
                </a:cubicBezTo>
                <a:cubicBezTo>
                  <a:pt x="7" y="48"/>
                  <a:pt x="5" y="46"/>
                  <a:pt x="4" y="43"/>
                </a:cubicBezTo>
                <a:cubicBezTo>
                  <a:pt x="2" y="40"/>
                  <a:pt x="1" y="37"/>
                  <a:pt x="0" y="34"/>
                </a:cubicBezTo>
                <a:cubicBezTo>
                  <a:pt x="0" y="33"/>
                  <a:pt x="0" y="31"/>
                  <a:pt x="0" y="30"/>
                </a:cubicBezTo>
                <a:cubicBezTo>
                  <a:pt x="0" y="28"/>
                  <a:pt x="0" y="27"/>
                  <a:pt x="0" y="25"/>
                </a:cubicBezTo>
                <a:cubicBezTo>
                  <a:pt x="1" y="19"/>
                  <a:pt x="4" y="14"/>
                  <a:pt x="7" y="11"/>
                </a:cubicBezTo>
                <a:cubicBezTo>
                  <a:pt x="8" y="10"/>
                  <a:pt x="9" y="9"/>
                  <a:pt x="9" y="8"/>
                </a:cubicBezTo>
                <a:cubicBezTo>
                  <a:pt x="10" y="7"/>
                  <a:pt x="11" y="6"/>
                  <a:pt x="12" y="6"/>
                </a:cubicBezTo>
                <a:cubicBezTo>
                  <a:pt x="14" y="4"/>
                  <a:pt x="16" y="3"/>
                  <a:pt x="18" y="3"/>
                </a:cubicBezTo>
                <a:cubicBezTo>
                  <a:pt x="22" y="1"/>
                  <a:pt x="25" y="0"/>
                  <a:pt x="28" y="0"/>
                </a:cubicBezTo>
                <a:cubicBezTo>
                  <a:pt x="31" y="0"/>
                  <a:pt x="33" y="0"/>
                  <a:pt x="34" y="0"/>
                </a:cubicBezTo>
                <a:cubicBezTo>
                  <a:pt x="36" y="0"/>
                  <a:pt x="36" y="0"/>
                  <a:pt x="36" y="0"/>
                </a:cubicBezTo>
                <a:close/>
              </a:path>
            </a:pathLst>
          </a:custGeom>
          <a:solidFill>
            <a:srgbClr val="41404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62" name="Google Shape;662;p19"/>
          <p:cNvSpPr/>
          <p:nvPr/>
        </p:nvSpPr>
        <p:spPr>
          <a:xfrm>
            <a:off x="1895475" y="3230563"/>
            <a:ext cx="155575" cy="127000"/>
          </a:xfrm>
          <a:custGeom>
            <a:rect b="b" l="l" r="r" t="t"/>
            <a:pathLst>
              <a:path extrusionOk="0" h="61" w="74">
                <a:moveTo>
                  <a:pt x="37" y="0"/>
                </a:moveTo>
                <a:cubicBezTo>
                  <a:pt x="37" y="0"/>
                  <a:pt x="36" y="0"/>
                  <a:pt x="34" y="0"/>
                </a:cubicBezTo>
                <a:cubicBezTo>
                  <a:pt x="34" y="0"/>
                  <a:pt x="33" y="0"/>
                  <a:pt x="32" y="0"/>
                </a:cubicBezTo>
                <a:cubicBezTo>
                  <a:pt x="31" y="0"/>
                  <a:pt x="29" y="0"/>
                  <a:pt x="28" y="1"/>
                </a:cubicBezTo>
                <a:cubicBezTo>
                  <a:pt x="25" y="2"/>
                  <a:pt x="22" y="3"/>
                  <a:pt x="19" y="5"/>
                </a:cubicBezTo>
                <a:cubicBezTo>
                  <a:pt x="18" y="6"/>
                  <a:pt x="16" y="7"/>
                  <a:pt x="15" y="9"/>
                </a:cubicBezTo>
                <a:cubicBezTo>
                  <a:pt x="13" y="10"/>
                  <a:pt x="12" y="11"/>
                  <a:pt x="10" y="13"/>
                </a:cubicBezTo>
                <a:cubicBezTo>
                  <a:pt x="7" y="16"/>
                  <a:pt x="5" y="21"/>
                  <a:pt x="4" y="26"/>
                </a:cubicBezTo>
                <a:cubicBezTo>
                  <a:pt x="4" y="27"/>
                  <a:pt x="4" y="28"/>
                  <a:pt x="4" y="30"/>
                </a:cubicBezTo>
                <a:cubicBezTo>
                  <a:pt x="4" y="31"/>
                  <a:pt x="4" y="32"/>
                  <a:pt x="4" y="34"/>
                </a:cubicBezTo>
                <a:cubicBezTo>
                  <a:pt x="5" y="36"/>
                  <a:pt x="6" y="39"/>
                  <a:pt x="7" y="41"/>
                </a:cubicBezTo>
                <a:cubicBezTo>
                  <a:pt x="9" y="43"/>
                  <a:pt x="10" y="46"/>
                  <a:pt x="12" y="48"/>
                </a:cubicBezTo>
                <a:cubicBezTo>
                  <a:pt x="14" y="50"/>
                  <a:pt x="17" y="51"/>
                  <a:pt x="19" y="53"/>
                </a:cubicBezTo>
                <a:cubicBezTo>
                  <a:pt x="25" y="55"/>
                  <a:pt x="31" y="57"/>
                  <a:pt x="37" y="57"/>
                </a:cubicBezTo>
                <a:cubicBezTo>
                  <a:pt x="40" y="57"/>
                  <a:pt x="43" y="57"/>
                  <a:pt x="46" y="56"/>
                </a:cubicBezTo>
                <a:cubicBezTo>
                  <a:pt x="48" y="55"/>
                  <a:pt x="51" y="54"/>
                  <a:pt x="54" y="53"/>
                </a:cubicBezTo>
                <a:cubicBezTo>
                  <a:pt x="56" y="51"/>
                  <a:pt x="59" y="50"/>
                  <a:pt x="61" y="48"/>
                </a:cubicBezTo>
                <a:cubicBezTo>
                  <a:pt x="63" y="46"/>
                  <a:pt x="65" y="43"/>
                  <a:pt x="66" y="41"/>
                </a:cubicBezTo>
                <a:cubicBezTo>
                  <a:pt x="69" y="36"/>
                  <a:pt x="70" y="31"/>
                  <a:pt x="69" y="26"/>
                </a:cubicBezTo>
                <a:cubicBezTo>
                  <a:pt x="68" y="21"/>
                  <a:pt x="66" y="16"/>
                  <a:pt x="63" y="13"/>
                </a:cubicBezTo>
                <a:cubicBezTo>
                  <a:pt x="62" y="11"/>
                  <a:pt x="60" y="10"/>
                  <a:pt x="59" y="9"/>
                </a:cubicBezTo>
                <a:cubicBezTo>
                  <a:pt x="57" y="7"/>
                  <a:pt x="56" y="6"/>
                  <a:pt x="54" y="5"/>
                </a:cubicBezTo>
                <a:cubicBezTo>
                  <a:pt x="51" y="3"/>
                  <a:pt x="48" y="2"/>
                  <a:pt x="45" y="1"/>
                </a:cubicBezTo>
                <a:cubicBezTo>
                  <a:pt x="44" y="0"/>
                  <a:pt x="43" y="0"/>
                  <a:pt x="42" y="0"/>
                </a:cubicBezTo>
                <a:cubicBezTo>
                  <a:pt x="41" y="0"/>
                  <a:pt x="40" y="0"/>
                  <a:pt x="39" y="0"/>
                </a:cubicBezTo>
                <a:cubicBezTo>
                  <a:pt x="37" y="0"/>
                  <a:pt x="37" y="0"/>
                  <a:pt x="37" y="0"/>
                </a:cubicBezTo>
                <a:close/>
                <a:moveTo>
                  <a:pt x="37" y="0"/>
                </a:moveTo>
                <a:cubicBezTo>
                  <a:pt x="37" y="0"/>
                  <a:pt x="37" y="0"/>
                  <a:pt x="39" y="0"/>
                </a:cubicBezTo>
                <a:cubicBezTo>
                  <a:pt x="40" y="0"/>
                  <a:pt x="43" y="0"/>
                  <a:pt x="45" y="0"/>
                </a:cubicBezTo>
                <a:cubicBezTo>
                  <a:pt x="48" y="0"/>
                  <a:pt x="51" y="1"/>
                  <a:pt x="55" y="3"/>
                </a:cubicBezTo>
                <a:cubicBezTo>
                  <a:pt x="57" y="3"/>
                  <a:pt x="59" y="4"/>
                  <a:pt x="61" y="6"/>
                </a:cubicBezTo>
                <a:cubicBezTo>
                  <a:pt x="62" y="6"/>
                  <a:pt x="63" y="7"/>
                  <a:pt x="64" y="8"/>
                </a:cubicBezTo>
                <a:cubicBezTo>
                  <a:pt x="65" y="9"/>
                  <a:pt x="65" y="10"/>
                  <a:pt x="66" y="11"/>
                </a:cubicBezTo>
                <a:cubicBezTo>
                  <a:pt x="69" y="14"/>
                  <a:pt x="72" y="19"/>
                  <a:pt x="73" y="25"/>
                </a:cubicBezTo>
                <a:cubicBezTo>
                  <a:pt x="74" y="31"/>
                  <a:pt x="73" y="38"/>
                  <a:pt x="70" y="43"/>
                </a:cubicBezTo>
                <a:cubicBezTo>
                  <a:pt x="68" y="46"/>
                  <a:pt x="66" y="48"/>
                  <a:pt x="64" y="51"/>
                </a:cubicBezTo>
                <a:cubicBezTo>
                  <a:pt x="61" y="53"/>
                  <a:pt x="59" y="55"/>
                  <a:pt x="56" y="56"/>
                </a:cubicBezTo>
                <a:cubicBezTo>
                  <a:pt x="50" y="59"/>
                  <a:pt x="43" y="61"/>
                  <a:pt x="37" y="61"/>
                </a:cubicBezTo>
                <a:cubicBezTo>
                  <a:pt x="30" y="61"/>
                  <a:pt x="23" y="59"/>
                  <a:pt x="18" y="56"/>
                </a:cubicBezTo>
                <a:cubicBezTo>
                  <a:pt x="15" y="55"/>
                  <a:pt x="12" y="53"/>
                  <a:pt x="10" y="51"/>
                </a:cubicBezTo>
                <a:cubicBezTo>
                  <a:pt x="7" y="48"/>
                  <a:pt x="5" y="46"/>
                  <a:pt x="4" y="43"/>
                </a:cubicBezTo>
                <a:cubicBezTo>
                  <a:pt x="2" y="40"/>
                  <a:pt x="1" y="37"/>
                  <a:pt x="1" y="34"/>
                </a:cubicBezTo>
                <a:cubicBezTo>
                  <a:pt x="0" y="33"/>
                  <a:pt x="0" y="31"/>
                  <a:pt x="0" y="30"/>
                </a:cubicBezTo>
                <a:cubicBezTo>
                  <a:pt x="0" y="28"/>
                  <a:pt x="0" y="27"/>
                  <a:pt x="0" y="25"/>
                </a:cubicBezTo>
                <a:cubicBezTo>
                  <a:pt x="1" y="19"/>
                  <a:pt x="4" y="14"/>
                  <a:pt x="7" y="11"/>
                </a:cubicBezTo>
                <a:cubicBezTo>
                  <a:pt x="8" y="10"/>
                  <a:pt x="9" y="9"/>
                  <a:pt x="10" y="8"/>
                </a:cubicBezTo>
                <a:cubicBezTo>
                  <a:pt x="10" y="7"/>
                  <a:pt x="11" y="6"/>
                  <a:pt x="12" y="6"/>
                </a:cubicBezTo>
                <a:cubicBezTo>
                  <a:pt x="14" y="4"/>
                  <a:pt x="16" y="3"/>
                  <a:pt x="18" y="3"/>
                </a:cubicBezTo>
                <a:cubicBezTo>
                  <a:pt x="22" y="1"/>
                  <a:pt x="25" y="0"/>
                  <a:pt x="28" y="0"/>
                </a:cubicBezTo>
                <a:cubicBezTo>
                  <a:pt x="31" y="0"/>
                  <a:pt x="33" y="0"/>
                  <a:pt x="34" y="0"/>
                </a:cubicBezTo>
                <a:cubicBezTo>
                  <a:pt x="36" y="0"/>
                  <a:pt x="37" y="0"/>
                  <a:pt x="37" y="0"/>
                </a:cubicBezTo>
                <a:close/>
              </a:path>
            </a:pathLst>
          </a:custGeom>
          <a:solidFill>
            <a:srgbClr val="41404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63" name="Google Shape;663;p19"/>
          <p:cNvSpPr/>
          <p:nvPr/>
        </p:nvSpPr>
        <p:spPr>
          <a:xfrm>
            <a:off x="2039937" y="3230563"/>
            <a:ext cx="155575" cy="127000"/>
          </a:xfrm>
          <a:custGeom>
            <a:rect b="b" l="l" r="r" t="t"/>
            <a:pathLst>
              <a:path extrusionOk="0" h="61" w="74">
                <a:moveTo>
                  <a:pt x="37" y="0"/>
                </a:moveTo>
                <a:cubicBezTo>
                  <a:pt x="37" y="0"/>
                  <a:pt x="36" y="0"/>
                  <a:pt x="35" y="0"/>
                </a:cubicBezTo>
                <a:cubicBezTo>
                  <a:pt x="34" y="0"/>
                  <a:pt x="33" y="0"/>
                  <a:pt x="32" y="0"/>
                </a:cubicBezTo>
                <a:cubicBezTo>
                  <a:pt x="31" y="0"/>
                  <a:pt x="30" y="0"/>
                  <a:pt x="28" y="1"/>
                </a:cubicBezTo>
                <a:cubicBezTo>
                  <a:pt x="26" y="2"/>
                  <a:pt x="23" y="3"/>
                  <a:pt x="20" y="5"/>
                </a:cubicBezTo>
                <a:cubicBezTo>
                  <a:pt x="18" y="6"/>
                  <a:pt x="16" y="7"/>
                  <a:pt x="15" y="9"/>
                </a:cubicBezTo>
                <a:cubicBezTo>
                  <a:pt x="13" y="10"/>
                  <a:pt x="12" y="11"/>
                  <a:pt x="10" y="13"/>
                </a:cubicBezTo>
                <a:cubicBezTo>
                  <a:pt x="7" y="16"/>
                  <a:pt x="5" y="21"/>
                  <a:pt x="4" y="26"/>
                </a:cubicBezTo>
                <a:cubicBezTo>
                  <a:pt x="4" y="27"/>
                  <a:pt x="4" y="28"/>
                  <a:pt x="4" y="30"/>
                </a:cubicBezTo>
                <a:cubicBezTo>
                  <a:pt x="4" y="31"/>
                  <a:pt x="4" y="32"/>
                  <a:pt x="5" y="34"/>
                </a:cubicBezTo>
                <a:cubicBezTo>
                  <a:pt x="5" y="36"/>
                  <a:pt x="6" y="39"/>
                  <a:pt x="7" y="41"/>
                </a:cubicBezTo>
                <a:cubicBezTo>
                  <a:pt x="9" y="43"/>
                  <a:pt x="10" y="46"/>
                  <a:pt x="13" y="48"/>
                </a:cubicBezTo>
                <a:cubicBezTo>
                  <a:pt x="15" y="50"/>
                  <a:pt x="17" y="51"/>
                  <a:pt x="20" y="53"/>
                </a:cubicBezTo>
                <a:cubicBezTo>
                  <a:pt x="25" y="55"/>
                  <a:pt x="31" y="57"/>
                  <a:pt x="37" y="57"/>
                </a:cubicBezTo>
                <a:cubicBezTo>
                  <a:pt x="40" y="57"/>
                  <a:pt x="43" y="57"/>
                  <a:pt x="46" y="56"/>
                </a:cubicBezTo>
                <a:cubicBezTo>
                  <a:pt x="49" y="55"/>
                  <a:pt x="51" y="54"/>
                  <a:pt x="54" y="53"/>
                </a:cubicBezTo>
                <a:cubicBezTo>
                  <a:pt x="57" y="51"/>
                  <a:pt x="59" y="50"/>
                  <a:pt x="61" y="48"/>
                </a:cubicBezTo>
                <a:cubicBezTo>
                  <a:pt x="63" y="46"/>
                  <a:pt x="65" y="43"/>
                  <a:pt x="66" y="41"/>
                </a:cubicBezTo>
                <a:cubicBezTo>
                  <a:pt x="69" y="36"/>
                  <a:pt x="70" y="31"/>
                  <a:pt x="69" y="26"/>
                </a:cubicBezTo>
                <a:cubicBezTo>
                  <a:pt x="68" y="21"/>
                  <a:pt x="66" y="16"/>
                  <a:pt x="63" y="13"/>
                </a:cubicBezTo>
                <a:cubicBezTo>
                  <a:pt x="62" y="11"/>
                  <a:pt x="60" y="10"/>
                  <a:pt x="59" y="9"/>
                </a:cubicBezTo>
                <a:cubicBezTo>
                  <a:pt x="57" y="7"/>
                  <a:pt x="56" y="6"/>
                  <a:pt x="54" y="5"/>
                </a:cubicBezTo>
                <a:cubicBezTo>
                  <a:pt x="51" y="3"/>
                  <a:pt x="48" y="2"/>
                  <a:pt x="45" y="1"/>
                </a:cubicBezTo>
                <a:cubicBezTo>
                  <a:pt x="44" y="0"/>
                  <a:pt x="43" y="0"/>
                  <a:pt x="42" y="0"/>
                </a:cubicBezTo>
                <a:cubicBezTo>
                  <a:pt x="41" y="0"/>
                  <a:pt x="40" y="0"/>
                  <a:pt x="39" y="0"/>
                </a:cubicBezTo>
                <a:cubicBezTo>
                  <a:pt x="38" y="0"/>
                  <a:pt x="37" y="0"/>
                  <a:pt x="37" y="0"/>
                </a:cubicBezTo>
                <a:close/>
                <a:moveTo>
                  <a:pt x="37" y="0"/>
                </a:moveTo>
                <a:cubicBezTo>
                  <a:pt x="37" y="0"/>
                  <a:pt x="38" y="0"/>
                  <a:pt x="39" y="0"/>
                </a:cubicBezTo>
                <a:cubicBezTo>
                  <a:pt x="41" y="0"/>
                  <a:pt x="43" y="0"/>
                  <a:pt x="46" y="0"/>
                </a:cubicBezTo>
                <a:cubicBezTo>
                  <a:pt x="48" y="0"/>
                  <a:pt x="52" y="1"/>
                  <a:pt x="55" y="3"/>
                </a:cubicBezTo>
                <a:cubicBezTo>
                  <a:pt x="57" y="3"/>
                  <a:pt x="59" y="4"/>
                  <a:pt x="61" y="6"/>
                </a:cubicBezTo>
                <a:cubicBezTo>
                  <a:pt x="62" y="6"/>
                  <a:pt x="63" y="7"/>
                  <a:pt x="64" y="8"/>
                </a:cubicBezTo>
                <a:cubicBezTo>
                  <a:pt x="65" y="9"/>
                  <a:pt x="66" y="10"/>
                  <a:pt x="66" y="11"/>
                </a:cubicBezTo>
                <a:cubicBezTo>
                  <a:pt x="70" y="14"/>
                  <a:pt x="72" y="19"/>
                  <a:pt x="73" y="25"/>
                </a:cubicBezTo>
                <a:cubicBezTo>
                  <a:pt x="74" y="31"/>
                  <a:pt x="73" y="38"/>
                  <a:pt x="70" y="43"/>
                </a:cubicBezTo>
                <a:cubicBezTo>
                  <a:pt x="68" y="46"/>
                  <a:pt x="66" y="48"/>
                  <a:pt x="64" y="51"/>
                </a:cubicBezTo>
                <a:cubicBezTo>
                  <a:pt x="61" y="53"/>
                  <a:pt x="59" y="55"/>
                  <a:pt x="56" y="56"/>
                </a:cubicBezTo>
                <a:cubicBezTo>
                  <a:pt x="50" y="59"/>
                  <a:pt x="43" y="61"/>
                  <a:pt x="37" y="61"/>
                </a:cubicBezTo>
                <a:cubicBezTo>
                  <a:pt x="30" y="61"/>
                  <a:pt x="24" y="59"/>
                  <a:pt x="18" y="56"/>
                </a:cubicBezTo>
                <a:cubicBezTo>
                  <a:pt x="15" y="55"/>
                  <a:pt x="12" y="53"/>
                  <a:pt x="10" y="51"/>
                </a:cubicBezTo>
                <a:cubicBezTo>
                  <a:pt x="7" y="48"/>
                  <a:pt x="5" y="46"/>
                  <a:pt x="4" y="43"/>
                </a:cubicBezTo>
                <a:cubicBezTo>
                  <a:pt x="2" y="40"/>
                  <a:pt x="1" y="37"/>
                  <a:pt x="1" y="34"/>
                </a:cubicBezTo>
                <a:cubicBezTo>
                  <a:pt x="0" y="33"/>
                  <a:pt x="0" y="31"/>
                  <a:pt x="0" y="30"/>
                </a:cubicBezTo>
                <a:cubicBezTo>
                  <a:pt x="0" y="28"/>
                  <a:pt x="0" y="27"/>
                  <a:pt x="1" y="25"/>
                </a:cubicBezTo>
                <a:cubicBezTo>
                  <a:pt x="1" y="19"/>
                  <a:pt x="4" y="14"/>
                  <a:pt x="7" y="11"/>
                </a:cubicBezTo>
                <a:cubicBezTo>
                  <a:pt x="8" y="10"/>
                  <a:pt x="9" y="9"/>
                  <a:pt x="10" y="8"/>
                </a:cubicBezTo>
                <a:cubicBezTo>
                  <a:pt x="11" y="7"/>
                  <a:pt x="12" y="6"/>
                  <a:pt x="12" y="6"/>
                </a:cubicBezTo>
                <a:cubicBezTo>
                  <a:pt x="14" y="4"/>
                  <a:pt x="16" y="3"/>
                  <a:pt x="18" y="3"/>
                </a:cubicBezTo>
                <a:cubicBezTo>
                  <a:pt x="22" y="1"/>
                  <a:pt x="25" y="0"/>
                  <a:pt x="28" y="0"/>
                </a:cubicBezTo>
                <a:cubicBezTo>
                  <a:pt x="31" y="0"/>
                  <a:pt x="33" y="0"/>
                  <a:pt x="35" y="0"/>
                </a:cubicBezTo>
                <a:cubicBezTo>
                  <a:pt x="36" y="0"/>
                  <a:pt x="37" y="0"/>
                  <a:pt x="37" y="0"/>
                </a:cubicBezTo>
                <a:close/>
              </a:path>
            </a:pathLst>
          </a:custGeom>
          <a:solidFill>
            <a:srgbClr val="41404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64" name="Google Shape;664;p19"/>
          <p:cNvSpPr/>
          <p:nvPr/>
        </p:nvSpPr>
        <p:spPr>
          <a:xfrm>
            <a:off x="2184400" y="3230563"/>
            <a:ext cx="155575" cy="127000"/>
          </a:xfrm>
          <a:custGeom>
            <a:rect b="b" l="l" r="r" t="t"/>
            <a:pathLst>
              <a:path extrusionOk="0" h="61" w="74">
                <a:moveTo>
                  <a:pt x="37" y="0"/>
                </a:moveTo>
                <a:cubicBezTo>
                  <a:pt x="37" y="0"/>
                  <a:pt x="36" y="0"/>
                  <a:pt x="35" y="0"/>
                </a:cubicBezTo>
                <a:cubicBezTo>
                  <a:pt x="34" y="0"/>
                  <a:pt x="33" y="0"/>
                  <a:pt x="32" y="0"/>
                </a:cubicBezTo>
                <a:cubicBezTo>
                  <a:pt x="31" y="0"/>
                  <a:pt x="30" y="0"/>
                  <a:pt x="28" y="1"/>
                </a:cubicBezTo>
                <a:cubicBezTo>
                  <a:pt x="26" y="2"/>
                  <a:pt x="23" y="3"/>
                  <a:pt x="20" y="5"/>
                </a:cubicBezTo>
                <a:cubicBezTo>
                  <a:pt x="18" y="6"/>
                  <a:pt x="17" y="7"/>
                  <a:pt x="15" y="9"/>
                </a:cubicBezTo>
                <a:cubicBezTo>
                  <a:pt x="14" y="10"/>
                  <a:pt x="12" y="11"/>
                  <a:pt x="11" y="13"/>
                </a:cubicBezTo>
                <a:cubicBezTo>
                  <a:pt x="8" y="16"/>
                  <a:pt x="5" y="21"/>
                  <a:pt x="5" y="26"/>
                </a:cubicBezTo>
                <a:cubicBezTo>
                  <a:pt x="4" y="27"/>
                  <a:pt x="4" y="28"/>
                  <a:pt x="4" y="30"/>
                </a:cubicBezTo>
                <a:cubicBezTo>
                  <a:pt x="5" y="31"/>
                  <a:pt x="5" y="32"/>
                  <a:pt x="5" y="34"/>
                </a:cubicBezTo>
                <a:cubicBezTo>
                  <a:pt x="5" y="36"/>
                  <a:pt x="6" y="39"/>
                  <a:pt x="8" y="41"/>
                </a:cubicBezTo>
                <a:cubicBezTo>
                  <a:pt x="9" y="43"/>
                  <a:pt x="11" y="46"/>
                  <a:pt x="13" y="48"/>
                </a:cubicBezTo>
                <a:cubicBezTo>
                  <a:pt x="15" y="50"/>
                  <a:pt x="17" y="51"/>
                  <a:pt x="20" y="53"/>
                </a:cubicBezTo>
                <a:cubicBezTo>
                  <a:pt x="25" y="55"/>
                  <a:pt x="31" y="57"/>
                  <a:pt x="37" y="57"/>
                </a:cubicBezTo>
                <a:cubicBezTo>
                  <a:pt x="40" y="57"/>
                  <a:pt x="43" y="57"/>
                  <a:pt x="46" y="56"/>
                </a:cubicBezTo>
                <a:cubicBezTo>
                  <a:pt x="49" y="55"/>
                  <a:pt x="52" y="54"/>
                  <a:pt x="54" y="53"/>
                </a:cubicBezTo>
                <a:cubicBezTo>
                  <a:pt x="57" y="51"/>
                  <a:pt x="59" y="50"/>
                  <a:pt x="61" y="48"/>
                </a:cubicBezTo>
                <a:cubicBezTo>
                  <a:pt x="63" y="46"/>
                  <a:pt x="65" y="43"/>
                  <a:pt x="66" y="41"/>
                </a:cubicBezTo>
                <a:cubicBezTo>
                  <a:pt x="69" y="36"/>
                  <a:pt x="70" y="31"/>
                  <a:pt x="69" y="26"/>
                </a:cubicBezTo>
                <a:cubicBezTo>
                  <a:pt x="69" y="21"/>
                  <a:pt x="66" y="16"/>
                  <a:pt x="64" y="13"/>
                </a:cubicBezTo>
                <a:cubicBezTo>
                  <a:pt x="62" y="11"/>
                  <a:pt x="60" y="10"/>
                  <a:pt x="59" y="9"/>
                </a:cubicBezTo>
                <a:cubicBezTo>
                  <a:pt x="57" y="7"/>
                  <a:pt x="56" y="6"/>
                  <a:pt x="54" y="5"/>
                </a:cubicBezTo>
                <a:cubicBezTo>
                  <a:pt x="51" y="3"/>
                  <a:pt x="48" y="2"/>
                  <a:pt x="46" y="1"/>
                </a:cubicBezTo>
                <a:cubicBezTo>
                  <a:pt x="44" y="0"/>
                  <a:pt x="43" y="0"/>
                  <a:pt x="42" y="0"/>
                </a:cubicBezTo>
                <a:cubicBezTo>
                  <a:pt x="41" y="0"/>
                  <a:pt x="40" y="0"/>
                  <a:pt x="39" y="0"/>
                </a:cubicBezTo>
                <a:cubicBezTo>
                  <a:pt x="38" y="0"/>
                  <a:pt x="37" y="0"/>
                  <a:pt x="37" y="0"/>
                </a:cubicBezTo>
                <a:close/>
                <a:moveTo>
                  <a:pt x="37" y="0"/>
                </a:moveTo>
                <a:cubicBezTo>
                  <a:pt x="37" y="0"/>
                  <a:pt x="38" y="0"/>
                  <a:pt x="39" y="0"/>
                </a:cubicBezTo>
                <a:cubicBezTo>
                  <a:pt x="41" y="0"/>
                  <a:pt x="43" y="0"/>
                  <a:pt x="46" y="0"/>
                </a:cubicBezTo>
                <a:cubicBezTo>
                  <a:pt x="48" y="0"/>
                  <a:pt x="52" y="1"/>
                  <a:pt x="56" y="3"/>
                </a:cubicBezTo>
                <a:cubicBezTo>
                  <a:pt x="57" y="3"/>
                  <a:pt x="59" y="4"/>
                  <a:pt x="61" y="6"/>
                </a:cubicBezTo>
                <a:cubicBezTo>
                  <a:pt x="62" y="6"/>
                  <a:pt x="63" y="7"/>
                  <a:pt x="64" y="8"/>
                </a:cubicBezTo>
                <a:cubicBezTo>
                  <a:pt x="65" y="9"/>
                  <a:pt x="66" y="10"/>
                  <a:pt x="67" y="11"/>
                </a:cubicBezTo>
                <a:cubicBezTo>
                  <a:pt x="70" y="14"/>
                  <a:pt x="72" y="19"/>
                  <a:pt x="73" y="25"/>
                </a:cubicBezTo>
                <a:cubicBezTo>
                  <a:pt x="74" y="31"/>
                  <a:pt x="73" y="38"/>
                  <a:pt x="70" y="43"/>
                </a:cubicBezTo>
                <a:cubicBezTo>
                  <a:pt x="68" y="46"/>
                  <a:pt x="66" y="48"/>
                  <a:pt x="64" y="51"/>
                </a:cubicBezTo>
                <a:cubicBezTo>
                  <a:pt x="62" y="53"/>
                  <a:pt x="59" y="55"/>
                  <a:pt x="56" y="56"/>
                </a:cubicBezTo>
                <a:cubicBezTo>
                  <a:pt x="50" y="59"/>
                  <a:pt x="43" y="61"/>
                  <a:pt x="37" y="61"/>
                </a:cubicBezTo>
                <a:cubicBezTo>
                  <a:pt x="30" y="61"/>
                  <a:pt x="24" y="59"/>
                  <a:pt x="18" y="56"/>
                </a:cubicBezTo>
                <a:cubicBezTo>
                  <a:pt x="15" y="55"/>
                  <a:pt x="12" y="53"/>
                  <a:pt x="10" y="51"/>
                </a:cubicBezTo>
                <a:cubicBezTo>
                  <a:pt x="8" y="48"/>
                  <a:pt x="6" y="46"/>
                  <a:pt x="4" y="43"/>
                </a:cubicBezTo>
                <a:cubicBezTo>
                  <a:pt x="3" y="40"/>
                  <a:pt x="1" y="37"/>
                  <a:pt x="1" y="34"/>
                </a:cubicBezTo>
                <a:cubicBezTo>
                  <a:pt x="1" y="33"/>
                  <a:pt x="1" y="31"/>
                  <a:pt x="0" y="30"/>
                </a:cubicBezTo>
                <a:cubicBezTo>
                  <a:pt x="0" y="28"/>
                  <a:pt x="1" y="27"/>
                  <a:pt x="1" y="25"/>
                </a:cubicBezTo>
                <a:cubicBezTo>
                  <a:pt x="2" y="19"/>
                  <a:pt x="4" y="14"/>
                  <a:pt x="7" y="11"/>
                </a:cubicBezTo>
                <a:cubicBezTo>
                  <a:pt x="8" y="10"/>
                  <a:pt x="9" y="9"/>
                  <a:pt x="10" y="8"/>
                </a:cubicBezTo>
                <a:cubicBezTo>
                  <a:pt x="11" y="7"/>
                  <a:pt x="12" y="6"/>
                  <a:pt x="13" y="6"/>
                </a:cubicBezTo>
                <a:cubicBezTo>
                  <a:pt x="15" y="4"/>
                  <a:pt x="17" y="3"/>
                  <a:pt x="18" y="3"/>
                </a:cubicBezTo>
                <a:cubicBezTo>
                  <a:pt x="22" y="1"/>
                  <a:pt x="26" y="0"/>
                  <a:pt x="28" y="0"/>
                </a:cubicBezTo>
                <a:cubicBezTo>
                  <a:pt x="31" y="0"/>
                  <a:pt x="33" y="0"/>
                  <a:pt x="35" y="0"/>
                </a:cubicBezTo>
                <a:cubicBezTo>
                  <a:pt x="36" y="0"/>
                  <a:pt x="37" y="0"/>
                  <a:pt x="37" y="0"/>
                </a:cubicBezTo>
                <a:close/>
              </a:path>
            </a:pathLst>
          </a:custGeom>
          <a:solidFill>
            <a:srgbClr val="41404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665" name="Google Shape;665;p19"/>
          <p:cNvPicPr preferRelativeResize="0"/>
          <p:nvPr/>
        </p:nvPicPr>
        <p:blipFill rotWithShape="1">
          <a:blip r:embed="rId4">
            <a:alphaModFix/>
          </a:blip>
          <a:srcRect b="0" l="0" r="0" t="0"/>
          <a:stretch/>
        </p:blipFill>
        <p:spPr>
          <a:xfrm>
            <a:off x="2181225" y="2152650"/>
            <a:ext cx="596900" cy="957263"/>
          </a:xfrm>
          <a:prstGeom prst="rect">
            <a:avLst/>
          </a:prstGeom>
          <a:noFill/>
          <a:ln>
            <a:noFill/>
          </a:ln>
        </p:spPr>
      </p:pic>
      <p:pic>
        <p:nvPicPr>
          <p:cNvPr id="666" name="Google Shape;666;p19"/>
          <p:cNvPicPr preferRelativeResize="0"/>
          <p:nvPr/>
        </p:nvPicPr>
        <p:blipFill rotWithShape="1">
          <a:blip r:embed="rId5">
            <a:alphaModFix/>
          </a:blip>
          <a:srcRect b="0" l="0" r="0" t="0"/>
          <a:stretch/>
        </p:blipFill>
        <p:spPr>
          <a:xfrm>
            <a:off x="1339850" y="4913313"/>
            <a:ext cx="1385888" cy="679450"/>
          </a:xfrm>
          <a:prstGeom prst="rect">
            <a:avLst/>
          </a:prstGeom>
          <a:noFill/>
          <a:ln>
            <a:noFill/>
          </a:ln>
        </p:spPr>
      </p:pic>
      <p:pic>
        <p:nvPicPr>
          <p:cNvPr id="667" name="Google Shape;667;p19"/>
          <p:cNvPicPr preferRelativeResize="0"/>
          <p:nvPr/>
        </p:nvPicPr>
        <p:blipFill rotWithShape="1">
          <a:blip r:embed="rId6">
            <a:alphaModFix/>
          </a:blip>
          <a:srcRect b="0" l="0" r="0" t="0"/>
          <a:stretch/>
        </p:blipFill>
        <p:spPr>
          <a:xfrm>
            <a:off x="1841500" y="4913313"/>
            <a:ext cx="390525" cy="85725"/>
          </a:xfrm>
          <a:prstGeom prst="rect">
            <a:avLst/>
          </a:prstGeom>
          <a:noFill/>
          <a:ln>
            <a:noFill/>
          </a:ln>
        </p:spPr>
      </p:pic>
      <p:grpSp>
        <p:nvGrpSpPr>
          <p:cNvPr id="668" name="Google Shape;668;p19"/>
          <p:cNvGrpSpPr/>
          <p:nvPr/>
        </p:nvGrpSpPr>
        <p:grpSpPr>
          <a:xfrm>
            <a:off x="3352800" y="1447800"/>
            <a:ext cx="8305799" cy="1227354"/>
            <a:chOff x="3697288" y="1778000"/>
            <a:chExt cx="8305799" cy="1227354"/>
          </a:xfrm>
        </p:grpSpPr>
        <p:sp>
          <p:nvSpPr>
            <p:cNvPr id="669" name="Google Shape;669;p19"/>
            <p:cNvSpPr/>
            <p:nvPr/>
          </p:nvSpPr>
          <p:spPr>
            <a:xfrm>
              <a:off x="5934074" y="1778000"/>
              <a:ext cx="6069013" cy="1135062"/>
            </a:xfrm>
            <a:custGeom>
              <a:rect b="b" l="l" r="r" t="t"/>
              <a:pathLst>
                <a:path extrusionOk="0" h="456" w="2345">
                  <a:moveTo>
                    <a:pt x="2117" y="456"/>
                  </a:moveTo>
                  <a:cubicBezTo>
                    <a:pt x="228" y="456"/>
                    <a:pt x="228" y="456"/>
                    <a:pt x="228" y="456"/>
                  </a:cubicBezTo>
                  <a:cubicBezTo>
                    <a:pt x="102" y="456"/>
                    <a:pt x="0" y="354"/>
                    <a:pt x="0" y="228"/>
                  </a:cubicBezTo>
                  <a:cubicBezTo>
                    <a:pt x="0" y="228"/>
                    <a:pt x="0" y="228"/>
                    <a:pt x="0" y="228"/>
                  </a:cubicBezTo>
                  <a:cubicBezTo>
                    <a:pt x="0" y="102"/>
                    <a:pt x="102" y="0"/>
                    <a:pt x="228" y="0"/>
                  </a:cubicBezTo>
                  <a:cubicBezTo>
                    <a:pt x="2117" y="0"/>
                    <a:pt x="2117" y="0"/>
                    <a:pt x="2117" y="0"/>
                  </a:cubicBezTo>
                  <a:cubicBezTo>
                    <a:pt x="2243" y="0"/>
                    <a:pt x="2345" y="102"/>
                    <a:pt x="2345" y="228"/>
                  </a:cubicBezTo>
                  <a:cubicBezTo>
                    <a:pt x="2345" y="228"/>
                    <a:pt x="2345" y="228"/>
                    <a:pt x="2345" y="228"/>
                  </a:cubicBezTo>
                  <a:cubicBezTo>
                    <a:pt x="2345" y="354"/>
                    <a:pt x="2243" y="456"/>
                    <a:pt x="2117" y="45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70" name="Google Shape;670;p19"/>
            <p:cNvSpPr/>
            <p:nvPr/>
          </p:nvSpPr>
          <p:spPr>
            <a:xfrm>
              <a:off x="5934075" y="1778000"/>
              <a:ext cx="1220788" cy="952500"/>
            </a:xfrm>
            <a:custGeom>
              <a:rect b="b" l="l" r="r" t="t"/>
              <a:pathLst>
                <a:path extrusionOk="0" h="456" w="582">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71" name="Google Shape;671;p19"/>
            <p:cNvSpPr/>
            <p:nvPr/>
          </p:nvSpPr>
          <p:spPr>
            <a:xfrm>
              <a:off x="5934075" y="1778000"/>
              <a:ext cx="1220788" cy="1135062"/>
            </a:xfrm>
            <a:custGeom>
              <a:rect b="b" l="l" r="r" t="t"/>
              <a:pathLst>
                <a:path extrusionOk="0" h="456" w="582">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72" name="Google Shape;672;p19"/>
            <p:cNvSpPr/>
            <p:nvPr/>
          </p:nvSpPr>
          <p:spPr>
            <a:xfrm>
              <a:off x="3816350" y="2254250"/>
              <a:ext cx="2122488" cy="557213"/>
            </a:xfrm>
            <a:custGeom>
              <a:rect b="b" l="l" r="r" t="t"/>
              <a:pathLst>
                <a:path extrusionOk="0" h="267" w="1013">
                  <a:moveTo>
                    <a:pt x="1011" y="0"/>
                  </a:moveTo>
                  <a:cubicBezTo>
                    <a:pt x="228" y="0"/>
                    <a:pt x="228" y="0"/>
                    <a:pt x="228" y="0"/>
                  </a:cubicBezTo>
                  <a:cubicBezTo>
                    <a:pt x="228" y="0"/>
                    <a:pt x="227" y="0"/>
                    <a:pt x="227" y="0"/>
                  </a:cubicBezTo>
                  <a:cubicBezTo>
                    <a:pt x="1" y="264"/>
                    <a:pt x="1" y="264"/>
                    <a:pt x="1" y="264"/>
                  </a:cubicBezTo>
                  <a:cubicBezTo>
                    <a:pt x="0" y="265"/>
                    <a:pt x="0" y="266"/>
                    <a:pt x="1" y="267"/>
                  </a:cubicBezTo>
                  <a:cubicBezTo>
                    <a:pt x="2" y="267"/>
                    <a:pt x="3" y="267"/>
                    <a:pt x="4" y="266"/>
                  </a:cubicBezTo>
                  <a:cubicBezTo>
                    <a:pt x="229" y="4"/>
                    <a:pt x="229" y="4"/>
                    <a:pt x="229" y="4"/>
                  </a:cubicBezTo>
                  <a:cubicBezTo>
                    <a:pt x="1011" y="4"/>
                    <a:pt x="1011" y="4"/>
                    <a:pt x="1011" y="4"/>
                  </a:cubicBezTo>
                  <a:cubicBezTo>
                    <a:pt x="1012" y="4"/>
                    <a:pt x="1013" y="3"/>
                    <a:pt x="1013" y="2"/>
                  </a:cubicBezTo>
                  <a:cubicBezTo>
                    <a:pt x="1013" y="1"/>
                    <a:pt x="1012" y="0"/>
                    <a:pt x="1011" y="0"/>
                  </a:cubicBezTo>
                  <a:close/>
                </a:path>
              </a:pathLst>
            </a:custGeom>
            <a:solidFill>
              <a:srgbClr val="58595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73" name="Google Shape;673;p19"/>
            <p:cNvSpPr/>
            <p:nvPr/>
          </p:nvSpPr>
          <p:spPr>
            <a:xfrm>
              <a:off x="3697288" y="2730500"/>
              <a:ext cx="192088" cy="192088"/>
            </a:xfrm>
            <a:prstGeom prst="ellipse">
              <a:avLst/>
            </a:prstGeom>
            <a:solidFill>
              <a:srgbClr val="58595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74" name="Google Shape;674;p19"/>
            <p:cNvSpPr txBox="1"/>
            <p:nvPr/>
          </p:nvSpPr>
          <p:spPr>
            <a:xfrm>
              <a:off x="7050088" y="1805066"/>
              <a:ext cx="4648200" cy="120028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Phát triển thêm nhiều chức năng của website như: liên lạc trực tuyến giữa nhà trường với phụ huynh học sinh, quản lý tài chính, …</a:t>
              </a:r>
              <a:endParaRPr b="0" i="0" sz="1800" u="none" cap="none" strike="noStrike">
                <a:solidFill>
                  <a:schemeClr val="lt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a:t>
              </a:r>
              <a:endParaRPr b="0" i="0" sz="1800" u="none" cap="none" strike="noStrike">
                <a:solidFill>
                  <a:schemeClr val="lt1"/>
                </a:solidFill>
                <a:latin typeface="Oi"/>
                <a:ea typeface="Oi"/>
                <a:cs typeface="Oi"/>
                <a:sym typeface="Oi"/>
              </a:endParaRPr>
            </a:p>
          </p:txBody>
        </p:sp>
      </p:grpSp>
      <p:grpSp>
        <p:nvGrpSpPr>
          <p:cNvPr id="675" name="Google Shape;675;p19"/>
          <p:cNvGrpSpPr/>
          <p:nvPr/>
        </p:nvGrpSpPr>
        <p:grpSpPr>
          <a:xfrm>
            <a:off x="3375818" y="2895909"/>
            <a:ext cx="8282781" cy="773597"/>
            <a:chOff x="3720306" y="3198813"/>
            <a:chExt cx="8282781" cy="599688"/>
          </a:xfrm>
        </p:grpSpPr>
        <p:sp>
          <p:nvSpPr>
            <p:cNvPr id="676" name="Google Shape;676;p19"/>
            <p:cNvSpPr/>
            <p:nvPr/>
          </p:nvSpPr>
          <p:spPr>
            <a:xfrm>
              <a:off x="5934075" y="3198813"/>
              <a:ext cx="6069012" cy="599688"/>
            </a:xfrm>
            <a:custGeom>
              <a:rect b="b" l="l" r="r" t="t"/>
              <a:pathLst>
                <a:path extrusionOk="0" h="456" w="2345">
                  <a:moveTo>
                    <a:pt x="2117" y="456"/>
                  </a:moveTo>
                  <a:cubicBezTo>
                    <a:pt x="228" y="456"/>
                    <a:pt x="228" y="456"/>
                    <a:pt x="228" y="456"/>
                  </a:cubicBezTo>
                  <a:cubicBezTo>
                    <a:pt x="102" y="456"/>
                    <a:pt x="0" y="354"/>
                    <a:pt x="0" y="228"/>
                  </a:cubicBezTo>
                  <a:cubicBezTo>
                    <a:pt x="0" y="102"/>
                    <a:pt x="102" y="0"/>
                    <a:pt x="228" y="0"/>
                  </a:cubicBezTo>
                  <a:cubicBezTo>
                    <a:pt x="2117" y="0"/>
                    <a:pt x="2117" y="0"/>
                    <a:pt x="2117" y="0"/>
                  </a:cubicBezTo>
                  <a:cubicBezTo>
                    <a:pt x="2243" y="0"/>
                    <a:pt x="2345" y="102"/>
                    <a:pt x="2345" y="228"/>
                  </a:cubicBezTo>
                  <a:cubicBezTo>
                    <a:pt x="2345" y="354"/>
                    <a:pt x="2243" y="456"/>
                    <a:pt x="2117" y="456"/>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77" name="Google Shape;677;p19"/>
            <p:cNvSpPr/>
            <p:nvPr/>
          </p:nvSpPr>
          <p:spPr>
            <a:xfrm>
              <a:off x="5934075" y="3198813"/>
              <a:ext cx="1220788" cy="599688"/>
            </a:xfrm>
            <a:custGeom>
              <a:rect b="b" l="l" r="r" t="t"/>
              <a:pathLst>
                <a:path extrusionOk="0" h="456" w="582">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78" name="Google Shape;678;p19"/>
            <p:cNvSpPr/>
            <p:nvPr/>
          </p:nvSpPr>
          <p:spPr>
            <a:xfrm>
              <a:off x="5934075" y="3198813"/>
              <a:ext cx="1220788" cy="599688"/>
            </a:xfrm>
            <a:custGeom>
              <a:rect b="b" l="l" r="r" t="t"/>
              <a:pathLst>
                <a:path extrusionOk="0" h="456" w="582">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79" name="Google Shape;679;p19"/>
            <p:cNvSpPr/>
            <p:nvPr/>
          </p:nvSpPr>
          <p:spPr>
            <a:xfrm>
              <a:off x="3805723" y="3515444"/>
              <a:ext cx="2122488" cy="9525"/>
            </a:xfrm>
            <a:custGeom>
              <a:rect b="b" l="l" r="r" t="t"/>
              <a:pathLst>
                <a:path extrusionOk="0" h="4" w="1013">
                  <a:moveTo>
                    <a:pt x="1011" y="0"/>
                  </a:moveTo>
                  <a:cubicBezTo>
                    <a:pt x="2" y="0"/>
                    <a:pt x="2" y="0"/>
                    <a:pt x="2" y="0"/>
                  </a:cubicBezTo>
                  <a:cubicBezTo>
                    <a:pt x="1" y="0"/>
                    <a:pt x="0" y="1"/>
                    <a:pt x="0" y="2"/>
                  </a:cubicBezTo>
                  <a:cubicBezTo>
                    <a:pt x="0" y="3"/>
                    <a:pt x="1" y="4"/>
                    <a:pt x="2" y="4"/>
                  </a:cubicBezTo>
                  <a:cubicBezTo>
                    <a:pt x="1011" y="4"/>
                    <a:pt x="1011" y="4"/>
                    <a:pt x="1011" y="4"/>
                  </a:cubicBezTo>
                  <a:cubicBezTo>
                    <a:pt x="1012" y="4"/>
                    <a:pt x="1013" y="3"/>
                    <a:pt x="1013" y="2"/>
                  </a:cubicBezTo>
                  <a:cubicBezTo>
                    <a:pt x="1013" y="1"/>
                    <a:pt x="1012" y="0"/>
                    <a:pt x="1011" y="0"/>
                  </a:cubicBezTo>
                </a:path>
              </a:pathLst>
            </a:custGeom>
            <a:solidFill>
              <a:srgbClr val="58595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80" name="Google Shape;680;p19"/>
            <p:cNvSpPr/>
            <p:nvPr/>
          </p:nvSpPr>
          <p:spPr>
            <a:xfrm>
              <a:off x="3720306" y="3415915"/>
              <a:ext cx="192088" cy="192088"/>
            </a:xfrm>
            <a:prstGeom prst="ellipse">
              <a:avLst/>
            </a:prstGeom>
            <a:solidFill>
              <a:srgbClr val="58595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681" name="Google Shape;681;p19"/>
          <p:cNvGrpSpPr/>
          <p:nvPr/>
        </p:nvGrpSpPr>
        <p:grpSpPr>
          <a:xfrm>
            <a:off x="3370262" y="4134159"/>
            <a:ext cx="8288337" cy="1135063"/>
            <a:chOff x="3714750" y="4437063"/>
            <a:chExt cx="8288337" cy="1135063"/>
          </a:xfrm>
        </p:grpSpPr>
        <p:sp>
          <p:nvSpPr>
            <p:cNvPr id="682" name="Google Shape;682;p19"/>
            <p:cNvSpPr/>
            <p:nvPr/>
          </p:nvSpPr>
          <p:spPr>
            <a:xfrm>
              <a:off x="3714750" y="4437063"/>
              <a:ext cx="193675" cy="192088"/>
            </a:xfrm>
            <a:prstGeom prst="ellipse">
              <a:avLst/>
            </a:prstGeom>
            <a:solidFill>
              <a:srgbClr val="58595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83" name="Google Shape;683;p19"/>
            <p:cNvSpPr/>
            <p:nvPr/>
          </p:nvSpPr>
          <p:spPr>
            <a:xfrm>
              <a:off x="5934075" y="4621213"/>
              <a:ext cx="6069012" cy="950913"/>
            </a:xfrm>
            <a:custGeom>
              <a:rect b="b" l="l" r="r" t="t"/>
              <a:pathLst>
                <a:path extrusionOk="0" h="456" w="2345">
                  <a:moveTo>
                    <a:pt x="2117" y="456"/>
                  </a:moveTo>
                  <a:cubicBezTo>
                    <a:pt x="228" y="456"/>
                    <a:pt x="228" y="456"/>
                    <a:pt x="228" y="456"/>
                  </a:cubicBezTo>
                  <a:cubicBezTo>
                    <a:pt x="102" y="456"/>
                    <a:pt x="0" y="354"/>
                    <a:pt x="0" y="228"/>
                  </a:cubicBezTo>
                  <a:cubicBezTo>
                    <a:pt x="0" y="102"/>
                    <a:pt x="102" y="0"/>
                    <a:pt x="228" y="0"/>
                  </a:cubicBezTo>
                  <a:cubicBezTo>
                    <a:pt x="2117" y="0"/>
                    <a:pt x="2117" y="0"/>
                    <a:pt x="2117" y="0"/>
                  </a:cubicBezTo>
                  <a:cubicBezTo>
                    <a:pt x="2243" y="0"/>
                    <a:pt x="2345" y="102"/>
                    <a:pt x="2345" y="228"/>
                  </a:cubicBezTo>
                  <a:cubicBezTo>
                    <a:pt x="2345" y="354"/>
                    <a:pt x="2243" y="456"/>
                    <a:pt x="2117" y="456"/>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84" name="Google Shape;684;p19"/>
            <p:cNvSpPr/>
            <p:nvPr/>
          </p:nvSpPr>
          <p:spPr>
            <a:xfrm>
              <a:off x="5934075" y="4621213"/>
              <a:ext cx="1220788" cy="950913"/>
            </a:xfrm>
            <a:custGeom>
              <a:rect b="b" l="l" r="r" t="t"/>
              <a:pathLst>
                <a:path extrusionOk="0" h="456" w="582">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85" name="Google Shape;685;p19"/>
            <p:cNvSpPr/>
            <p:nvPr/>
          </p:nvSpPr>
          <p:spPr>
            <a:xfrm>
              <a:off x="5934075" y="4621213"/>
              <a:ext cx="1220788" cy="950913"/>
            </a:xfrm>
            <a:custGeom>
              <a:rect b="b" l="l" r="r" t="t"/>
              <a:pathLst>
                <a:path extrusionOk="0" h="456" w="582">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86" name="Google Shape;686;p19"/>
            <p:cNvSpPr/>
            <p:nvPr/>
          </p:nvSpPr>
          <p:spPr>
            <a:xfrm>
              <a:off x="3816350" y="4538663"/>
              <a:ext cx="2122488" cy="560388"/>
            </a:xfrm>
            <a:custGeom>
              <a:rect b="b" l="l" r="r" t="t"/>
              <a:pathLst>
                <a:path extrusionOk="0" h="268" w="1013">
                  <a:moveTo>
                    <a:pt x="1011" y="264"/>
                  </a:moveTo>
                  <a:cubicBezTo>
                    <a:pt x="229" y="264"/>
                    <a:pt x="229" y="264"/>
                    <a:pt x="229" y="264"/>
                  </a:cubicBezTo>
                  <a:cubicBezTo>
                    <a:pt x="4" y="1"/>
                    <a:pt x="4" y="1"/>
                    <a:pt x="4" y="1"/>
                  </a:cubicBezTo>
                  <a:cubicBezTo>
                    <a:pt x="3" y="0"/>
                    <a:pt x="2" y="0"/>
                    <a:pt x="1" y="1"/>
                  </a:cubicBezTo>
                  <a:cubicBezTo>
                    <a:pt x="0" y="2"/>
                    <a:pt x="0" y="3"/>
                    <a:pt x="1" y="4"/>
                  </a:cubicBezTo>
                  <a:cubicBezTo>
                    <a:pt x="227" y="267"/>
                    <a:pt x="227" y="267"/>
                    <a:pt x="227" y="267"/>
                  </a:cubicBezTo>
                  <a:cubicBezTo>
                    <a:pt x="227" y="268"/>
                    <a:pt x="228" y="268"/>
                    <a:pt x="228" y="268"/>
                  </a:cubicBezTo>
                  <a:cubicBezTo>
                    <a:pt x="1011" y="268"/>
                    <a:pt x="1011" y="268"/>
                    <a:pt x="1011" y="268"/>
                  </a:cubicBezTo>
                  <a:cubicBezTo>
                    <a:pt x="1012" y="268"/>
                    <a:pt x="1013" y="267"/>
                    <a:pt x="1013" y="266"/>
                  </a:cubicBezTo>
                  <a:cubicBezTo>
                    <a:pt x="1013" y="265"/>
                    <a:pt x="1012" y="264"/>
                    <a:pt x="1011" y="264"/>
                  </a:cubicBezTo>
                  <a:close/>
                </a:path>
              </a:pathLst>
            </a:custGeom>
            <a:solidFill>
              <a:srgbClr val="58595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687" name="Google Shape;687;p19"/>
          <p:cNvSpPr txBox="1"/>
          <p:nvPr/>
        </p:nvSpPr>
        <p:spPr>
          <a:xfrm>
            <a:off x="6774864" y="4307206"/>
            <a:ext cx="4648200" cy="64629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Times New Roman"/>
                <a:ea typeface="Times New Roman"/>
                <a:cs typeface="Times New Roman"/>
                <a:sym typeface="Times New Roman"/>
              </a:rPr>
              <a:t>Tăng tính ứng dụng cao, có thể áp dụng cho nhiều trường trung học phổ thông trong cả nước.</a:t>
            </a:r>
            <a:endParaRPr b="0" i="0" sz="1800" u="none" cap="none" strike="noStrike">
              <a:solidFill>
                <a:schemeClr val="lt1"/>
              </a:solidFill>
              <a:latin typeface="Times New Roman"/>
              <a:ea typeface="Times New Roman"/>
              <a:cs typeface="Times New Roman"/>
              <a:sym typeface="Times New Roman"/>
            </a:endParaRPr>
          </a:p>
        </p:txBody>
      </p:sp>
      <p:sp>
        <p:nvSpPr>
          <p:cNvPr id="688" name="Google Shape;688;p19"/>
          <p:cNvSpPr txBox="1"/>
          <p:nvPr/>
        </p:nvSpPr>
        <p:spPr>
          <a:xfrm>
            <a:off x="6629400" y="2933830"/>
            <a:ext cx="4648200" cy="64629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Times New Roman"/>
                <a:ea typeface="Times New Roman"/>
                <a:cs typeface="Times New Roman"/>
                <a:sym typeface="Times New Roman"/>
              </a:rPr>
              <a:t>Thay đổi giao diện cho website thân thiện với người dùng hơn.</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668"/>
                                        </p:tgtEl>
                                        <p:attrNameLst>
                                          <p:attrName>style.visibility</p:attrName>
                                        </p:attrNameLst>
                                      </p:cBhvr>
                                      <p:to>
                                        <p:strVal val="visible"/>
                                      </p:to>
                                    </p:set>
                                    <p:anim calcmode="lin" valueType="num">
                                      <p:cBhvr additive="base">
                                        <p:cTn dur="1000"/>
                                        <p:tgtEl>
                                          <p:spTgt spid="66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675"/>
                                        </p:tgtEl>
                                        <p:attrNameLst>
                                          <p:attrName>style.visibility</p:attrName>
                                        </p:attrNameLst>
                                      </p:cBhvr>
                                      <p:to>
                                        <p:strVal val="visible"/>
                                      </p:to>
                                    </p:set>
                                    <p:anim calcmode="lin" valueType="num">
                                      <p:cBhvr additive="base">
                                        <p:cTn dur="1000"/>
                                        <p:tgtEl>
                                          <p:spTgt spid="67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681"/>
                                        </p:tgtEl>
                                        <p:attrNameLst>
                                          <p:attrName>style.visibility</p:attrName>
                                        </p:attrNameLst>
                                      </p:cBhvr>
                                      <p:to>
                                        <p:strVal val="visible"/>
                                      </p:to>
                                    </p:set>
                                    <p:anim calcmode="lin" valueType="num">
                                      <p:cBhvr additive="base">
                                        <p:cTn dur="1000"/>
                                        <p:tgtEl>
                                          <p:spTgt spid="681"/>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687"/>
                                        </p:tgtEl>
                                        <p:attrNameLst>
                                          <p:attrName>style.visibility</p:attrName>
                                        </p:attrNameLst>
                                      </p:cBhvr>
                                      <p:to>
                                        <p:strVal val="visible"/>
                                      </p:to>
                                    </p:set>
                                    <p:anim calcmode="lin" valueType="num">
                                      <p:cBhvr additive="base">
                                        <p:cTn dur="500"/>
                                        <p:tgtEl>
                                          <p:spTgt spid="68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
          <p:cNvSpPr/>
          <p:nvPr/>
        </p:nvSpPr>
        <p:spPr>
          <a:xfrm>
            <a:off x="6624478" y="-24183"/>
            <a:ext cx="5567522" cy="6858000"/>
          </a:xfrm>
          <a:prstGeom prst="rect">
            <a:avLst/>
          </a:prstGeom>
          <a:solidFill>
            <a:schemeClr val="accent1">
              <a:alpha val="4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326" name="Google Shape;326;p3"/>
          <p:cNvGrpSpPr/>
          <p:nvPr/>
        </p:nvGrpSpPr>
        <p:grpSpPr>
          <a:xfrm>
            <a:off x="4626379" y="2249924"/>
            <a:ext cx="6921830" cy="2078254"/>
            <a:chOff x="4578254" y="2223130"/>
            <a:chExt cx="6921830" cy="2078254"/>
          </a:xfrm>
        </p:grpSpPr>
        <p:sp>
          <p:nvSpPr>
            <p:cNvPr id="327" name="Google Shape;327;p3"/>
            <p:cNvSpPr/>
            <p:nvPr/>
          </p:nvSpPr>
          <p:spPr>
            <a:xfrm>
              <a:off x="5404084" y="2223130"/>
              <a:ext cx="6096000" cy="92333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5400"/>
                <a:buFont typeface="Arial"/>
                <a:buNone/>
              </a:pPr>
              <a:r>
                <a:rPr b="0" i="0" lang="en-US" sz="5400" u="none" cap="none" strike="noStrike">
                  <a:solidFill>
                    <a:schemeClr val="lt1"/>
                  </a:solidFill>
                  <a:latin typeface="Times New Roman"/>
                  <a:ea typeface="Times New Roman"/>
                  <a:cs typeface="Times New Roman"/>
                  <a:sym typeface="Times New Roman"/>
                </a:rPr>
                <a:t>NỘI DUNG</a:t>
              </a:r>
              <a:endParaRPr b="0" i="0" sz="1400" u="none" cap="none" strike="noStrike">
                <a:solidFill>
                  <a:srgbClr val="000000"/>
                </a:solidFill>
                <a:latin typeface="Times New Roman"/>
                <a:ea typeface="Times New Roman"/>
                <a:cs typeface="Times New Roman"/>
                <a:sym typeface="Times New Roman"/>
              </a:endParaRPr>
            </a:p>
          </p:txBody>
        </p:sp>
        <p:sp>
          <p:nvSpPr>
            <p:cNvPr id="328" name="Google Shape;328;p3"/>
            <p:cNvSpPr/>
            <p:nvPr/>
          </p:nvSpPr>
          <p:spPr>
            <a:xfrm>
              <a:off x="4578254" y="3378054"/>
              <a:ext cx="6305477" cy="92333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5400"/>
                <a:buFont typeface="Arial"/>
                <a:buNone/>
              </a:pPr>
              <a:r>
                <a:rPr b="0" i="0" lang="en-US" sz="5400" u="none" cap="none" strike="noStrike">
                  <a:solidFill>
                    <a:schemeClr val="lt1"/>
                  </a:solidFill>
                  <a:latin typeface="Times New Roman"/>
                  <a:ea typeface="Times New Roman"/>
                  <a:cs typeface="Times New Roman"/>
                  <a:sym typeface="Times New Roman"/>
                </a:rPr>
                <a:t>CHÍNH</a:t>
              </a:r>
              <a:endParaRPr b="0" i="0" sz="4400" u="none" cap="none" strike="noStrike">
                <a:solidFill>
                  <a:schemeClr val="lt1"/>
                </a:solidFill>
                <a:latin typeface="Times New Roman"/>
                <a:ea typeface="Times New Roman"/>
                <a:cs typeface="Times New Roman"/>
                <a:sym typeface="Times New Roman"/>
              </a:endParaRPr>
            </a:p>
          </p:txBody>
        </p:sp>
      </p:grpSp>
      <p:grpSp>
        <p:nvGrpSpPr>
          <p:cNvPr id="329" name="Google Shape;329;p3"/>
          <p:cNvGrpSpPr/>
          <p:nvPr/>
        </p:nvGrpSpPr>
        <p:grpSpPr>
          <a:xfrm>
            <a:off x="5739007" y="1118203"/>
            <a:ext cx="880712" cy="810164"/>
            <a:chOff x="5821196" y="847857"/>
            <a:chExt cx="938013" cy="939583"/>
          </a:xfrm>
        </p:grpSpPr>
        <p:sp>
          <p:nvSpPr>
            <p:cNvPr id="330" name="Google Shape;330;p3"/>
            <p:cNvSpPr/>
            <p:nvPr/>
          </p:nvSpPr>
          <p:spPr>
            <a:xfrm>
              <a:off x="5821196" y="847857"/>
              <a:ext cx="938013" cy="939583"/>
            </a:xfrm>
            <a:prstGeom prst="rect">
              <a:avLst/>
            </a:prstGeom>
            <a:solidFill>
              <a:srgbClr val="00B0F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31" name="Google Shape;331;p3"/>
            <p:cNvSpPr/>
            <p:nvPr/>
          </p:nvSpPr>
          <p:spPr>
            <a:xfrm>
              <a:off x="6021503" y="927340"/>
              <a:ext cx="684331" cy="646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chemeClr val="lt1"/>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grpSp>
      <p:sp>
        <p:nvSpPr>
          <p:cNvPr id="332" name="Google Shape;332;p3"/>
          <p:cNvSpPr/>
          <p:nvPr/>
        </p:nvSpPr>
        <p:spPr>
          <a:xfrm>
            <a:off x="735624" y="1310456"/>
            <a:ext cx="4853192"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Times New Roman"/>
                <a:ea typeface="Times New Roman"/>
                <a:cs typeface="Times New Roman"/>
                <a:sym typeface="Times New Roman"/>
              </a:rPr>
              <a:t>Tổng quan về đề tài</a:t>
            </a:r>
            <a:endParaRPr b="0" i="0" sz="2400" u="none" cap="none" strike="noStrike">
              <a:solidFill>
                <a:srgbClr val="3F3F3F"/>
              </a:solidFill>
              <a:latin typeface="Times New Roman"/>
              <a:ea typeface="Times New Roman"/>
              <a:cs typeface="Times New Roman"/>
              <a:sym typeface="Times New Roman"/>
            </a:endParaRPr>
          </a:p>
        </p:txBody>
      </p:sp>
      <p:sp>
        <p:nvSpPr>
          <p:cNvPr id="333" name="Google Shape;333;p3"/>
          <p:cNvSpPr/>
          <p:nvPr/>
        </p:nvSpPr>
        <p:spPr>
          <a:xfrm>
            <a:off x="609600" y="6453374"/>
            <a:ext cx="145143" cy="145143"/>
          </a:xfrm>
          <a:prstGeom prst="rect">
            <a:avLst/>
          </a:prstGeom>
          <a:solidFill>
            <a:srgbClr val="68D0C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34" name="Google Shape;334;p3"/>
          <p:cNvSpPr/>
          <p:nvPr/>
        </p:nvSpPr>
        <p:spPr>
          <a:xfrm>
            <a:off x="807558" y="6453373"/>
            <a:ext cx="145143" cy="145143"/>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35" name="Google Shape;335;p3"/>
          <p:cNvSpPr/>
          <p:nvPr/>
        </p:nvSpPr>
        <p:spPr>
          <a:xfrm>
            <a:off x="1005516" y="6453373"/>
            <a:ext cx="145143" cy="145143"/>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36" name="Google Shape;336;p3"/>
          <p:cNvSpPr/>
          <p:nvPr/>
        </p:nvSpPr>
        <p:spPr>
          <a:xfrm>
            <a:off x="1203474" y="6453373"/>
            <a:ext cx="145143" cy="145143"/>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37" name="Google Shape;337;p3"/>
          <p:cNvSpPr/>
          <p:nvPr/>
        </p:nvSpPr>
        <p:spPr>
          <a:xfrm>
            <a:off x="1401430" y="6453373"/>
            <a:ext cx="145143" cy="145143"/>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38" name="Google Shape;338;p3"/>
          <p:cNvSpPr/>
          <p:nvPr/>
        </p:nvSpPr>
        <p:spPr>
          <a:xfrm>
            <a:off x="742770" y="1109127"/>
            <a:ext cx="4994711" cy="810163"/>
          </a:xfrm>
          <a:prstGeom prst="rect">
            <a:avLst/>
          </a:prstGeom>
          <a:noFill/>
          <a:ln cap="flat" cmpd="sng" w="25400">
            <a:solidFill>
              <a:srgbClr val="F2F2F2"/>
            </a:solidFill>
            <a:prstDash val="lgDash"/>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339" name="Google Shape;339;p3"/>
          <p:cNvGrpSpPr/>
          <p:nvPr/>
        </p:nvGrpSpPr>
        <p:grpSpPr>
          <a:xfrm>
            <a:off x="5734455" y="2253126"/>
            <a:ext cx="880712" cy="810164"/>
            <a:chOff x="5915473" y="787140"/>
            <a:chExt cx="938013" cy="939583"/>
          </a:xfrm>
        </p:grpSpPr>
        <p:sp>
          <p:nvSpPr>
            <p:cNvPr id="340" name="Google Shape;340;p3"/>
            <p:cNvSpPr/>
            <p:nvPr/>
          </p:nvSpPr>
          <p:spPr>
            <a:xfrm>
              <a:off x="5915473" y="787140"/>
              <a:ext cx="938013" cy="93958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41" name="Google Shape;341;p3"/>
            <p:cNvSpPr/>
            <p:nvPr/>
          </p:nvSpPr>
          <p:spPr>
            <a:xfrm>
              <a:off x="6068764" y="861569"/>
              <a:ext cx="684331" cy="7495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chemeClr val="lt1"/>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grpSp>
      <p:sp>
        <p:nvSpPr>
          <p:cNvPr id="342" name="Google Shape;342;p3"/>
          <p:cNvSpPr/>
          <p:nvPr/>
        </p:nvSpPr>
        <p:spPr>
          <a:xfrm>
            <a:off x="753706" y="2246726"/>
            <a:ext cx="4980750" cy="810163"/>
          </a:xfrm>
          <a:prstGeom prst="rect">
            <a:avLst/>
          </a:prstGeom>
          <a:noFill/>
          <a:ln cap="flat" cmpd="sng" w="25400">
            <a:solidFill>
              <a:srgbClr val="F2F2F2"/>
            </a:solidFill>
            <a:prstDash val="lgDash"/>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343" name="Google Shape;343;p3"/>
          <p:cNvGrpSpPr/>
          <p:nvPr/>
        </p:nvGrpSpPr>
        <p:grpSpPr>
          <a:xfrm>
            <a:off x="5748467" y="3359718"/>
            <a:ext cx="880712" cy="810164"/>
            <a:chOff x="5930214" y="819319"/>
            <a:chExt cx="938013" cy="939583"/>
          </a:xfrm>
        </p:grpSpPr>
        <p:sp>
          <p:nvSpPr>
            <p:cNvPr id="344" name="Google Shape;344;p3"/>
            <p:cNvSpPr/>
            <p:nvPr/>
          </p:nvSpPr>
          <p:spPr>
            <a:xfrm>
              <a:off x="5930214" y="819319"/>
              <a:ext cx="938013" cy="939583"/>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45" name="Google Shape;345;p3"/>
            <p:cNvSpPr/>
            <p:nvPr/>
          </p:nvSpPr>
          <p:spPr>
            <a:xfrm>
              <a:off x="6042864" y="892879"/>
              <a:ext cx="684331" cy="74957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chemeClr val="lt1"/>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grpSp>
      <p:sp>
        <p:nvSpPr>
          <p:cNvPr id="346" name="Google Shape;346;p3"/>
          <p:cNvSpPr/>
          <p:nvPr/>
        </p:nvSpPr>
        <p:spPr>
          <a:xfrm>
            <a:off x="759870" y="3384325"/>
            <a:ext cx="4974586" cy="810163"/>
          </a:xfrm>
          <a:prstGeom prst="rect">
            <a:avLst/>
          </a:prstGeom>
          <a:noFill/>
          <a:ln cap="flat" cmpd="sng" w="25400">
            <a:solidFill>
              <a:srgbClr val="F2F2F2"/>
            </a:solidFill>
            <a:prstDash val="lgDash"/>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347" name="Google Shape;347;p3"/>
          <p:cNvGrpSpPr/>
          <p:nvPr/>
        </p:nvGrpSpPr>
        <p:grpSpPr>
          <a:xfrm>
            <a:off x="5743231" y="4428099"/>
            <a:ext cx="880712" cy="810164"/>
            <a:chOff x="5917531" y="813457"/>
            <a:chExt cx="938013" cy="939583"/>
          </a:xfrm>
        </p:grpSpPr>
        <p:sp>
          <p:nvSpPr>
            <p:cNvPr id="348" name="Google Shape;348;p3"/>
            <p:cNvSpPr/>
            <p:nvPr/>
          </p:nvSpPr>
          <p:spPr>
            <a:xfrm>
              <a:off x="5917531" y="813457"/>
              <a:ext cx="938013" cy="939583"/>
            </a:xfrm>
            <a:prstGeom prst="rect">
              <a:avLst/>
            </a:prstGeom>
            <a:solidFill>
              <a:srgbClr val="FF7C8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49" name="Google Shape;349;p3"/>
            <p:cNvSpPr/>
            <p:nvPr/>
          </p:nvSpPr>
          <p:spPr>
            <a:xfrm>
              <a:off x="6042863" y="883101"/>
              <a:ext cx="684331" cy="749579"/>
            </a:xfrm>
            <a:prstGeom prst="rect">
              <a:avLst/>
            </a:prstGeom>
            <a:solidFill>
              <a:srgbClr val="FF7C80"/>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chemeClr val="lt1"/>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grpSp>
      <p:sp>
        <p:nvSpPr>
          <p:cNvPr id="350" name="Google Shape;350;p3"/>
          <p:cNvSpPr/>
          <p:nvPr/>
        </p:nvSpPr>
        <p:spPr>
          <a:xfrm>
            <a:off x="735624" y="4645638"/>
            <a:ext cx="4867836"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400" u="none" cap="none" strike="noStrike">
                <a:solidFill>
                  <a:srgbClr val="3F3F3F"/>
                </a:solidFill>
                <a:latin typeface="Times New Roman"/>
                <a:ea typeface="Times New Roman"/>
                <a:cs typeface="Times New Roman"/>
                <a:sym typeface="Times New Roman"/>
              </a:rPr>
              <a:t>Kết quả, hạn chế và hướng phát triển</a:t>
            </a:r>
            <a:endParaRPr/>
          </a:p>
        </p:txBody>
      </p:sp>
      <p:sp>
        <p:nvSpPr>
          <p:cNvPr id="351" name="Google Shape;351;p3"/>
          <p:cNvSpPr/>
          <p:nvPr/>
        </p:nvSpPr>
        <p:spPr>
          <a:xfrm>
            <a:off x="766542" y="4444112"/>
            <a:ext cx="4967914" cy="810163"/>
          </a:xfrm>
          <a:prstGeom prst="rect">
            <a:avLst/>
          </a:prstGeom>
          <a:noFill/>
          <a:ln cap="flat" cmpd="sng" w="25400">
            <a:solidFill>
              <a:srgbClr val="F2F2F2"/>
            </a:solidFill>
            <a:prstDash val="lgDash"/>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352" name="Google Shape;352;p3"/>
          <p:cNvGrpSpPr/>
          <p:nvPr/>
        </p:nvGrpSpPr>
        <p:grpSpPr>
          <a:xfrm>
            <a:off x="5754574" y="5508651"/>
            <a:ext cx="880712" cy="810164"/>
            <a:chOff x="5914998" y="810429"/>
            <a:chExt cx="938013" cy="939583"/>
          </a:xfrm>
        </p:grpSpPr>
        <p:sp>
          <p:nvSpPr>
            <p:cNvPr id="353" name="Google Shape;353;p3"/>
            <p:cNvSpPr/>
            <p:nvPr/>
          </p:nvSpPr>
          <p:spPr>
            <a:xfrm>
              <a:off x="5914998" y="810429"/>
              <a:ext cx="938013" cy="939583"/>
            </a:xfrm>
            <a:prstGeom prst="rect">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54" name="Google Shape;354;p3"/>
            <p:cNvSpPr/>
            <p:nvPr/>
          </p:nvSpPr>
          <p:spPr>
            <a:xfrm>
              <a:off x="6021503" y="856657"/>
              <a:ext cx="684331" cy="74957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chemeClr val="lt1"/>
                  </a:solidFill>
                  <a:latin typeface="Arial"/>
                  <a:ea typeface="Arial"/>
                  <a:cs typeface="Arial"/>
                  <a:sym typeface="Arial"/>
                </a:rPr>
                <a:t>5</a:t>
              </a:r>
              <a:endParaRPr b="0" i="0" sz="1400" u="none" cap="none" strike="noStrike">
                <a:solidFill>
                  <a:srgbClr val="000000"/>
                </a:solidFill>
                <a:latin typeface="Arial"/>
                <a:ea typeface="Arial"/>
                <a:cs typeface="Arial"/>
                <a:sym typeface="Arial"/>
              </a:endParaRPr>
            </a:p>
          </p:txBody>
        </p:sp>
      </p:grpSp>
      <p:sp>
        <p:nvSpPr>
          <p:cNvPr id="355" name="Google Shape;355;p3"/>
          <p:cNvSpPr/>
          <p:nvPr/>
        </p:nvSpPr>
        <p:spPr>
          <a:xfrm>
            <a:off x="735624" y="5719529"/>
            <a:ext cx="4930816"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Times New Roman"/>
                <a:ea typeface="Times New Roman"/>
                <a:cs typeface="Times New Roman"/>
                <a:sym typeface="Times New Roman"/>
              </a:rPr>
              <a:t>Demo sản phẩm</a:t>
            </a:r>
            <a:endParaRPr b="0" i="0" sz="2400" u="none" cap="none" strike="noStrike">
              <a:solidFill>
                <a:srgbClr val="3F3F3F"/>
              </a:solidFill>
              <a:latin typeface="Times New Roman"/>
              <a:ea typeface="Times New Roman"/>
              <a:cs typeface="Times New Roman"/>
              <a:sym typeface="Times New Roman"/>
            </a:endParaRPr>
          </a:p>
        </p:txBody>
      </p:sp>
      <p:sp>
        <p:nvSpPr>
          <p:cNvPr id="356" name="Google Shape;356;p3"/>
          <p:cNvSpPr/>
          <p:nvPr/>
        </p:nvSpPr>
        <p:spPr>
          <a:xfrm>
            <a:off x="807558" y="5527276"/>
            <a:ext cx="4931449" cy="810163"/>
          </a:xfrm>
          <a:prstGeom prst="rect">
            <a:avLst/>
          </a:prstGeom>
          <a:noFill/>
          <a:ln cap="flat" cmpd="sng" w="25400">
            <a:solidFill>
              <a:srgbClr val="F2F2F2"/>
            </a:solidFill>
            <a:prstDash val="lgDash"/>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57" name="Google Shape;357;p3"/>
          <p:cNvSpPr/>
          <p:nvPr/>
        </p:nvSpPr>
        <p:spPr>
          <a:xfrm>
            <a:off x="750268" y="3485884"/>
            <a:ext cx="4916172"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Times New Roman"/>
                <a:ea typeface="Times New Roman"/>
                <a:cs typeface="Times New Roman"/>
                <a:sym typeface="Times New Roman"/>
              </a:rPr>
              <a:t>Công nghệ sử dụng</a:t>
            </a:r>
            <a:endParaRPr b="0" i="0" sz="2400" u="none" cap="none" strike="noStrike">
              <a:solidFill>
                <a:srgbClr val="3F3F3F"/>
              </a:solidFill>
              <a:latin typeface="Times New Roman"/>
              <a:ea typeface="Times New Roman"/>
              <a:cs typeface="Times New Roman"/>
              <a:sym typeface="Times New Roman"/>
            </a:endParaRPr>
          </a:p>
        </p:txBody>
      </p:sp>
      <p:sp>
        <p:nvSpPr>
          <p:cNvPr id="358" name="Google Shape;358;p3"/>
          <p:cNvSpPr/>
          <p:nvPr/>
        </p:nvSpPr>
        <p:spPr>
          <a:xfrm>
            <a:off x="766541" y="2390978"/>
            <a:ext cx="4970940"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400" u="none" cap="none" strike="noStrike">
                <a:solidFill>
                  <a:srgbClr val="3F3F3F"/>
                </a:solidFill>
                <a:latin typeface="Times New Roman"/>
                <a:ea typeface="Times New Roman"/>
                <a:cs typeface="Times New Roman"/>
                <a:sym typeface="Times New Roman"/>
              </a:rPr>
              <a:t>Kiến trúc hệ thống</a:t>
            </a:r>
            <a:endParaRPr b="0" i="0" sz="2400" u="none" cap="none" strike="noStrike">
              <a:solidFill>
                <a:srgbClr val="3F3F3F"/>
              </a:solidFill>
              <a:latin typeface="Times New Roman"/>
              <a:ea typeface="Times New Roman"/>
              <a:cs typeface="Times New Roman"/>
              <a:sym typeface="Times New Roman"/>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500"/>
                                        <p:tgtEl>
                                          <p:spTgt spid="32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500"/>
                                        <p:tgtEl>
                                          <p:spTgt spid="3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500"/>
                                        <p:tgtEl>
                                          <p:spTgt spid="33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58"/>
                                        </p:tgtEl>
                                        <p:attrNameLst>
                                          <p:attrName>style.visibility</p:attrName>
                                        </p:attrNameLst>
                                      </p:cBhvr>
                                      <p:to>
                                        <p:strVal val="visible"/>
                                      </p:to>
                                    </p:set>
                                    <p:animEffect filter="fade" transition="in">
                                      <p:cBhvr>
                                        <p:cTn dur="500"/>
                                        <p:tgtEl>
                                          <p:spTgt spid="3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500"/>
                                        <p:tgtEl>
                                          <p:spTgt spid="34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57"/>
                                        </p:tgtEl>
                                        <p:attrNameLst>
                                          <p:attrName>style.visibility</p:attrName>
                                        </p:attrNameLst>
                                      </p:cBhvr>
                                      <p:to>
                                        <p:strVal val="visible"/>
                                      </p:to>
                                    </p:set>
                                    <p:animEffect filter="fade" transition="in">
                                      <p:cBhvr>
                                        <p:cTn dur="500"/>
                                        <p:tgtEl>
                                          <p:spTgt spid="3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
                                        </p:tgtEl>
                                        <p:attrNameLst>
                                          <p:attrName>style.visibility</p:attrName>
                                        </p:attrNameLst>
                                      </p:cBhvr>
                                      <p:to>
                                        <p:strVal val="visible"/>
                                      </p:to>
                                    </p:set>
                                    <p:animEffect filter="fade" transition="in">
                                      <p:cBhvr>
                                        <p:cTn dur="500"/>
                                        <p:tgtEl>
                                          <p:spTgt spid="347"/>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500"/>
                                        <p:tgtEl>
                                          <p:spTgt spid="3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500"/>
                                        <p:tgtEl>
                                          <p:spTgt spid="35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55"/>
                                        </p:tgtEl>
                                        <p:attrNameLst>
                                          <p:attrName>style.visibility</p:attrName>
                                        </p:attrNameLst>
                                      </p:cBhvr>
                                      <p:to>
                                        <p:strVal val="visible"/>
                                      </p:to>
                                    </p:set>
                                    <p:animEffect filter="fade" transition="in">
                                      <p:cBhvr>
                                        <p:cTn dur="500"/>
                                        <p:tgtEl>
                                          <p:spTgt spid="3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grpSp>
        <p:nvGrpSpPr>
          <p:cNvPr id="694" name="Google Shape;694;p109"/>
          <p:cNvGrpSpPr/>
          <p:nvPr/>
        </p:nvGrpSpPr>
        <p:grpSpPr>
          <a:xfrm>
            <a:off x="2386080" y="0"/>
            <a:ext cx="3314880" cy="6857640"/>
            <a:chOff x="2386080" y="0"/>
            <a:chExt cx="3314880" cy="6857640"/>
          </a:xfrm>
        </p:grpSpPr>
        <p:sp>
          <p:nvSpPr>
            <p:cNvPr id="695" name="Google Shape;695;p109"/>
            <p:cNvSpPr/>
            <p:nvPr/>
          </p:nvSpPr>
          <p:spPr>
            <a:xfrm>
              <a:off x="3050280" y="0"/>
              <a:ext cx="1325520" cy="1142640"/>
            </a:xfrm>
            <a:prstGeom prst="triangle">
              <a:avLst>
                <a:gd fmla="val 50000" name="adj"/>
              </a:avLst>
            </a:prstGeom>
            <a:gradFill>
              <a:gsLst>
                <a:gs pos="0">
                  <a:srgbClr val="CF0000"/>
                </a:gs>
                <a:gs pos="48000">
                  <a:srgbClr val="FF3C3C"/>
                </a:gs>
                <a:gs pos="100000">
                  <a:srgbClr val="FF8787"/>
                </a:gs>
              </a:gsLst>
              <a:lin ang="162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109"/>
            <p:cNvSpPr/>
            <p:nvPr/>
          </p:nvSpPr>
          <p:spPr>
            <a:xfrm flipH="1" rot="10800000">
              <a:off x="3050280" y="1142640"/>
              <a:ext cx="1325520" cy="1142640"/>
            </a:xfrm>
            <a:prstGeom prst="triangle">
              <a:avLst>
                <a:gd fmla="val 50000" name="adj"/>
              </a:avLst>
            </a:prstGeom>
            <a:solidFill>
              <a:srgbClr val="8800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109"/>
            <p:cNvSpPr/>
            <p:nvPr/>
          </p:nvSpPr>
          <p:spPr>
            <a:xfrm flipH="1" rot="10800000">
              <a:off x="2386080" y="0"/>
              <a:ext cx="1325520" cy="1142640"/>
            </a:xfrm>
            <a:prstGeom prst="triangle">
              <a:avLst>
                <a:gd fmla="val 50000" name="adj"/>
              </a:avLst>
            </a:prstGeom>
            <a:gradFill>
              <a:gsLst>
                <a:gs pos="0">
                  <a:srgbClr val="FF7A7B"/>
                </a:gs>
                <a:gs pos="35000">
                  <a:srgbClr val="FFA3A3"/>
                </a:gs>
                <a:gs pos="100000">
                  <a:srgbClr val="FFD6D6"/>
                </a:gs>
              </a:gsLst>
              <a:lin ang="16200000" scaled="0"/>
            </a:gradFill>
            <a:ln cap="flat" cmpd="sng" w="9525">
              <a:solidFill>
                <a:srgbClr val="FD3030"/>
              </a:solidFill>
              <a:prstDash val="solid"/>
              <a:miter lim="8000"/>
              <a:headEnd len="sm" w="sm" type="none"/>
              <a:tailEnd len="sm" w="sm" type="none"/>
            </a:ln>
            <a:effectLst>
              <a:outerShdw blurRad="40000" rotWithShape="0" dir="5400000" dist="20000">
                <a:srgbClr val="000000">
                  <a:alpha val="37254"/>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109"/>
            <p:cNvSpPr/>
            <p:nvPr/>
          </p:nvSpPr>
          <p:spPr>
            <a:xfrm>
              <a:off x="3712320" y="1143000"/>
              <a:ext cx="1325520" cy="1142640"/>
            </a:xfrm>
            <a:prstGeom prst="triangle">
              <a:avLst>
                <a:gd fmla="val 50000" name="adj"/>
              </a:avLst>
            </a:prstGeom>
            <a:solidFill>
              <a:srgbClr val="ED37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109"/>
            <p:cNvSpPr/>
            <p:nvPr/>
          </p:nvSpPr>
          <p:spPr>
            <a:xfrm flipH="1" rot="10800000">
              <a:off x="3713400" y="2285640"/>
              <a:ext cx="1325520" cy="1142640"/>
            </a:xfrm>
            <a:prstGeom prst="triangle">
              <a:avLst>
                <a:gd fmla="val 50000" name="adj"/>
              </a:avLst>
            </a:prstGeom>
            <a:solidFill>
              <a:srgbClr val="EB19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109"/>
            <p:cNvSpPr/>
            <p:nvPr/>
          </p:nvSpPr>
          <p:spPr>
            <a:xfrm>
              <a:off x="4375440" y="2286000"/>
              <a:ext cx="1325520" cy="1142640"/>
            </a:xfrm>
            <a:prstGeom prst="triangle">
              <a:avLst>
                <a:gd fmla="val 50000" name="adj"/>
              </a:avLst>
            </a:prstGeom>
            <a:solidFill>
              <a:srgbClr val="C212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109"/>
            <p:cNvSpPr/>
            <p:nvPr/>
          </p:nvSpPr>
          <p:spPr>
            <a:xfrm flipH="1" rot="10800000">
              <a:off x="4375440" y="3428640"/>
              <a:ext cx="1325520" cy="1142640"/>
            </a:xfrm>
            <a:prstGeom prst="triangle">
              <a:avLst>
                <a:gd fmla="val 50000" name="adj"/>
              </a:avLst>
            </a:prstGeom>
            <a:solidFill>
              <a:srgbClr val="ED37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109"/>
            <p:cNvSpPr/>
            <p:nvPr/>
          </p:nvSpPr>
          <p:spPr>
            <a:xfrm>
              <a:off x="3711960" y="3429000"/>
              <a:ext cx="1325520" cy="1142640"/>
            </a:xfrm>
            <a:prstGeom prst="triangle">
              <a:avLst>
                <a:gd fmla="val 50000" name="adj"/>
              </a:avLst>
            </a:prstGeom>
            <a:solidFill>
              <a:srgbClr val="8800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109"/>
            <p:cNvSpPr/>
            <p:nvPr/>
          </p:nvSpPr>
          <p:spPr>
            <a:xfrm flipH="1" rot="10800000">
              <a:off x="3711960" y="4571640"/>
              <a:ext cx="1325520" cy="1142640"/>
            </a:xfrm>
            <a:prstGeom prst="triangle">
              <a:avLst>
                <a:gd fmla="val 50000" name="adj"/>
              </a:avLst>
            </a:prstGeom>
            <a:solidFill>
              <a:srgbClr val="C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109"/>
            <p:cNvSpPr/>
            <p:nvPr/>
          </p:nvSpPr>
          <p:spPr>
            <a:xfrm>
              <a:off x="3047400" y="4572000"/>
              <a:ext cx="1325520" cy="114264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109"/>
            <p:cNvSpPr/>
            <p:nvPr/>
          </p:nvSpPr>
          <p:spPr>
            <a:xfrm flipH="1" rot="10800000">
              <a:off x="3050280" y="5714640"/>
              <a:ext cx="1325520" cy="1142640"/>
            </a:xfrm>
            <a:prstGeom prst="triangle">
              <a:avLst>
                <a:gd fmla="val 50000" name="adj"/>
              </a:avLst>
            </a:prstGeom>
            <a:solidFill>
              <a:srgbClr val="C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109"/>
            <p:cNvSpPr/>
            <p:nvPr/>
          </p:nvSpPr>
          <p:spPr>
            <a:xfrm>
              <a:off x="2386080" y="5715000"/>
              <a:ext cx="1325520" cy="114264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07" name="Google Shape;707;p109"/>
          <p:cNvSpPr/>
          <p:nvPr/>
        </p:nvSpPr>
        <p:spPr>
          <a:xfrm>
            <a:off x="820800" y="3013560"/>
            <a:ext cx="3767760" cy="82152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4800"/>
              <a:buFont typeface="Arial"/>
              <a:buNone/>
            </a:pPr>
            <a:r>
              <a:rPr b="1" i="1" lang="en-US" sz="4800" u="none" cap="none" strike="noStrike">
                <a:solidFill>
                  <a:srgbClr val="FF3737"/>
                </a:solidFill>
                <a:latin typeface="Times New Roman"/>
                <a:ea typeface="Times New Roman"/>
                <a:cs typeface="Times New Roman"/>
                <a:sym typeface="Times New Roman"/>
              </a:rPr>
              <a:t>Phần 05 :</a:t>
            </a:r>
            <a:endParaRPr b="0" i="0" sz="4800" u="none" cap="none" strike="noStrike">
              <a:solidFill>
                <a:schemeClr val="dk1"/>
              </a:solidFill>
              <a:latin typeface="Times New Roman"/>
              <a:ea typeface="Times New Roman"/>
              <a:cs typeface="Times New Roman"/>
              <a:sym typeface="Times New Roman"/>
            </a:endParaRPr>
          </a:p>
        </p:txBody>
      </p:sp>
      <p:grpSp>
        <p:nvGrpSpPr>
          <p:cNvPr id="708" name="Google Shape;708;p109"/>
          <p:cNvGrpSpPr/>
          <p:nvPr/>
        </p:nvGrpSpPr>
        <p:grpSpPr>
          <a:xfrm>
            <a:off x="5867401" y="2495347"/>
            <a:ext cx="4937098" cy="2914853"/>
            <a:chOff x="5894486" y="1770109"/>
            <a:chExt cx="5259520" cy="365051"/>
          </a:xfrm>
        </p:grpSpPr>
        <p:sp>
          <p:nvSpPr>
            <p:cNvPr id="709" name="Google Shape;709;p109"/>
            <p:cNvSpPr/>
            <p:nvPr/>
          </p:nvSpPr>
          <p:spPr>
            <a:xfrm>
              <a:off x="5894486" y="1770109"/>
              <a:ext cx="5259520" cy="242654"/>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6000"/>
                <a:buFont typeface="Arial"/>
                <a:buNone/>
              </a:pPr>
              <a:r>
                <a:rPr b="0" i="0" lang="en-US" sz="6000" u="none" cap="none" strike="noStrike">
                  <a:solidFill>
                    <a:schemeClr val="dk1"/>
                  </a:solidFill>
                  <a:latin typeface="Times New Roman"/>
                  <a:ea typeface="Times New Roman"/>
                  <a:cs typeface="Times New Roman"/>
                  <a:sym typeface="Times New Roman"/>
                </a:rPr>
                <a:t>DEMO </a:t>
              </a:r>
              <a:endParaRPr b="0" i="0" sz="1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6000"/>
                <a:buFont typeface="Arial"/>
                <a:buNone/>
              </a:pPr>
              <a:r>
                <a:rPr b="0" i="0" lang="en-US" sz="6000" u="none" cap="none" strike="noStrike">
                  <a:solidFill>
                    <a:schemeClr val="dk1"/>
                  </a:solidFill>
                  <a:latin typeface="Times New Roman"/>
                  <a:ea typeface="Times New Roman"/>
                  <a:cs typeface="Times New Roman"/>
                  <a:sym typeface="Times New Roman"/>
                </a:rPr>
                <a:t>SẢN PHẨM</a:t>
              </a:r>
              <a:endParaRPr b="0" i="0" sz="6000" u="none" cap="none" strike="noStrike">
                <a:solidFill>
                  <a:schemeClr val="dk1"/>
                </a:solidFill>
                <a:latin typeface="Times New Roman"/>
                <a:ea typeface="Times New Roman"/>
                <a:cs typeface="Times New Roman"/>
                <a:sym typeface="Times New Roman"/>
              </a:endParaRPr>
            </a:p>
          </p:txBody>
        </p:sp>
        <p:sp>
          <p:nvSpPr>
            <p:cNvPr id="710" name="Google Shape;710;p109"/>
            <p:cNvSpPr/>
            <p:nvPr/>
          </p:nvSpPr>
          <p:spPr>
            <a:xfrm>
              <a:off x="6525360" y="1770480"/>
              <a:ext cx="297000" cy="36468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1800"/>
                <a:buFont typeface="Arial"/>
                <a:buNone/>
              </a:pPr>
              <a:r>
                <a:rPr b="0" i="1" lang="en-US" sz="1800" u="none" cap="none" strike="noStrike">
                  <a:solidFill>
                    <a:srgbClr val="FFFFFF"/>
                  </a:solidFill>
                  <a:latin typeface="Calibri"/>
                  <a:ea typeface="Calibri"/>
                  <a:cs typeface="Calibri"/>
                  <a:sym typeface="Calibri"/>
                </a:rPr>
                <a:t>1</a:t>
              </a:r>
              <a:endParaRPr b="0" i="0" sz="1800" u="none" cap="none" strike="noStrike">
                <a:solidFill>
                  <a:schemeClr val="dk1"/>
                </a:solidFill>
                <a:latin typeface="Arial"/>
                <a:ea typeface="Arial"/>
                <a:cs typeface="Arial"/>
                <a:sym typeface="Arial"/>
              </a:endParaRPr>
            </a:p>
          </p:txBody>
        </p:sp>
      </p:grpSp>
      <p:sp>
        <p:nvSpPr>
          <p:cNvPr id="711" name="Google Shape;711;p109"/>
          <p:cNvSpPr/>
          <p:nvPr/>
        </p:nvSpPr>
        <p:spPr>
          <a:xfrm>
            <a:off x="11430000" y="76200"/>
            <a:ext cx="643320" cy="593280"/>
          </a:xfrm>
          <a:custGeom>
            <a:rect b="b" l="l" r="r" t="t"/>
            <a:pathLst>
              <a:path extrusionOk="0" h="533197" w="57832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pic>
        <p:nvPicPr>
          <p:cNvPr id="717" name="Google Shape;717;p20"/>
          <p:cNvPicPr preferRelativeResize="0"/>
          <p:nvPr/>
        </p:nvPicPr>
        <p:blipFill rotWithShape="1">
          <a:blip r:embed="rId3">
            <a:alphaModFix/>
          </a:blip>
          <a:srcRect b="0" l="16827" r="16827" t="0"/>
          <a:stretch/>
        </p:blipFill>
        <p:spPr>
          <a:xfrm>
            <a:off x="5486400" y="360"/>
            <a:ext cx="6839640" cy="6857640"/>
          </a:xfrm>
          <a:prstGeom prst="rect">
            <a:avLst/>
          </a:prstGeom>
          <a:noFill/>
          <a:ln>
            <a:noFill/>
          </a:ln>
        </p:spPr>
      </p:pic>
      <p:sp>
        <p:nvSpPr>
          <p:cNvPr id="718" name="Google Shape;718;p20"/>
          <p:cNvSpPr/>
          <p:nvPr/>
        </p:nvSpPr>
        <p:spPr>
          <a:xfrm flipH="1" rot="10800000">
            <a:off x="11000520" y="5539"/>
            <a:ext cx="1325520" cy="1142640"/>
          </a:xfrm>
          <a:prstGeom prst="triangle">
            <a:avLst>
              <a:gd fmla="val 50000" name="adj"/>
            </a:avLst>
          </a:prstGeom>
          <a:solidFill>
            <a:srgbClr val="EB19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20"/>
          <p:cNvSpPr/>
          <p:nvPr/>
        </p:nvSpPr>
        <p:spPr>
          <a:xfrm flipH="1" rot="10800000">
            <a:off x="8458200" y="5539"/>
            <a:ext cx="1325520" cy="1142640"/>
          </a:xfrm>
          <a:prstGeom prst="triangle">
            <a:avLst>
              <a:gd fmla="val 50000" name="adj"/>
            </a:avLst>
          </a:prstGeom>
          <a:solidFill>
            <a:srgbClr val="8800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20"/>
          <p:cNvSpPr/>
          <p:nvPr/>
        </p:nvSpPr>
        <p:spPr>
          <a:xfrm flipH="1" rot="10800000">
            <a:off x="5486400" y="-11477"/>
            <a:ext cx="1325520" cy="1142640"/>
          </a:xfrm>
          <a:prstGeom prst="triangle">
            <a:avLst>
              <a:gd fmla="val 50000" name="adj"/>
            </a:avLst>
          </a:prstGeom>
          <a:solidFill>
            <a:srgbClr val="C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20"/>
          <p:cNvSpPr/>
          <p:nvPr/>
        </p:nvSpPr>
        <p:spPr>
          <a:xfrm>
            <a:off x="533400" y="2327400"/>
            <a:ext cx="4953000" cy="1445096"/>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4400"/>
              <a:buFont typeface="Arial"/>
              <a:buNone/>
            </a:pPr>
            <a:r>
              <a:rPr b="1" i="0" lang="en-US" sz="4400" u="none" cap="none" strike="noStrike">
                <a:solidFill>
                  <a:srgbClr val="404040"/>
                </a:solidFill>
                <a:latin typeface="Times New Roman"/>
                <a:ea typeface="Times New Roman"/>
                <a:cs typeface="Times New Roman"/>
                <a:sym typeface="Times New Roman"/>
              </a:rPr>
              <a:t>THANK YOU </a:t>
            </a:r>
            <a:endParaRPr b="0" i="0" sz="4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4400"/>
              <a:buFont typeface="Arial"/>
              <a:buNone/>
            </a:pPr>
            <a:r>
              <a:rPr b="1" i="0" lang="en-US" sz="4400" u="none" cap="none" strike="noStrike">
                <a:solidFill>
                  <a:srgbClr val="FF3737"/>
                </a:solidFill>
                <a:latin typeface="Times New Roman"/>
                <a:ea typeface="Times New Roman"/>
                <a:cs typeface="Times New Roman"/>
                <a:sym typeface="Times New Roman"/>
              </a:rPr>
              <a:t>FOR WATCHING</a:t>
            </a:r>
            <a:endParaRPr b="0" i="0" sz="4400" u="none" cap="none" strike="noStrike">
              <a:solidFill>
                <a:schemeClr val="dk1"/>
              </a:solidFill>
              <a:latin typeface="Times New Roman"/>
              <a:ea typeface="Times New Roman"/>
              <a:cs typeface="Times New Roman"/>
              <a:sym typeface="Times New Roman"/>
            </a:endParaRPr>
          </a:p>
        </p:txBody>
      </p:sp>
      <p:sp>
        <p:nvSpPr>
          <p:cNvPr id="722" name="Google Shape;722;p20"/>
          <p:cNvSpPr/>
          <p:nvPr/>
        </p:nvSpPr>
        <p:spPr>
          <a:xfrm>
            <a:off x="533400" y="4296860"/>
            <a:ext cx="4953000" cy="1406880"/>
          </a:xfrm>
          <a:prstGeom prst="rect">
            <a:avLst/>
          </a:prstGeom>
          <a:noFill/>
          <a:ln>
            <a:noFill/>
          </a:ln>
        </p:spPr>
        <p:txBody>
          <a:bodyPr anchorCtr="0" anchor="t" bIns="45000" lIns="90000" spcFirstLastPara="1" rIns="90000" wrap="square" tIns="45000">
            <a:spAutoFit/>
          </a:bodyPr>
          <a:lstStyle/>
          <a:p>
            <a:pPr indent="0" lvl="0" marL="0" marR="0" rtl="0" algn="l">
              <a:lnSpc>
                <a:spcPct val="120000"/>
              </a:lnSpc>
              <a:spcBef>
                <a:spcPts val="0"/>
              </a:spcBef>
              <a:spcAft>
                <a:spcPts val="0"/>
              </a:spcAft>
              <a:buClr>
                <a:srgbClr val="000000"/>
              </a:buClr>
              <a:buSzPts val="2400"/>
              <a:buFont typeface="Arial"/>
              <a:buNone/>
            </a:pPr>
            <a:r>
              <a:rPr b="0" i="0" lang="en-US" sz="2400" u="none" cap="none" strike="noStrike">
                <a:solidFill>
                  <a:srgbClr val="595959"/>
                </a:solidFill>
                <a:latin typeface="Times New Roman"/>
                <a:ea typeface="Times New Roman"/>
                <a:cs typeface="Times New Roman"/>
                <a:sym typeface="Times New Roman"/>
              </a:rPr>
              <a:t>Em xin chân thành cảm ơn hội đồng thầy cô đã lắng nghe và theo dõi bài thuyết trình của em.</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grpSp>
        <p:nvGrpSpPr>
          <p:cNvPr id="364" name="Google Shape;364;p4"/>
          <p:cNvGrpSpPr/>
          <p:nvPr/>
        </p:nvGrpSpPr>
        <p:grpSpPr>
          <a:xfrm>
            <a:off x="2386080" y="0"/>
            <a:ext cx="3314880" cy="6857640"/>
            <a:chOff x="2386080" y="0"/>
            <a:chExt cx="3314880" cy="6857640"/>
          </a:xfrm>
        </p:grpSpPr>
        <p:sp>
          <p:nvSpPr>
            <p:cNvPr id="365" name="Google Shape;365;p4"/>
            <p:cNvSpPr/>
            <p:nvPr/>
          </p:nvSpPr>
          <p:spPr>
            <a:xfrm>
              <a:off x="3050280" y="0"/>
              <a:ext cx="1325520" cy="1142640"/>
            </a:xfrm>
            <a:prstGeom prst="triangle">
              <a:avLst>
                <a:gd fmla="val 50000" name="adj"/>
              </a:avLst>
            </a:prstGeom>
            <a:gradFill>
              <a:gsLst>
                <a:gs pos="0">
                  <a:srgbClr val="CF0000"/>
                </a:gs>
                <a:gs pos="48000">
                  <a:srgbClr val="FF3C3C"/>
                </a:gs>
                <a:gs pos="100000">
                  <a:srgbClr val="FF8787"/>
                </a:gs>
              </a:gsLst>
              <a:lin ang="162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4"/>
            <p:cNvSpPr/>
            <p:nvPr/>
          </p:nvSpPr>
          <p:spPr>
            <a:xfrm flipH="1" rot="10800000">
              <a:off x="3050280" y="1142640"/>
              <a:ext cx="1325520" cy="1142640"/>
            </a:xfrm>
            <a:prstGeom prst="triangle">
              <a:avLst>
                <a:gd fmla="val 50000" name="adj"/>
              </a:avLst>
            </a:prstGeom>
            <a:solidFill>
              <a:srgbClr val="8800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4"/>
            <p:cNvSpPr/>
            <p:nvPr/>
          </p:nvSpPr>
          <p:spPr>
            <a:xfrm flipH="1" rot="10800000">
              <a:off x="2386080" y="0"/>
              <a:ext cx="1325520" cy="1142640"/>
            </a:xfrm>
            <a:prstGeom prst="triangle">
              <a:avLst>
                <a:gd fmla="val 50000" name="adj"/>
              </a:avLst>
            </a:prstGeom>
            <a:gradFill>
              <a:gsLst>
                <a:gs pos="0">
                  <a:srgbClr val="FF7A7B"/>
                </a:gs>
                <a:gs pos="35000">
                  <a:srgbClr val="FFA3A3"/>
                </a:gs>
                <a:gs pos="100000">
                  <a:srgbClr val="FFD6D6"/>
                </a:gs>
              </a:gsLst>
              <a:lin ang="16200000" scaled="0"/>
            </a:gradFill>
            <a:ln cap="flat" cmpd="sng" w="9525">
              <a:solidFill>
                <a:srgbClr val="FD3030"/>
              </a:solidFill>
              <a:prstDash val="solid"/>
              <a:miter lim="8000"/>
              <a:headEnd len="sm" w="sm" type="none"/>
              <a:tailEnd len="sm" w="sm" type="none"/>
            </a:ln>
            <a:effectLst>
              <a:outerShdw blurRad="40000" rotWithShape="0" dir="5400000" dist="20000">
                <a:srgbClr val="000000">
                  <a:alpha val="37254"/>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4"/>
            <p:cNvSpPr/>
            <p:nvPr/>
          </p:nvSpPr>
          <p:spPr>
            <a:xfrm>
              <a:off x="3712320" y="1143000"/>
              <a:ext cx="1325520" cy="1142640"/>
            </a:xfrm>
            <a:prstGeom prst="triangle">
              <a:avLst>
                <a:gd fmla="val 50000" name="adj"/>
              </a:avLst>
            </a:prstGeom>
            <a:solidFill>
              <a:srgbClr val="ED37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4"/>
            <p:cNvSpPr/>
            <p:nvPr/>
          </p:nvSpPr>
          <p:spPr>
            <a:xfrm flipH="1" rot="10800000">
              <a:off x="3713400" y="2285640"/>
              <a:ext cx="1325520" cy="1142640"/>
            </a:xfrm>
            <a:prstGeom prst="triangle">
              <a:avLst>
                <a:gd fmla="val 50000" name="adj"/>
              </a:avLst>
            </a:prstGeom>
            <a:solidFill>
              <a:srgbClr val="EB19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4"/>
            <p:cNvSpPr/>
            <p:nvPr/>
          </p:nvSpPr>
          <p:spPr>
            <a:xfrm>
              <a:off x="4375440" y="2286000"/>
              <a:ext cx="1325520" cy="1142640"/>
            </a:xfrm>
            <a:prstGeom prst="triangle">
              <a:avLst>
                <a:gd fmla="val 50000" name="adj"/>
              </a:avLst>
            </a:prstGeom>
            <a:solidFill>
              <a:srgbClr val="C212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4"/>
            <p:cNvSpPr/>
            <p:nvPr/>
          </p:nvSpPr>
          <p:spPr>
            <a:xfrm flipH="1" rot="10800000">
              <a:off x="4375440" y="3428640"/>
              <a:ext cx="1325520" cy="1142640"/>
            </a:xfrm>
            <a:prstGeom prst="triangle">
              <a:avLst>
                <a:gd fmla="val 50000" name="adj"/>
              </a:avLst>
            </a:prstGeom>
            <a:solidFill>
              <a:srgbClr val="ED37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4"/>
            <p:cNvSpPr/>
            <p:nvPr/>
          </p:nvSpPr>
          <p:spPr>
            <a:xfrm>
              <a:off x="3711960" y="3429000"/>
              <a:ext cx="1325520" cy="1142640"/>
            </a:xfrm>
            <a:prstGeom prst="triangle">
              <a:avLst>
                <a:gd fmla="val 50000" name="adj"/>
              </a:avLst>
            </a:prstGeom>
            <a:solidFill>
              <a:srgbClr val="8800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4"/>
            <p:cNvSpPr/>
            <p:nvPr/>
          </p:nvSpPr>
          <p:spPr>
            <a:xfrm flipH="1" rot="10800000">
              <a:off x="3711960" y="4571640"/>
              <a:ext cx="1325520" cy="1142640"/>
            </a:xfrm>
            <a:prstGeom prst="triangle">
              <a:avLst>
                <a:gd fmla="val 50000" name="adj"/>
              </a:avLst>
            </a:prstGeom>
            <a:solidFill>
              <a:srgbClr val="C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4"/>
            <p:cNvSpPr/>
            <p:nvPr/>
          </p:nvSpPr>
          <p:spPr>
            <a:xfrm>
              <a:off x="3047400" y="4572000"/>
              <a:ext cx="1325520" cy="114264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4"/>
            <p:cNvSpPr/>
            <p:nvPr/>
          </p:nvSpPr>
          <p:spPr>
            <a:xfrm flipH="1" rot="10800000">
              <a:off x="3050280" y="5714640"/>
              <a:ext cx="1325520" cy="1142640"/>
            </a:xfrm>
            <a:prstGeom prst="triangle">
              <a:avLst>
                <a:gd fmla="val 50000" name="adj"/>
              </a:avLst>
            </a:prstGeom>
            <a:solidFill>
              <a:srgbClr val="C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4"/>
            <p:cNvSpPr/>
            <p:nvPr/>
          </p:nvSpPr>
          <p:spPr>
            <a:xfrm>
              <a:off x="2386080" y="5715000"/>
              <a:ext cx="1325520" cy="114264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77" name="Google Shape;377;p4"/>
          <p:cNvSpPr/>
          <p:nvPr/>
        </p:nvSpPr>
        <p:spPr>
          <a:xfrm>
            <a:off x="820800" y="3013560"/>
            <a:ext cx="3767760" cy="82152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4800"/>
              <a:buFont typeface="Arial"/>
              <a:buNone/>
            </a:pPr>
            <a:r>
              <a:rPr b="1" i="1" lang="en-US" sz="4800" u="none" cap="none" strike="noStrike">
                <a:solidFill>
                  <a:srgbClr val="FF3737"/>
                </a:solidFill>
                <a:latin typeface="Times New Roman"/>
                <a:ea typeface="Times New Roman"/>
                <a:cs typeface="Times New Roman"/>
                <a:sym typeface="Times New Roman"/>
              </a:rPr>
              <a:t>Phần 01 :</a:t>
            </a:r>
            <a:endParaRPr b="0" i="0" sz="4800" u="none" cap="none" strike="noStrike">
              <a:solidFill>
                <a:schemeClr val="dk1"/>
              </a:solidFill>
              <a:latin typeface="Times New Roman"/>
              <a:ea typeface="Times New Roman"/>
              <a:cs typeface="Times New Roman"/>
              <a:sym typeface="Times New Roman"/>
            </a:endParaRPr>
          </a:p>
        </p:txBody>
      </p:sp>
      <p:grpSp>
        <p:nvGrpSpPr>
          <p:cNvPr id="378" name="Google Shape;378;p4"/>
          <p:cNvGrpSpPr/>
          <p:nvPr/>
        </p:nvGrpSpPr>
        <p:grpSpPr>
          <a:xfrm>
            <a:off x="5867401" y="2495347"/>
            <a:ext cx="5978856" cy="2914853"/>
            <a:chOff x="5894486" y="1770109"/>
            <a:chExt cx="5259520" cy="365051"/>
          </a:xfrm>
        </p:grpSpPr>
        <p:sp>
          <p:nvSpPr>
            <p:cNvPr id="379" name="Google Shape;379;p4"/>
            <p:cNvSpPr/>
            <p:nvPr/>
          </p:nvSpPr>
          <p:spPr>
            <a:xfrm>
              <a:off x="5894486" y="1770109"/>
              <a:ext cx="5259520" cy="165563"/>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rgbClr val="414141"/>
                  </a:solidFill>
                  <a:latin typeface="Times New Roman"/>
                  <a:ea typeface="Times New Roman"/>
                  <a:cs typeface="Times New Roman"/>
                  <a:sym typeface="Times New Roman"/>
                </a:rPr>
                <a:t>TỔNG QUAN VỀ ĐỀ TÀI</a:t>
              </a:r>
              <a:endParaRPr b="1" i="0" sz="4000" u="none" cap="none" strike="noStrike">
                <a:solidFill>
                  <a:schemeClr val="dk1"/>
                </a:solidFill>
                <a:latin typeface="Times New Roman"/>
                <a:ea typeface="Times New Roman"/>
                <a:cs typeface="Times New Roman"/>
                <a:sym typeface="Times New Roman"/>
              </a:endParaRPr>
            </a:p>
          </p:txBody>
        </p:sp>
        <p:sp>
          <p:nvSpPr>
            <p:cNvPr id="380" name="Google Shape;380;p4"/>
            <p:cNvSpPr/>
            <p:nvPr/>
          </p:nvSpPr>
          <p:spPr>
            <a:xfrm>
              <a:off x="6525360" y="1770480"/>
              <a:ext cx="297000" cy="36468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1800"/>
                <a:buFont typeface="Arial"/>
                <a:buNone/>
              </a:pPr>
              <a:r>
                <a:rPr b="0" i="1" lang="en-US" sz="1800" u="none" cap="none" strike="noStrike">
                  <a:solidFill>
                    <a:srgbClr val="FFFFFF"/>
                  </a:solidFill>
                  <a:latin typeface="Calibri"/>
                  <a:ea typeface="Calibri"/>
                  <a:cs typeface="Calibri"/>
                  <a:sym typeface="Calibri"/>
                </a:rPr>
                <a:t>1</a:t>
              </a:r>
              <a:endParaRPr b="0" i="0" sz="1800" u="none" cap="none" strike="noStrike">
                <a:solidFill>
                  <a:schemeClr val="dk1"/>
                </a:solidFill>
                <a:latin typeface="Arial"/>
                <a:ea typeface="Arial"/>
                <a:cs typeface="Arial"/>
                <a:sym typeface="Arial"/>
              </a:endParaRPr>
            </a:p>
          </p:txBody>
        </p:sp>
      </p:gr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6"/>
          <p:cNvSpPr/>
          <p:nvPr/>
        </p:nvSpPr>
        <p:spPr>
          <a:xfrm>
            <a:off x="2133600" y="457200"/>
            <a:ext cx="9156960" cy="45612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1" i="0" lang="en-US" sz="2400" u="none" cap="none" strike="noStrike">
                <a:solidFill>
                  <a:srgbClr val="FF3737"/>
                </a:solidFill>
                <a:latin typeface="Times New Roman"/>
                <a:ea typeface="Times New Roman"/>
                <a:cs typeface="Times New Roman"/>
                <a:sym typeface="Times New Roman"/>
              </a:rPr>
              <a:t>Lý do chọn đề tài </a:t>
            </a:r>
            <a:endParaRPr b="0" i="0" sz="2400" u="none" cap="none" strike="noStrike">
              <a:solidFill>
                <a:schemeClr val="dk1"/>
              </a:solidFill>
              <a:latin typeface="Times New Roman"/>
              <a:ea typeface="Times New Roman"/>
              <a:cs typeface="Times New Roman"/>
              <a:sym typeface="Times New Roman"/>
            </a:endParaRPr>
          </a:p>
        </p:txBody>
      </p:sp>
      <p:grpSp>
        <p:nvGrpSpPr>
          <p:cNvPr id="387" name="Google Shape;387;p6"/>
          <p:cNvGrpSpPr/>
          <p:nvPr/>
        </p:nvGrpSpPr>
        <p:grpSpPr>
          <a:xfrm>
            <a:off x="4171161" y="963955"/>
            <a:ext cx="3353532" cy="3703296"/>
            <a:chOff x="4543425" y="2277493"/>
            <a:chExt cx="3105150" cy="3379338"/>
          </a:xfrm>
        </p:grpSpPr>
        <p:sp>
          <p:nvSpPr>
            <p:cNvPr id="388" name="Google Shape;388;p6"/>
            <p:cNvSpPr/>
            <p:nvPr/>
          </p:nvSpPr>
          <p:spPr>
            <a:xfrm>
              <a:off x="4543425" y="2828925"/>
              <a:ext cx="3105150" cy="2276475"/>
            </a:xfrm>
            <a:prstGeom prst="rect">
              <a:avLst/>
            </a:prstGeom>
            <a:solidFill>
              <a:schemeClr val="lt1"/>
            </a:solidFill>
            <a:ln>
              <a:noFill/>
            </a:ln>
            <a:effectLst>
              <a:outerShdw blurRad="76200" sx="102000" rotWithShape="0" algn="ctr" sy="102000">
                <a:srgbClr val="3F3F3F">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89" name="Google Shape;389;p6"/>
            <p:cNvSpPr txBox="1"/>
            <p:nvPr/>
          </p:nvSpPr>
          <p:spPr>
            <a:xfrm>
              <a:off x="4759485" y="3498423"/>
              <a:ext cx="2689700" cy="134805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Các trường trung học phổ thông tại địa phương hiện tại đang sử dụng một hệ thống quản lý cũ và không hiệu quả.</a:t>
              </a:r>
              <a:endParaRPr b="0" i="0" sz="1800" u="none" cap="none" strike="noStrike">
                <a:solidFill>
                  <a:schemeClr val="dk1"/>
                </a:solidFill>
                <a:latin typeface="Arial"/>
                <a:ea typeface="Arial"/>
                <a:cs typeface="Arial"/>
                <a:sym typeface="Arial"/>
              </a:endParaRPr>
            </a:p>
          </p:txBody>
        </p:sp>
        <p:cxnSp>
          <p:nvCxnSpPr>
            <p:cNvPr id="390" name="Google Shape;390;p6"/>
            <p:cNvCxnSpPr/>
            <p:nvPr/>
          </p:nvCxnSpPr>
          <p:spPr>
            <a:xfrm>
              <a:off x="4560095" y="2828924"/>
              <a:ext cx="0" cy="1138238"/>
            </a:xfrm>
            <a:prstGeom prst="straightConnector1">
              <a:avLst/>
            </a:prstGeom>
            <a:noFill/>
            <a:ln cap="flat" cmpd="sng" w="38100">
              <a:solidFill>
                <a:srgbClr val="FFA956"/>
              </a:solidFill>
              <a:prstDash val="solid"/>
              <a:miter lim="8000"/>
              <a:headEnd len="sm" w="sm" type="none"/>
              <a:tailEnd len="sm" w="sm" type="none"/>
            </a:ln>
          </p:spPr>
        </p:cxnSp>
        <p:cxnSp>
          <p:nvCxnSpPr>
            <p:cNvPr id="391" name="Google Shape;391;p6"/>
            <p:cNvCxnSpPr/>
            <p:nvPr/>
          </p:nvCxnSpPr>
          <p:spPr>
            <a:xfrm rot="10800000">
              <a:off x="5110163" y="2277493"/>
              <a:ext cx="0" cy="1138238"/>
            </a:xfrm>
            <a:prstGeom prst="straightConnector1">
              <a:avLst/>
            </a:prstGeom>
            <a:noFill/>
            <a:ln cap="flat" cmpd="sng" w="38100">
              <a:solidFill>
                <a:srgbClr val="FFA956"/>
              </a:solidFill>
              <a:prstDash val="solid"/>
              <a:miter lim="8000"/>
              <a:headEnd len="sm" w="sm" type="none"/>
              <a:tailEnd len="sm" w="sm" type="none"/>
            </a:ln>
          </p:spPr>
        </p:cxnSp>
        <p:cxnSp>
          <p:nvCxnSpPr>
            <p:cNvPr id="392" name="Google Shape;392;p6"/>
            <p:cNvCxnSpPr/>
            <p:nvPr/>
          </p:nvCxnSpPr>
          <p:spPr>
            <a:xfrm rot="10800000">
              <a:off x="7631905" y="3967162"/>
              <a:ext cx="0" cy="1138238"/>
            </a:xfrm>
            <a:prstGeom prst="straightConnector1">
              <a:avLst/>
            </a:prstGeom>
            <a:noFill/>
            <a:ln cap="flat" cmpd="sng" w="38100">
              <a:solidFill>
                <a:srgbClr val="FFA956"/>
              </a:solidFill>
              <a:prstDash val="solid"/>
              <a:miter lim="8000"/>
              <a:headEnd len="sm" w="sm" type="none"/>
              <a:tailEnd len="sm" w="sm" type="none"/>
            </a:ln>
          </p:spPr>
        </p:cxnSp>
        <p:cxnSp>
          <p:nvCxnSpPr>
            <p:cNvPr id="393" name="Google Shape;393;p6"/>
            <p:cNvCxnSpPr/>
            <p:nvPr/>
          </p:nvCxnSpPr>
          <p:spPr>
            <a:xfrm>
              <a:off x="7081837" y="4518593"/>
              <a:ext cx="0" cy="1138238"/>
            </a:xfrm>
            <a:prstGeom prst="straightConnector1">
              <a:avLst/>
            </a:prstGeom>
            <a:noFill/>
            <a:ln cap="flat" cmpd="sng" w="38100">
              <a:solidFill>
                <a:srgbClr val="FFA956"/>
              </a:solidFill>
              <a:prstDash val="solid"/>
              <a:miter lim="8000"/>
              <a:headEnd len="sm" w="sm" type="none"/>
              <a:tailEnd len="sm" w="sm" type="none"/>
            </a:ln>
          </p:spPr>
        </p:cxnSp>
        <p:sp>
          <p:nvSpPr>
            <p:cNvPr id="394" name="Google Shape;394;p6"/>
            <p:cNvSpPr/>
            <p:nvPr/>
          </p:nvSpPr>
          <p:spPr>
            <a:xfrm>
              <a:off x="5802627" y="2896852"/>
              <a:ext cx="513426" cy="566987"/>
            </a:xfrm>
            <a:custGeom>
              <a:rect b="b" l="l" r="r" t="t"/>
              <a:pathLst>
                <a:path extrusionOk="0" h="619" w="604">
                  <a:moveTo>
                    <a:pt x="250" y="251"/>
                  </a:moveTo>
                  <a:lnTo>
                    <a:pt x="250" y="251"/>
                  </a:lnTo>
                  <a:cubicBezTo>
                    <a:pt x="265" y="251"/>
                    <a:pt x="279" y="236"/>
                    <a:pt x="279" y="221"/>
                  </a:cubicBezTo>
                  <a:cubicBezTo>
                    <a:pt x="279" y="206"/>
                    <a:pt x="265" y="192"/>
                    <a:pt x="250" y="192"/>
                  </a:cubicBezTo>
                  <a:cubicBezTo>
                    <a:pt x="235" y="192"/>
                    <a:pt x="220" y="206"/>
                    <a:pt x="220" y="221"/>
                  </a:cubicBezTo>
                  <a:cubicBezTo>
                    <a:pt x="220" y="236"/>
                    <a:pt x="235" y="251"/>
                    <a:pt x="250" y="251"/>
                  </a:cubicBezTo>
                  <a:close/>
                  <a:moveTo>
                    <a:pt x="132" y="251"/>
                  </a:moveTo>
                  <a:lnTo>
                    <a:pt x="132" y="251"/>
                  </a:lnTo>
                  <a:cubicBezTo>
                    <a:pt x="147" y="251"/>
                    <a:pt x="162" y="236"/>
                    <a:pt x="162" y="221"/>
                  </a:cubicBezTo>
                  <a:cubicBezTo>
                    <a:pt x="162" y="206"/>
                    <a:pt x="147" y="192"/>
                    <a:pt x="132" y="192"/>
                  </a:cubicBezTo>
                  <a:cubicBezTo>
                    <a:pt x="117" y="192"/>
                    <a:pt x="103" y="206"/>
                    <a:pt x="103" y="221"/>
                  </a:cubicBezTo>
                  <a:cubicBezTo>
                    <a:pt x="103" y="236"/>
                    <a:pt x="117" y="251"/>
                    <a:pt x="132" y="251"/>
                  </a:cubicBezTo>
                  <a:close/>
                  <a:moveTo>
                    <a:pt x="367" y="251"/>
                  </a:moveTo>
                  <a:lnTo>
                    <a:pt x="367" y="251"/>
                  </a:lnTo>
                  <a:cubicBezTo>
                    <a:pt x="383" y="251"/>
                    <a:pt x="397" y="236"/>
                    <a:pt x="397" y="221"/>
                  </a:cubicBezTo>
                  <a:cubicBezTo>
                    <a:pt x="397" y="206"/>
                    <a:pt x="383" y="192"/>
                    <a:pt x="367" y="192"/>
                  </a:cubicBezTo>
                  <a:cubicBezTo>
                    <a:pt x="353" y="192"/>
                    <a:pt x="338" y="206"/>
                    <a:pt x="338" y="221"/>
                  </a:cubicBezTo>
                  <a:cubicBezTo>
                    <a:pt x="338" y="236"/>
                    <a:pt x="353" y="251"/>
                    <a:pt x="367" y="251"/>
                  </a:cubicBezTo>
                  <a:close/>
                  <a:moveTo>
                    <a:pt x="530" y="177"/>
                  </a:moveTo>
                  <a:lnTo>
                    <a:pt x="530" y="177"/>
                  </a:lnTo>
                  <a:lnTo>
                    <a:pt x="530" y="192"/>
                  </a:lnTo>
                  <a:cubicBezTo>
                    <a:pt x="530" y="206"/>
                    <a:pt x="530" y="221"/>
                    <a:pt x="530" y="221"/>
                  </a:cubicBezTo>
                  <a:cubicBezTo>
                    <a:pt x="559" y="265"/>
                    <a:pt x="574" y="295"/>
                    <a:pt x="574" y="339"/>
                  </a:cubicBezTo>
                  <a:cubicBezTo>
                    <a:pt x="574" y="398"/>
                    <a:pt x="530" y="457"/>
                    <a:pt x="471" y="501"/>
                  </a:cubicBezTo>
                  <a:cubicBezTo>
                    <a:pt x="471" y="560"/>
                    <a:pt x="471" y="560"/>
                    <a:pt x="471" y="560"/>
                  </a:cubicBezTo>
                  <a:cubicBezTo>
                    <a:pt x="397" y="516"/>
                    <a:pt x="397" y="516"/>
                    <a:pt x="397" y="516"/>
                  </a:cubicBezTo>
                  <a:cubicBezTo>
                    <a:pt x="383" y="530"/>
                    <a:pt x="367" y="530"/>
                    <a:pt x="353" y="530"/>
                  </a:cubicBezTo>
                  <a:cubicBezTo>
                    <a:pt x="309" y="530"/>
                    <a:pt x="279" y="516"/>
                    <a:pt x="235" y="486"/>
                  </a:cubicBezTo>
                  <a:cubicBezTo>
                    <a:pt x="220" y="486"/>
                    <a:pt x="220" y="486"/>
                    <a:pt x="206" y="486"/>
                  </a:cubicBezTo>
                  <a:cubicBezTo>
                    <a:pt x="191" y="486"/>
                    <a:pt x="191" y="486"/>
                    <a:pt x="176" y="486"/>
                  </a:cubicBezTo>
                  <a:cubicBezTo>
                    <a:pt x="235" y="530"/>
                    <a:pt x="279" y="560"/>
                    <a:pt x="353" y="560"/>
                  </a:cubicBezTo>
                  <a:cubicBezTo>
                    <a:pt x="367" y="560"/>
                    <a:pt x="383" y="560"/>
                    <a:pt x="397" y="560"/>
                  </a:cubicBezTo>
                  <a:cubicBezTo>
                    <a:pt x="515" y="618"/>
                    <a:pt x="515" y="618"/>
                    <a:pt x="515" y="618"/>
                  </a:cubicBezTo>
                  <a:cubicBezTo>
                    <a:pt x="515" y="516"/>
                    <a:pt x="515" y="516"/>
                    <a:pt x="515" y="516"/>
                  </a:cubicBezTo>
                  <a:cubicBezTo>
                    <a:pt x="574" y="471"/>
                    <a:pt x="603" y="413"/>
                    <a:pt x="603" y="339"/>
                  </a:cubicBezTo>
                  <a:cubicBezTo>
                    <a:pt x="603" y="280"/>
                    <a:pt x="574" y="221"/>
                    <a:pt x="530" y="177"/>
                  </a:cubicBezTo>
                  <a:close/>
                  <a:moveTo>
                    <a:pt x="191" y="442"/>
                  </a:moveTo>
                  <a:lnTo>
                    <a:pt x="191" y="442"/>
                  </a:lnTo>
                  <a:cubicBezTo>
                    <a:pt x="206" y="442"/>
                    <a:pt x="235" y="442"/>
                    <a:pt x="250" y="442"/>
                  </a:cubicBezTo>
                  <a:cubicBezTo>
                    <a:pt x="397" y="442"/>
                    <a:pt x="485" y="339"/>
                    <a:pt x="485" y="221"/>
                  </a:cubicBezTo>
                  <a:cubicBezTo>
                    <a:pt x="485" y="88"/>
                    <a:pt x="367" y="0"/>
                    <a:pt x="250" y="0"/>
                  </a:cubicBezTo>
                  <a:cubicBezTo>
                    <a:pt x="117" y="0"/>
                    <a:pt x="0" y="88"/>
                    <a:pt x="0" y="221"/>
                  </a:cubicBezTo>
                  <a:cubicBezTo>
                    <a:pt x="0" y="295"/>
                    <a:pt x="29" y="354"/>
                    <a:pt x="73" y="398"/>
                  </a:cubicBezTo>
                  <a:cubicBezTo>
                    <a:pt x="73" y="501"/>
                    <a:pt x="73" y="501"/>
                    <a:pt x="73" y="501"/>
                  </a:cubicBezTo>
                  <a:lnTo>
                    <a:pt x="191" y="442"/>
                  </a:lnTo>
                  <a:close/>
                  <a:moveTo>
                    <a:pt x="44" y="221"/>
                  </a:moveTo>
                  <a:lnTo>
                    <a:pt x="44" y="221"/>
                  </a:lnTo>
                  <a:cubicBezTo>
                    <a:pt x="44" y="118"/>
                    <a:pt x="132" y="30"/>
                    <a:pt x="250" y="30"/>
                  </a:cubicBezTo>
                  <a:cubicBezTo>
                    <a:pt x="353" y="30"/>
                    <a:pt x="456" y="118"/>
                    <a:pt x="456" y="221"/>
                  </a:cubicBezTo>
                  <a:cubicBezTo>
                    <a:pt x="456" y="324"/>
                    <a:pt x="367" y="413"/>
                    <a:pt x="250" y="413"/>
                  </a:cubicBezTo>
                  <a:cubicBezTo>
                    <a:pt x="235" y="413"/>
                    <a:pt x="206" y="413"/>
                    <a:pt x="191" y="398"/>
                  </a:cubicBezTo>
                  <a:cubicBezTo>
                    <a:pt x="117" y="442"/>
                    <a:pt x="117" y="442"/>
                    <a:pt x="117" y="442"/>
                  </a:cubicBezTo>
                  <a:cubicBezTo>
                    <a:pt x="117" y="383"/>
                    <a:pt x="117" y="383"/>
                    <a:pt x="117" y="383"/>
                  </a:cubicBezTo>
                  <a:cubicBezTo>
                    <a:pt x="73" y="339"/>
                    <a:pt x="44" y="280"/>
                    <a:pt x="44" y="221"/>
                  </a:cubicBezTo>
                  <a:close/>
                </a:path>
              </a:pathLst>
            </a:custGeom>
            <a:solidFill>
              <a:srgbClr val="FFA95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395" name="Google Shape;395;p6"/>
          <p:cNvGrpSpPr/>
          <p:nvPr/>
        </p:nvGrpSpPr>
        <p:grpSpPr>
          <a:xfrm>
            <a:off x="273231" y="968913"/>
            <a:ext cx="3439786" cy="3703297"/>
            <a:chOff x="7971474" y="2277493"/>
            <a:chExt cx="3150058" cy="3379338"/>
          </a:xfrm>
        </p:grpSpPr>
        <p:sp>
          <p:nvSpPr>
            <p:cNvPr id="396" name="Google Shape;396;p6"/>
            <p:cNvSpPr/>
            <p:nvPr/>
          </p:nvSpPr>
          <p:spPr>
            <a:xfrm>
              <a:off x="8016382" y="2819876"/>
              <a:ext cx="3105150" cy="2276475"/>
            </a:xfrm>
            <a:prstGeom prst="rect">
              <a:avLst/>
            </a:prstGeom>
            <a:solidFill>
              <a:schemeClr val="lt1"/>
            </a:solidFill>
            <a:ln>
              <a:noFill/>
            </a:ln>
            <a:effectLst>
              <a:outerShdw blurRad="76200" sx="102000" rotWithShape="0" algn="ctr" sy="102000">
                <a:srgbClr val="3F3F3F">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97" name="Google Shape;397;p6"/>
            <p:cNvSpPr txBox="1"/>
            <p:nvPr/>
          </p:nvSpPr>
          <p:spPr>
            <a:xfrm>
              <a:off x="8204896" y="3677214"/>
              <a:ext cx="2689700" cy="8425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Nhiều trường trung học phổ thông vẫn chưa có hệ thống quản lý trên internet.</a:t>
              </a:r>
              <a:endParaRPr b="0" i="0" sz="1800" u="none" cap="none" strike="noStrike">
                <a:solidFill>
                  <a:schemeClr val="dk1"/>
                </a:solidFill>
                <a:latin typeface="Times New Roman"/>
                <a:ea typeface="Times New Roman"/>
                <a:cs typeface="Times New Roman"/>
                <a:sym typeface="Times New Roman"/>
              </a:endParaRPr>
            </a:p>
          </p:txBody>
        </p:sp>
        <p:cxnSp>
          <p:nvCxnSpPr>
            <p:cNvPr id="398" name="Google Shape;398;p6"/>
            <p:cNvCxnSpPr/>
            <p:nvPr/>
          </p:nvCxnSpPr>
          <p:spPr>
            <a:xfrm>
              <a:off x="7971474" y="2828924"/>
              <a:ext cx="0" cy="1138238"/>
            </a:xfrm>
            <a:prstGeom prst="straightConnector1">
              <a:avLst/>
            </a:prstGeom>
            <a:noFill/>
            <a:ln cap="flat" cmpd="sng" w="38100">
              <a:solidFill>
                <a:srgbClr val="695E78"/>
              </a:solidFill>
              <a:prstDash val="solid"/>
              <a:miter lim="8000"/>
              <a:headEnd len="sm" w="sm" type="none"/>
              <a:tailEnd len="sm" w="sm" type="none"/>
            </a:ln>
          </p:spPr>
        </p:cxnSp>
        <p:cxnSp>
          <p:nvCxnSpPr>
            <p:cNvPr id="399" name="Google Shape;399;p6"/>
            <p:cNvCxnSpPr/>
            <p:nvPr/>
          </p:nvCxnSpPr>
          <p:spPr>
            <a:xfrm rot="10800000">
              <a:off x="8521542" y="2277493"/>
              <a:ext cx="0" cy="1138238"/>
            </a:xfrm>
            <a:prstGeom prst="straightConnector1">
              <a:avLst/>
            </a:prstGeom>
            <a:noFill/>
            <a:ln cap="flat" cmpd="sng" w="38100">
              <a:solidFill>
                <a:srgbClr val="695E78"/>
              </a:solidFill>
              <a:prstDash val="solid"/>
              <a:miter lim="8000"/>
              <a:headEnd len="sm" w="sm" type="none"/>
              <a:tailEnd len="sm" w="sm" type="none"/>
            </a:ln>
          </p:spPr>
        </p:cxnSp>
        <p:cxnSp>
          <p:nvCxnSpPr>
            <p:cNvPr id="400" name="Google Shape;400;p6"/>
            <p:cNvCxnSpPr/>
            <p:nvPr/>
          </p:nvCxnSpPr>
          <p:spPr>
            <a:xfrm rot="10800000">
              <a:off x="11043284" y="3967162"/>
              <a:ext cx="0" cy="1138238"/>
            </a:xfrm>
            <a:prstGeom prst="straightConnector1">
              <a:avLst/>
            </a:prstGeom>
            <a:noFill/>
            <a:ln cap="flat" cmpd="sng" w="38100">
              <a:solidFill>
                <a:srgbClr val="695E78"/>
              </a:solidFill>
              <a:prstDash val="solid"/>
              <a:miter lim="8000"/>
              <a:headEnd len="sm" w="sm" type="none"/>
              <a:tailEnd len="sm" w="sm" type="none"/>
            </a:ln>
          </p:spPr>
        </p:cxnSp>
        <p:cxnSp>
          <p:nvCxnSpPr>
            <p:cNvPr id="401" name="Google Shape;401;p6"/>
            <p:cNvCxnSpPr/>
            <p:nvPr/>
          </p:nvCxnSpPr>
          <p:spPr>
            <a:xfrm>
              <a:off x="10493216" y="4518593"/>
              <a:ext cx="0" cy="1138238"/>
            </a:xfrm>
            <a:prstGeom prst="straightConnector1">
              <a:avLst/>
            </a:prstGeom>
            <a:noFill/>
            <a:ln cap="flat" cmpd="sng" w="38100">
              <a:solidFill>
                <a:srgbClr val="695E78"/>
              </a:solidFill>
              <a:prstDash val="solid"/>
              <a:miter lim="8000"/>
              <a:headEnd len="sm" w="sm" type="none"/>
              <a:tailEnd len="sm" w="sm" type="none"/>
            </a:ln>
          </p:spPr>
        </p:cxnSp>
        <p:sp>
          <p:nvSpPr>
            <p:cNvPr id="402" name="Google Shape;402;p6"/>
            <p:cNvSpPr/>
            <p:nvPr/>
          </p:nvSpPr>
          <p:spPr>
            <a:xfrm>
              <a:off x="9231964" y="3041103"/>
              <a:ext cx="556072" cy="528386"/>
            </a:xfrm>
            <a:custGeom>
              <a:rect b="b" l="l" r="r" t="t"/>
              <a:pathLst>
                <a:path extrusionOk="0" h="604" w="634">
                  <a:moveTo>
                    <a:pt x="309" y="44"/>
                  </a:moveTo>
                  <a:lnTo>
                    <a:pt x="309" y="44"/>
                  </a:lnTo>
                  <a:close/>
                  <a:moveTo>
                    <a:pt x="14" y="220"/>
                  </a:moveTo>
                  <a:lnTo>
                    <a:pt x="14" y="220"/>
                  </a:lnTo>
                  <a:cubicBezTo>
                    <a:pt x="279" y="338"/>
                    <a:pt x="279" y="338"/>
                    <a:pt x="279" y="338"/>
                  </a:cubicBezTo>
                  <a:cubicBezTo>
                    <a:pt x="309" y="353"/>
                    <a:pt x="324" y="353"/>
                    <a:pt x="338" y="338"/>
                  </a:cubicBezTo>
                  <a:cubicBezTo>
                    <a:pt x="603" y="220"/>
                    <a:pt x="603" y="220"/>
                    <a:pt x="603" y="220"/>
                  </a:cubicBezTo>
                  <a:cubicBezTo>
                    <a:pt x="633" y="206"/>
                    <a:pt x="633" y="176"/>
                    <a:pt x="603" y="161"/>
                  </a:cubicBezTo>
                  <a:cubicBezTo>
                    <a:pt x="338" y="14"/>
                    <a:pt x="338" y="14"/>
                    <a:pt x="338" y="14"/>
                  </a:cubicBezTo>
                  <a:cubicBezTo>
                    <a:pt x="324" y="0"/>
                    <a:pt x="309" y="14"/>
                    <a:pt x="279" y="14"/>
                  </a:cubicBezTo>
                  <a:cubicBezTo>
                    <a:pt x="14" y="161"/>
                    <a:pt x="14" y="161"/>
                    <a:pt x="14" y="161"/>
                  </a:cubicBezTo>
                  <a:cubicBezTo>
                    <a:pt x="0" y="176"/>
                    <a:pt x="0" y="206"/>
                    <a:pt x="14" y="220"/>
                  </a:cubicBezTo>
                  <a:close/>
                  <a:moveTo>
                    <a:pt x="309" y="44"/>
                  </a:moveTo>
                  <a:lnTo>
                    <a:pt x="309" y="44"/>
                  </a:lnTo>
                  <a:cubicBezTo>
                    <a:pt x="588" y="191"/>
                    <a:pt x="588" y="191"/>
                    <a:pt x="588" y="191"/>
                  </a:cubicBezTo>
                  <a:cubicBezTo>
                    <a:pt x="309" y="309"/>
                    <a:pt x="309" y="309"/>
                    <a:pt x="309" y="309"/>
                  </a:cubicBezTo>
                  <a:cubicBezTo>
                    <a:pt x="44" y="191"/>
                    <a:pt x="44" y="191"/>
                    <a:pt x="44" y="191"/>
                  </a:cubicBezTo>
                  <a:lnTo>
                    <a:pt x="309" y="44"/>
                  </a:lnTo>
                  <a:close/>
                  <a:moveTo>
                    <a:pt x="309" y="559"/>
                  </a:moveTo>
                  <a:lnTo>
                    <a:pt x="309" y="559"/>
                  </a:lnTo>
                  <a:cubicBezTo>
                    <a:pt x="44" y="441"/>
                    <a:pt x="44" y="441"/>
                    <a:pt x="44" y="441"/>
                  </a:cubicBezTo>
                  <a:cubicBezTo>
                    <a:pt x="44" y="441"/>
                    <a:pt x="14" y="427"/>
                    <a:pt x="0" y="427"/>
                  </a:cubicBezTo>
                  <a:cubicBezTo>
                    <a:pt x="0" y="441"/>
                    <a:pt x="0" y="456"/>
                    <a:pt x="14" y="471"/>
                  </a:cubicBezTo>
                  <a:cubicBezTo>
                    <a:pt x="279" y="589"/>
                    <a:pt x="279" y="589"/>
                    <a:pt x="279" y="589"/>
                  </a:cubicBezTo>
                  <a:cubicBezTo>
                    <a:pt x="309" y="603"/>
                    <a:pt x="324" y="603"/>
                    <a:pt x="338" y="589"/>
                  </a:cubicBezTo>
                  <a:cubicBezTo>
                    <a:pt x="603" y="471"/>
                    <a:pt x="603" y="471"/>
                    <a:pt x="603" y="471"/>
                  </a:cubicBezTo>
                  <a:cubicBezTo>
                    <a:pt x="618" y="471"/>
                    <a:pt x="633" y="441"/>
                    <a:pt x="633" y="427"/>
                  </a:cubicBezTo>
                  <a:cubicBezTo>
                    <a:pt x="618" y="427"/>
                    <a:pt x="588" y="441"/>
                    <a:pt x="588" y="441"/>
                  </a:cubicBezTo>
                  <a:lnTo>
                    <a:pt x="309" y="559"/>
                  </a:lnTo>
                  <a:close/>
                  <a:moveTo>
                    <a:pt x="14" y="338"/>
                  </a:moveTo>
                  <a:lnTo>
                    <a:pt x="14" y="338"/>
                  </a:lnTo>
                  <a:cubicBezTo>
                    <a:pt x="279" y="471"/>
                    <a:pt x="279" y="471"/>
                    <a:pt x="279" y="471"/>
                  </a:cubicBezTo>
                  <a:cubicBezTo>
                    <a:pt x="309" y="471"/>
                    <a:pt x="324" y="471"/>
                    <a:pt x="338" y="471"/>
                  </a:cubicBezTo>
                  <a:cubicBezTo>
                    <a:pt x="603" y="338"/>
                    <a:pt x="603" y="338"/>
                    <a:pt x="603" y="338"/>
                  </a:cubicBezTo>
                  <a:cubicBezTo>
                    <a:pt x="618" y="338"/>
                    <a:pt x="633" y="309"/>
                    <a:pt x="633" y="294"/>
                  </a:cubicBezTo>
                  <a:cubicBezTo>
                    <a:pt x="618" y="309"/>
                    <a:pt x="588" y="309"/>
                    <a:pt x="588" y="309"/>
                  </a:cubicBezTo>
                  <a:cubicBezTo>
                    <a:pt x="309" y="441"/>
                    <a:pt x="309" y="441"/>
                    <a:pt x="309" y="441"/>
                  </a:cubicBezTo>
                  <a:cubicBezTo>
                    <a:pt x="44" y="309"/>
                    <a:pt x="44" y="309"/>
                    <a:pt x="44" y="309"/>
                  </a:cubicBezTo>
                  <a:cubicBezTo>
                    <a:pt x="44" y="309"/>
                    <a:pt x="14" y="309"/>
                    <a:pt x="0" y="294"/>
                  </a:cubicBezTo>
                  <a:cubicBezTo>
                    <a:pt x="0" y="309"/>
                    <a:pt x="0" y="338"/>
                    <a:pt x="14" y="338"/>
                  </a:cubicBezTo>
                  <a:close/>
                </a:path>
              </a:pathLst>
            </a:custGeom>
            <a:solidFill>
              <a:srgbClr val="695E7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403" name="Google Shape;403;p6"/>
          <p:cNvGrpSpPr/>
          <p:nvPr/>
        </p:nvGrpSpPr>
        <p:grpSpPr>
          <a:xfrm>
            <a:off x="8082738" y="982890"/>
            <a:ext cx="3341540" cy="3617638"/>
            <a:chOff x="1015001" y="879443"/>
            <a:chExt cx="3121971" cy="3379338"/>
          </a:xfrm>
        </p:grpSpPr>
        <p:grpSp>
          <p:nvGrpSpPr>
            <p:cNvPr id="404" name="Google Shape;404;p6"/>
            <p:cNvGrpSpPr/>
            <p:nvPr/>
          </p:nvGrpSpPr>
          <p:grpSpPr>
            <a:xfrm>
              <a:off x="1015001" y="879443"/>
              <a:ext cx="3105150" cy="3379338"/>
              <a:chOff x="1121329" y="2277493"/>
              <a:chExt cx="3105150" cy="3379338"/>
            </a:xfrm>
          </p:grpSpPr>
          <p:sp>
            <p:nvSpPr>
              <p:cNvPr id="405" name="Google Shape;405;p6"/>
              <p:cNvSpPr/>
              <p:nvPr/>
            </p:nvSpPr>
            <p:spPr>
              <a:xfrm>
                <a:off x="1121329" y="2846613"/>
                <a:ext cx="3105150" cy="2276475"/>
              </a:xfrm>
              <a:prstGeom prst="rect">
                <a:avLst/>
              </a:prstGeom>
              <a:solidFill>
                <a:schemeClr val="lt1"/>
              </a:solidFill>
              <a:ln>
                <a:noFill/>
              </a:ln>
              <a:effectLst>
                <a:outerShdw blurRad="76200" sx="102000" rotWithShape="0" algn="ctr" sy="102000">
                  <a:srgbClr val="3F3F3F">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cxnSp>
            <p:nvCxnSpPr>
              <p:cNvPr id="406" name="Google Shape;406;p6"/>
              <p:cNvCxnSpPr/>
              <p:nvPr/>
            </p:nvCxnSpPr>
            <p:spPr>
              <a:xfrm>
                <a:off x="1146335" y="2828924"/>
                <a:ext cx="0" cy="1138238"/>
              </a:xfrm>
              <a:prstGeom prst="straightConnector1">
                <a:avLst/>
              </a:prstGeom>
              <a:noFill/>
              <a:ln cap="flat" cmpd="sng" w="38100">
                <a:solidFill>
                  <a:srgbClr val="D8717B"/>
                </a:solidFill>
                <a:prstDash val="solid"/>
                <a:miter lim="8000"/>
                <a:headEnd len="sm" w="sm" type="none"/>
                <a:tailEnd len="sm" w="sm" type="none"/>
              </a:ln>
            </p:spPr>
          </p:cxnSp>
          <p:cxnSp>
            <p:nvCxnSpPr>
              <p:cNvPr id="407" name="Google Shape;407;p6"/>
              <p:cNvCxnSpPr/>
              <p:nvPr/>
            </p:nvCxnSpPr>
            <p:spPr>
              <a:xfrm rot="10800000">
                <a:off x="1696403" y="2277493"/>
                <a:ext cx="0" cy="1138238"/>
              </a:xfrm>
              <a:prstGeom prst="straightConnector1">
                <a:avLst/>
              </a:prstGeom>
              <a:noFill/>
              <a:ln cap="flat" cmpd="sng" w="38100">
                <a:solidFill>
                  <a:srgbClr val="D8717B"/>
                </a:solidFill>
                <a:prstDash val="solid"/>
                <a:miter lim="8000"/>
                <a:headEnd len="sm" w="sm" type="none"/>
                <a:tailEnd len="sm" w="sm" type="none"/>
              </a:ln>
            </p:spPr>
          </p:cxnSp>
          <p:cxnSp>
            <p:nvCxnSpPr>
              <p:cNvPr id="408" name="Google Shape;408;p6"/>
              <p:cNvCxnSpPr/>
              <p:nvPr/>
            </p:nvCxnSpPr>
            <p:spPr>
              <a:xfrm rot="10800000">
                <a:off x="4218145" y="3967162"/>
                <a:ext cx="0" cy="1138238"/>
              </a:xfrm>
              <a:prstGeom prst="straightConnector1">
                <a:avLst/>
              </a:prstGeom>
              <a:noFill/>
              <a:ln cap="flat" cmpd="sng" w="38100">
                <a:solidFill>
                  <a:srgbClr val="D8717B"/>
                </a:solidFill>
                <a:prstDash val="solid"/>
                <a:miter lim="8000"/>
                <a:headEnd len="sm" w="sm" type="none"/>
                <a:tailEnd len="sm" w="sm" type="none"/>
              </a:ln>
            </p:spPr>
          </p:cxnSp>
          <p:cxnSp>
            <p:nvCxnSpPr>
              <p:cNvPr id="409" name="Google Shape;409;p6"/>
              <p:cNvCxnSpPr/>
              <p:nvPr/>
            </p:nvCxnSpPr>
            <p:spPr>
              <a:xfrm>
                <a:off x="3665696" y="4518593"/>
                <a:ext cx="0" cy="1138238"/>
              </a:xfrm>
              <a:prstGeom prst="straightConnector1">
                <a:avLst/>
              </a:prstGeom>
              <a:noFill/>
              <a:ln cap="flat" cmpd="sng" w="38100">
                <a:solidFill>
                  <a:srgbClr val="D8717B"/>
                </a:solidFill>
                <a:prstDash val="solid"/>
                <a:miter lim="8000"/>
                <a:headEnd len="sm" w="sm" type="none"/>
                <a:tailEnd len="sm" w="sm" type="none"/>
              </a:ln>
            </p:spPr>
          </p:cxnSp>
        </p:grpSp>
        <p:sp>
          <p:nvSpPr>
            <p:cNvPr id="410" name="Google Shape;410;p6"/>
            <p:cNvSpPr/>
            <p:nvPr/>
          </p:nvSpPr>
          <p:spPr>
            <a:xfrm>
              <a:off x="2322706" y="1574834"/>
              <a:ext cx="391166" cy="505655"/>
            </a:xfrm>
            <a:custGeom>
              <a:rect b="b" l="l" r="r" t="t"/>
              <a:pathLst>
                <a:path extrusionOk="0" h="619" w="546">
                  <a:moveTo>
                    <a:pt x="413" y="368"/>
                  </a:moveTo>
                  <a:lnTo>
                    <a:pt x="413" y="368"/>
                  </a:lnTo>
                  <a:cubicBezTo>
                    <a:pt x="236" y="368"/>
                    <a:pt x="236" y="368"/>
                    <a:pt x="236" y="368"/>
                  </a:cubicBezTo>
                  <a:cubicBezTo>
                    <a:pt x="221" y="368"/>
                    <a:pt x="221" y="383"/>
                    <a:pt x="221" y="383"/>
                  </a:cubicBezTo>
                  <a:cubicBezTo>
                    <a:pt x="221" y="398"/>
                    <a:pt x="221" y="412"/>
                    <a:pt x="236" y="412"/>
                  </a:cubicBezTo>
                  <a:cubicBezTo>
                    <a:pt x="413" y="412"/>
                    <a:pt x="413" y="412"/>
                    <a:pt x="413" y="412"/>
                  </a:cubicBezTo>
                  <a:cubicBezTo>
                    <a:pt x="427" y="412"/>
                    <a:pt x="427" y="398"/>
                    <a:pt x="427" y="383"/>
                  </a:cubicBezTo>
                  <a:cubicBezTo>
                    <a:pt x="427" y="383"/>
                    <a:pt x="427" y="368"/>
                    <a:pt x="413" y="368"/>
                  </a:cubicBezTo>
                  <a:close/>
                  <a:moveTo>
                    <a:pt x="413" y="265"/>
                  </a:moveTo>
                  <a:lnTo>
                    <a:pt x="413" y="265"/>
                  </a:lnTo>
                  <a:cubicBezTo>
                    <a:pt x="236" y="265"/>
                    <a:pt x="236" y="265"/>
                    <a:pt x="236" y="265"/>
                  </a:cubicBezTo>
                  <a:cubicBezTo>
                    <a:pt x="221" y="265"/>
                    <a:pt x="221" y="280"/>
                    <a:pt x="221" y="295"/>
                  </a:cubicBezTo>
                  <a:cubicBezTo>
                    <a:pt x="221" y="295"/>
                    <a:pt x="221" y="309"/>
                    <a:pt x="236" y="309"/>
                  </a:cubicBezTo>
                  <a:cubicBezTo>
                    <a:pt x="413" y="309"/>
                    <a:pt x="413" y="309"/>
                    <a:pt x="413" y="309"/>
                  </a:cubicBezTo>
                  <a:cubicBezTo>
                    <a:pt x="427" y="309"/>
                    <a:pt x="427" y="295"/>
                    <a:pt x="427" y="295"/>
                  </a:cubicBezTo>
                  <a:cubicBezTo>
                    <a:pt x="427" y="280"/>
                    <a:pt x="427" y="265"/>
                    <a:pt x="413" y="265"/>
                  </a:cubicBezTo>
                  <a:close/>
                  <a:moveTo>
                    <a:pt x="413" y="0"/>
                  </a:moveTo>
                  <a:lnTo>
                    <a:pt x="413" y="0"/>
                  </a:lnTo>
                  <a:lnTo>
                    <a:pt x="177" y="0"/>
                  </a:lnTo>
                  <a:cubicBezTo>
                    <a:pt x="133" y="0"/>
                    <a:pt x="104" y="29"/>
                    <a:pt x="104" y="74"/>
                  </a:cubicBezTo>
                  <a:cubicBezTo>
                    <a:pt x="74" y="74"/>
                    <a:pt x="74" y="74"/>
                    <a:pt x="74" y="74"/>
                  </a:cubicBezTo>
                  <a:cubicBezTo>
                    <a:pt x="30" y="74"/>
                    <a:pt x="0" y="118"/>
                    <a:pt x="0" y="147"/>
                  </a:cubicBezTo>
                  <a:cubicBezTo>
                    <a:pt x="0" y="545"/>
                    <a:pt x="0" y="545"/>
                    <a:pt x="0" y="545"/>
                  </a:cubicBezTo>
                  <a:cubicBezTo>
                    <a:pt x="0" y="589"/>
                    <a:pt x="45" y="618"/>
                    <a:pt x="74" y="618"/>
                  </a:cubicBezTo>
                  <a:cubicBezTo>
                    <a:pt x="368" y="618"/>
                    <a:pt x="368" y="618"/>
                    <a:pt x="368" y="618"/>
                  </a:cubicBezTo>
                  <a:cubicBezTo>
                    <a:pt x="413" y="618"/>
                    <a:pt x="457" y="589"/>
                    <a:pt x="457" y="545"/>
                  </a:cubicBezTo>
                  <a:cubicBezTo>
                    <a:pt x="472" y="545"/>
                    <a:pt x="472" y="545"/>
                    <a:pt x="472" y="545"/>
                  </a:cubicBezTo>
                  <a:cubicBezTo>
                    <a:pt x="516" y="545"/>
                    <a:pt x="545" y="501"/>
                    <a:pt x="545" y="471"/>
                  </a:cubicBezTo>
                  <a:cubicBezTo>
                    <a:pt x="545" y="192"/>
                    <a:pt x="545" y="192"/>
                    <a:pt x="545" y="192"/>
                  </a:cubicBezTo>
                  <a:cubicBezTo>
                    <a:pt x="545" y="147"/>
                    <a:pt x="545" y="147"/>
                    <a:pt x="545" y="147"/>
                  </a:cubicBezTo>
                  <a:lnTo>
                    <a:pt x="413" y="0"/>
                  </a:lnTo>
                  <a:close/>
                  <a:moveTo>
                    <a:pt x="368" y="589"/>
                  </a:moveTo>
                  <a:lnTo>
                    <a:pt x="368" y="589"/>
                  </a:lnTo>
                  <a:cubicBezTo>
                    <a:pt x="74" y="589"/>
                    <a:pt x="74" y="589"/>
                    <a:pt x="74" y="589"/>
                  </a:cubicBezTo>
                  <a:cubicBezTo>
                    <a:pt x="59" y="589"/>
                    <a:pt x="45" y="559"/>
                    <a:pt x="45" y="545"/>
                  </a:cubicBezTo>
                  <a:cubicBezTo>
                    <a:pt x="45" y="147"/>
                    <a:pt x="45" y="147"/>
                    <a:pt x="45" y="147"/>
                  </a:cubicBezTo>
                  <a:cubicBezTo>
                    <a:pt x="45" y="133"/>
                    <a:pt x="59" y="118"/>
                    <a:pt x="74" y="118"/>
                  </a:cubicBezTo>
                  <a:cubicBezTo>
                    <a:pt x="104" y="118"/>
                    <a:pt x="104" y="118"/>
                    <a:pt x="104" y="118"/>
                  </a:cubicBezTo>
                  <a:cubicBezTo>
                    <a:pt x="104" y="471"/>
                    <a:pt x="104" y="471"/>
                    <a:pt x="104" y="471"/>
                  </a:cubicBezTo>
                  <a:cubicBezTo>
                    <a:pt x="104" y="501"/>
                    <a:pt x="133" y="545"/>
                    <a:pt x="177" y="545"/>
                  </a:cubicBezTo>
                  <a:cubicBezTo>
                    <a:pt x="413" y="545"/>
                    <a:pt x="413" y="545"/>
                    <a:pt x="413" y="545"/>
                  </a:cubicBezTo>
                  <a:cubicBezTo>
                    <a:pt x="413" y="559"/>
                    <a:pt x="398" y="589"/>
                    <a:pt x="368" y="589"/>
                  </a:cubicBezTo>
                  <a:close/>
                  <a:moveTo>
                    <a:pt x="516" y="471"/>
                  </a:moveTo>
                  <a:lnTo>
                    <a:pt x="516" y="471"/>
                  </a:lnTo>
                  <a:cubicBezTo>
                    <a:pt x="516" y="486"/>
                    <a:pt x="486" y="501"/>
                    <a:pt x="472" y="501"/>
                  </a:cubicBezTo>
                  <a:cubicBezTo>
                    <a:pt x="177" y="501"/>
                    <a:pt x="177" y="501"/>
                    <a:pt x="177" y="501"/>
                  </a:cubicBezTo>
                  <a:cubicBezTo>
                    <a:pt x="163" y="501"/>
                    <a:pt x="133" y="486"/>
                    <a:pt x="133" y="471"/>
                  </a:cubicBezTo>
                  <a:cubicBezTo>
                    <a:pt x="133" y="74"/>
                    <a:pt x="133" y="74"/>
                    <a:pt x="133" y="74"/>
                  </a:cubicBezTo>
                  <a:cubicBezTo>
                    <a:pt x="133" y="59"/>
                    <a:pt x="163" y="29"/>
                    <a:pt x="177" y="29"/>
                  </a:cubicBezTo>
                  <a:cubicBezTo>
                    <a:pt x="368" y="29"/>
                    <a:pt x="368" y="29"/>
                    <a:pt x="368" y="29"/>
                  </a:cubicBezTo>
                  <a:cubicBezTo>
                    <a:pt x="368" y="74"/>
                    <a:pt x="368" y="118"/>
                    <a:pt x="368" y="118"/>
                  </a:cubicBezTo>
                  <a:cubicBezTo>
                    <a:pt x="368" y="147"/>
                    <a:pt x="413" y="192"/>
                    <a:pt x="457" y="192"/>
                  </a:cubicBezTo>
                  <a:cubicBezTo>
                    <a:pt x="457" y="192"/>
                    <a:pt x="472" y="192"/>
                    <a:pt x="516" y="192"/>
                  </a:cubicBezTo>
                  <a:lnTo>
                    <a:pt x="516" y="471"/>
                  </a:lnTo>
                  <a:close/>
                  <a:moveTo>
                    <a:pt x="457" y="147"/>
                  </a:moveTo>
                  <a:lnTo>
                    <a:pt x="457" y="147"/>
                  </a:lnTo>
                  <a:cubicBezTo>
                    <a:pt x="427" y="147"/>
                    <a:pt x="413" y="118"/>
                    <a:pt x="413" y="88"/>
                  </a:cubicBezTo>
                  <a:cubicBezTo>
                    <a:pt x="413" y="88"/>
                    <a:pt x="413" y="74"/>
                    <a:pt x="413" y="29"/>
                  </a:cubicBezTo>
                  <a:lnTo>
                    <a:pt x="413" y="29"/>
                  </a:lnTo>
                  <a:cubicBezTo>
                    <a:pt x="516" y="147"/>
                    <a:pt x="516" y="147"/>
                    <a:pt x="516" y="147"/>
                  </a:cubicBezTo>
                  <a:lnTo>
                    <a:pt x="457" y="147"/>
                  </a:lnTo>
                  <a:close/>
                </a:path>
              </a:pathLst>
            </a:custGeom>
            <a:solidFill>
              <a:srgbClr val="F2524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1" name="Google Shape;411;p6"/>
            <p:cNvSpPr txBox="1"/>
            <p:nvPr/>
          </p:nvSpPr>
          <p:spPr>
            <a:xfrm>
              <a:off x="1145940" y="2206761"/>
              <a:ext cx="2991032" cy="86247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Việc quản lý thông tin học sinh, giáo viên bằng giấy tờ sẽ gây ra lãng phí tiền bạc và thất lạc.</a:t>
              </a:r>
              <a:endParaRPr b="0" i="0" sz="1800" u="none" cap="none" strike="noStrike">
                <a:solidFill>
                  <a:schemeClr val="dk1"/>
                </a:solidFill>
                <a:latin typeface="Times New Roman"/>
                <a:ea typeface="Times New Roman"/>
                <a:cs typeface="Times New Roman"/>
                <a:sym typeface="Times New Roman"/>
              </a:endParaRPr>
            </a:p>
          </p:txBody>
        </p:sp>
      </p:gr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03"/>
                                        </p:tgtEl>
                                        <p:attrNameLst>
                                          <p:attrName>style.visibility</p:attrName>
                                        </p:attrNameLst>
                                      </p:cBhvr>
                                      <p:to>
                                        <p:strVal val="visible"/>
                                      </p:to>
                                    </p:set>
                                    <p:animEffect filter="fade" transition="in">
                                      <p:cBhvr>
                                        <p:cTn dur="500"/>
                                        <p:tgtEl>
                                          <p:spTgt spid="403"/>
                                        </p:tgtEl>
                                      </p:cBhvr>
                                    </p:animEffect>
                                  </p:childTnLst>
                                </p:cTn>
                              </p:par>
                              <p:par>
                                <p:cTn fill="hold" nodeType="withEffect" presetClass="entr" presetID="10" presetSubtype="0">
                                  <p:stCondLst>
                                    <p:cond delay="0"/>
                                  </p:stCondLst>
                                  <p:childTnLst>
                                    <p:set>
                                      <p:cBhvr>
                                        <p:cTn dur="1" fill="hold">
                                          <p:stCondLst>
                                            <p:cond delay="0"/>
                                          </p:stCondLst>
                                        </p:cTn>
                                        <p:tgtEl>
                                          <p:spTgt spid="387"/>
                                        </p:tgtEl>
                                        <p:attrNameLst>
                                          <p:attrName>style.visibility</p:attrName>
                                        </p:attrNameLst>
                                      </p:cBhvr>
                                      <p:to>
                                        <p:strVal val="visible"/>
                                      </p:to>
                                    </p:set>
                                    <p:animEffect filter="fade" transition="in">
                                      <p:cBhvr>
                                        <p:cTn dur="500"/>
                                        <p:tgtEl>
                                          <p:spTgt spid="387"/>
                                        </p:tgtEl>
                                      </p:cBhvr>
                                    </p:animEffect>
                                  </p:childTnLst>
                                </p:cTn>
                              </p:par>
                              <p:par>
                                <p:cTn fill="hold" nodeType="withEffect" presetClass="entr" presetID="10" presetSubtype="0">
                                  <p:stCondLst>
                                    <p:cond delay="0"/>
                                  </p:stCondLst>
                                  <p:childTnLst>
                                    <p:set>
                                      <p:cBhvr>
                                        <p:cTn dur="1" fill="hold">
                                          <p:stCondLst>
                                            <p:cond delay="0"/>
                                          </p:stCondLst>
                                        </p:cTn>
                                        <p:tgtEl>
                                          <p:spTgt spid="395"/>
                                        </p:tgtEl>
                                        <p:attrNameLst>
                                          <p:attrName>style.visibility</p:attrName>
                                        </p:attrNameLst>
                                      </p:cBhvr>
                                      <p:to>
                                        <p:strVal val="visible"/>
                                      </p:to>
                                    </p:set>
                                    <p:animEffect filter="fade" transition="in">
                                      <p:cBhvr>
                                        <p:cTn dur="500"/>
                                        <p:tgtEl>
                                          <p:spTgt spid="3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grpSp>
        <p:nvGrpSpPr>
          <p:cNvPr id="417" name="Google Shape;417;p11"/>
          <p:cNvGrpSpPr/>
          <p:nvPr/>
        </p:nvGrpSpPr>
        <p:grpSpPr>
          <a:xfrm>
            <a:off x="1447489" y="1909742"/>
            <a:ext cx="3004031" cy="2711475"/>
            <a:chOff x="1132443" y="1646005"/>
            <a:chExt cx="4613157" cy="4662275"/>
          </a:xfrm>
        </p:grpSpPr>
        <p:sp>
          <p:nvSpPr>
            <p:cNvPr id="418" name="Google Shape;418;p11"/>
            <p:cNvSpPr/>
            <p:nvPr/>
          </p:nvSpPr>
          <p:spPr>
            <a:xfrm>
              <a:off x="1148400" y="1720800"/>
              <a:ext cx="4587480" cy="4587480"/>
            </a:xfrm>
            <a:prstGeom prst="arc">
              <a:avLst>
                <a:gd fmla="val 20230496" name="adj1"/>
                <a:gd fmla="val 21370915" name="adj2"/>
              </a:avLst>
            </a:prstGeom>
            <a:noFill/>
            <a:ln cap="rnd" cmpd="sng" w="284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11"/>
            <p:cNvSpPr/>
            <p:nvPr/>
          </p:nvSpPr>
          <p:spPr>
            <a:xfrm>
              <a:off x="1158120" y="1720800"/>
              <a:ext cx="4587480" cy="4587480"/>
            </a:xfrm>
            <a:prstGeom prst="arc">
              <a:avLst>
                <a:gd fmla="val 43325" name="adj1"/>
                <a:gd fmla="val 3696807" name="adj2"/>
              </a:avLst>
            </a:prstGeom>
            <a:noFill/>
            <a:ln cap="rnd" cmpd="sng" w="284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11"/>
            <p:cNvSpPr/>
            <p:nvPr/>
          </p:nvSpPr>
          <p:spPr>
            <a:xfrm>
              <a:off x="1454400" y="2017080"/>
              <a:ext cx="3994920" cy="399492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11"/>
            <p:cNvSpPr/>
            <p:nvPr/>
          </p:nvSpPr>
          <p:spPr>
            <a:xfrm>
              <a:off x="1810440" y="2373120"/>
              <a:ext cx="3282840" cy="328284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11"/>
            <p:cNvSpPr/>
            <p:nvPr/>
          </p:nvSpPr>
          <p:spPr>
            <a:xfrm>
              <a:off x="2170080" y="2732760"/>
              <a:ext cx="2563560" cy="256356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11"/>
            <p:cNvSpPr/>
            <p:nvPr/>
          </p:nvSpPr>
          <p:spPr>
            <a:xfrm>
              <a:off x="2471040" y="3047400"/>
              <a:ext cx="1934640" cy="193464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11"/>
            <p:cNvSpPr/>
            <p:nvPr/>
          </p:nvSpPr>
          <p:spPr>
            <a:xfrm>
              <a:off x="2735640" y="3312000"/>
              <a:ext cx="1405080" cy="140508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11"/>
            <p:cNvSpPr/>
            <p:nvPr/>
          </p:nvSpPr>
          <p:spPr>
            <a:xfrm>
              <a:off x="2964240" y="3540240"/>
              <a:ext cx="948600" cy="9486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11"/>
            <p:cNvSpPr/>
            <p:nvPr/>
          </p:nvSpPr>
          <p:spPr>
            <a:xfrm>
              <a:off x="3198240" y="3774600"/>
              <a:ext cx="480240" cy="48024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7" name="Google Shape;427;p11"/>
            <p:cNvGrpSpPr/>
            <p:nvPr/>
          </p:nvGrpSpPr>
          <p:grpSpPr>
            <a:xfrm>
              <a:off x="1132443" y="1646005"/>
              <a:ext cx="2387981" cy="2449707"/>
              <a:chOff x="1132443" y="1646005"/>
              <a:chExt cx="2387981" cy="2449707"/>
            </a:xfrm>
          </p:grpSpPr>
          <p:sp>
            <p:nvSpPr>
              <p:cNvPr id="428" name="Google Shape;428;p11"/>
              <p:cNvSpPr/>
              <p:nvPr/>
            </p:nvSpPr>
            <p:spPr>
              <a:xfrm flipH="1" rot="-2627400">
                <a:off x="2498040" y="1626480"/>
                <a:ext cx="68400" cy="2784600"/>
              </a:xfrm>
              <a:custGeom>
                <a:rect b="b" l="l" r="r" t="t"/>
                <a:pathLst>
                  <a:path extrusionOk="0" h="1793289" w="44388">
                    <a:moveTo>
                      <a:pt x="44388" y="0"/>
                    </a:moveTo>
                    <a:lnTo>
                      <a:pt x="44388" y="1793289"/>
                    </a:lnTo>
                    <a:cubicBezTo>
                      <a:pt x="19873" y="1793289"/>
                      <a:pt x="0" y="1773416"/>
                      <a:pt x="0" y="1748901"/>
                    </a:cubicBezTo>
                    <a:lnTo>
                      <a:pt x="0" y="44388"/>
                    </a:lnTo>
                    <a:cubicBezTo>
                      <a:pt x="0" y="19873"/>
                      <a:pt x="19873" y="0"/>
                      <a:pt x="44388" y="0"/>
                    </a:cubicBezTo>
                    <a:close/>
                  </a:path>
                </a:pathLst>
              </a:custGeom>
              <a:solidFill>
                <a:srgbClr val="8D8D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11"/>
              <p:cNvSpPr/>
              <p:nvPr/>
            </p:nvSpPr>
            <p:spPr>
              <a:xfrm rot="-2627400">
                <a:off x="2449080" y="1674360"/>
                <a:ext cx="68400" cy="2784960"/>
              </a:xfrm>
              <a:custGeom>
                <a:rect b="b" l="l" r="r" t="t"/>
                <a:pathLst>
                  <a:path extrusionOk="0" h="1793289" w="44388">
                    <a:moveTo>
                      <a:pt x="44388" y="0"/>
                    </a:moveTo>
                    <a:lnTo>
                      <a:pt x="44388" y="1793289"/>
                    </a:lnTo>
                    <a:cubicBezTo>
                      <a:pt x="19873" y="1793289"/>
                      <a:pt x="0" y="1773416"/>
                      <a:pt x="0" y="1748901"/>
                    </a:cubicBezTo>
                    <a:lnTo>
                      <a:pt x="0" y="44388"/>
                    </a:lnTo>
                    <a:cubicBezTo>
                      <a:pt x="0" y="19873"/>
                      <a:pt x="19873" y="0"/>
                      <a:pt x="4438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11"/>
              <p:cNvSpPr/>
              <p:nvPr/>
            </p:nvSpPr>
            <p:spPr>
              <a:xfrm rot="-8027400">
                <a:off x="1176120" y="2171880"/>
                <a:ext cx="717120" cy="426960"/>
              </a:xfrm>
              <a:prstGeom prst="parallelogram">
                <a:avLst>
                  <a:gd fmla="val 57754" name="adj"/>
                </a:avLst>
              </a:prstGeom>
              <a:solidFill>
                <a:srgbClr val="30303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11"/>
              <p:cNvSpPr/>
              <p:nvPr/>
            </p:nvSpPr>
            <p:spPr>
              <a:xfrm flipH="1" rot="2772600">
                <a:off x="1541160" y="1846800"/>
                <a:ext cx="717120" cy="376920"/>
              </a:xfrm>
              <a:prstGeom prst="parallelogram">
                <a:avLst>
                  <a:gd fmla="val 65071" name="adj"/>
                </a:avLst>
              </a:prstGeom>
              <a:solidFill>
                <a:srgbClr val="B3B3B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32" name="Google Shape;432;p11"/>
            <p:cNvSpPr/>
            <p:nvPr/>
          </p:nvSpPr>
          <p:spPr>
            <a:xfrm>
              <a:off x="1148400" y="1720800"/>
              <a:ext cx="4587480" cy="4587480"/>
            </a:xfrm>
            <a:prstGeom prst="arc">
              <a:avLst>
                <a:gd fmla="val 19067119" name="adj1"/>
                <a:gd fmla="val 19881577" name="adj2"/>
              </a:avLst>
            </a:prstGeom>
            <a:noFill/>
            <a:ln cap="rnd" cmpd="sng" w="284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3" name="Google Shape;433;p11"/>
          <p:cNvGrpSpPr/>
          <p:nvPr/>
        </p:nvGrpSpPr>
        <p:grpSpPr>
          <a:xfrm>
            <a:off x="6387859" y="4708810"/>
            <a:ext cx="524880" cy="492840"/>
            <a:chOff x="6517080" y="5463720"/>
            <a:chExt cx="524880" cy="492840"/>
          </a:xfrm>
        </p:grpSpPr>
        <p:sp>
          <p:nvSpPr>
            <p:cNvPr id="434" name="Google Shape;434;p11"/>
            <p:cNvSpPr/>
            <p:nvPr/>
          </p:nvSpPr>
          <p:spPr>
            <a:xfrm>
              <a:off x="6772320" y="5735520"/>
              <a:ext cx="63360" cy="6336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11"/>
            <p:cNvSpPr/>
            <p:nvPr/>
          </p:nvSpPr>
          <p:spPr>
            <a:xfrm>
              <a:off x="6517080" y="5463720"/>
              <a:ext cx="524880" cy="492840"/>
            </a:xfrm>
            <a:custGeom>
              <a:rect b="b" l="l" r="r" t="t"/>
              <a:pathLst>
                <a:path extrusionOk="0" h="124" w="132">
                  <a:moveTo>
                    <a:pt x="116" y="48"/>
                  </a:moveTo>
                  <a:cubicBezTo>
                    <a:pt x="116" y="48"/>
                    <a:pt x="116" y="48"/>
                    <a:pt x="116" y="48"/>
                  </a:cubicBezTo>
                  <a:cubicBezTo>
                    <a:pt x="116" y="24"/>
                    <a:pt x="116" y="24"/>
                    <a:pt x="116" y="24"/>
                  </a:cubicBezTo>
                  <a:cubicBezTo>
                    <a:pt x="116" y="22"/>
                    <a:pt x="116" y="22"/>
                    <a:pt x="116" y="22"/>
                  </a:cubicBezTo>
                  <a:cubicBezTo>
                    <a:pt x="116" y="12"/>
                    <a:pt x="116" y="12"/>
                    <a:pt x="116" y="12"/>
                  </a:cubicBezTo>
                  <a:cubicBezTo>
                    <a:pt x="116" y="6"/>
                    <a:pt x="111" y="0"/>
                    <a:pt x="104" y="0"/>
                  </a:cubicBezTo>
                  <a:cubicBezTo>
                    <a:pt x="88" y="0"/>
                    <a:pt x="88" y="0"/>
                    <a:pt x="88" y="0"/>
                  </a:cubicBezTo>
                  <a:cubicBezTo>
                    <a:pt x="22" y="0"/>
                    <a:pt x="22" y="0"/>
                    <a:pt x="22" y="0"/>
                  </a:cubicBezTo>
                  <a:cubicBezTo>
                    <a:pt x="10" y="0"/>
                    <a:pt x="0" y="10"/>
                    <a:pt x="0" y="22"/>
                  </a:cubicBezTo>
                  <a:cubicBezTo>
                    <a:pt x="0" y="102"/>
                    <a:pt x="0" y="102"/>
                    <a:pt x="0" y="102"/>
                  </a:cubicBezTo>
                  <a:cubicBezTo>
                    <a:pt x="0" y="115"/>
                    <a:pt x="10" y="124"/>
                    <a:pt x="22" y="124"/>
                  </a:cubicBezTo>
                  <a:cubicBezTo>
                    <a:pt x="94" y="124"/>
                    <a:pt x="94" y="124"/>
                    <a:pt x="94" y="124"/>
                  </a:cubicBezTo>
                  <a:cubicBezTo>
                    <a:pt x="107" y="124"/>
                    <a:pt x="116" y="115"/>
                    <a:pt x="116" y="102"/>
                  </a:cubicBezTo>
                  <a:cubicBezTo>
                    <a:pt x="116" y="96"/>
                    <a:pt x="116" y="96"/>
                    <a:pt x="116" y="96"/>
                  </a:cubicBezTo>
                  <a:cubicBezTo>
                    <a:pt x="116" y="96"/>
                    <a:pt x="116" y="96"/>
                    <a:pt x="116" y="96"/>
                  </a:cubicBezTo>
                  <a:cubicBezTo>
                    <a:pt x="132" y="84"/>
                    <a:pt x="132" y="60"/>
                    <a:pt x="116" y="48"/>
                  </a:cubicBezTo>
                  <a:close/>
                  <a:moveTo>
                    <a:pt x="22" y="8"/>
                  </a:moveTo>
                  <a:cubicBezTo>
                    <a:pt x="88" y="8"/>
                    <a:pt x="88" y="8"/>
                    <a:pt x="88" y="8"/>
                  </a:cubicBezTo>
                  <a:cubicBezTo>
                    <a:pt x="104" y="8"/>
                    <a:pt x="104" y="8"/>
                    <a:pt x="104" y="8"/>
                  </a:cubicBezTo>
                  <a:cubicBezTo>
                    <a:pt x="107" y="8"/>
                    <a:pt x="108" y="10"/>
                    <a:pt x="108" y="12"/>
                  </a:cubicBezTo>
                  <a:cubicBezTo>
                    <a:pt x="108" y="22"/>
                    <a:pt x="108" y="22"/>
                    <a:pt x="108" y="22"/>
                  </a:cubicBezTo>
                  <a:cubicBezTo>
                    <a:pt x="108" y="24"/>
                    <a:pt x="108" y="24"/>
                    <a:pt x="108" y="24"/>
                  </a:cubicBezTo>
                  <a:cubicBezTo>
                    <a:pt x="108" y="37"/>
                    <a:pt x="108" y="37"/>
                    <a:pt x="108" y="37"/>
                  </a:cubicBezTo>
                  <a:cubicBezTo>
                    <a:pt x="107" y="37"/>
                    <a:pt x="106" y="36"/>
                    <a:pt x="104" y="36"/>
                  </a:cubicBezTo>
                  <a:cubicBezTo>
                    <a:pt x="104" y="36"/>
                    <a:pt x="104" y="36"/>
                    <a:pt x="104" y="36"/>
                  </a:cubicBezTo>
                  <a:cubicBezTo>
                    <a:pt x="104" y="32"/>
                    <a:pt x="104" y="32"/>
                    <a:pt x="104" y="32"/>
                  </a:cubicBezTo>
                  <a:cubicBezTo>
                    <a:pt x="104" y="24"/>
                    <a:pt x="104" y="24"/>
                    <a:pt x="104" y="24"/>
                  </a:cubicBezTo>
                  <a:cubicBezTo>
                    <a:pt x="104" y="16"/>
                    <a:pt x="104" y="16"/>
                    <a:pt x="104" y="16"/>
                  </a:cubicBezTo>
                  <a:cubicBezTo>
                    <a:pt x="104" y="14"/>
                    <a:pt x="103" y="12"/>
                    <a:pt x="100" y="12"/>
                  </a:cubicBezTo>
                  <a:cubicBezTo>
                    <a:pt x="16" y="12"/>
                    <a:pt x="16" y="12"/>
                    <a:pt x="16" y="12"/>
                  </a:cubicBezTo>
                  <a:cubicBezTo>
                    <a:pt x="14" y="12"/>
                    <a:pt x="12" y="14"/>
                    <a:pt x="12" y="16"/>
                  </a:cubicBezTo>
                  <a:cubicBezTo>
                    <a:pt x="12" y="24"/>
                    <a:pt x="12" y="24"/>
                    <a:pt x="12" y="24"/>
                  </a:cubicBezTo>
                  <a:cubicBezTo>
                    <a:pt x="12" y="32"/>
                    <a:pt x="12" y="32"/>
                    <a:pt x="12" y="32"/>
                  </a:cubicBezTo>
                  <a:cubicBezTo>
                    <a:pt x="10" y="30"/>
                    <a:pt x="8" y="26"/>
                    <a:pt x="8" y="22"/>
                  </a:cubicBezTo>
                  <a:cubicBezTo>
                    <a:pt x="8" y="15"/>
                    <a:pt x="15" y="8"/>
                    <a:pt x="22" y="8"/>
                  </a:cubicBezTo>
                  <a:close/>
                  <a:moveTo>
                    <a:pt x="100" y="20"/>
                  </a:moveTo>
                  <a:cubicBezTo>
                    <a:pt x="16" y="20"/>
                    <a:pt x="16" y="20"/>
                    <a:pt x="16" y="20"/>
                  </a:cubicBezTo>
                  <a:cubicBezTo>
                    <a:pt x="16" y="16"/>
                    <a:pt x="16" y="16"/>
                    <a:pt x="16" y="16"/>
                  </a:cubicBezTo>
                  <a:cubicBezTo>
                    <a:pt x="100" y="16"/>
                    <a:pt x="100" y="16"/>
                    <a:pt x="100" y="16"/>
                  </a:cubicBezTo>
                  <a:lnTo>
                    <a:pt x="100" y="20"/>
                  </a:lnTo>
                  <a:close/>
                  <a:moveTo>
                    <a:pt x="100" y="24"/>
                  </a:moveTo>
                  <a:cubicBezTo>
                    <a:pt x="100" y="28"/>
                    <a:pt x="100" y="28"/>
                    <a:pt x="100" y="28"/>
                  </a:cubicBezTo>
                  <a:cubicBezTo>
                    <a:pt x="16" y="28"/>
                    <a:pt x="16" y="28"/>
                    <a:pt x="16" y="28"/>
                  </a:cubicBezTo>
                  <a:cubicBezTo>
                    <a:pt x="16" y="24"/>
                    <a:pt x="16" y="24"/>
                    <a:pt x="16" y="24"/>
                  </a:cubicBezTo>
                  <a:lnTo>
                    <a:pt x="100" y="24"/>
                  </a:lnTo>
                  <a:close/>
                  <a:moveTo>
                    <a:pt x="100" y="32"/>
                  </a:moveTo>
                  <a:cubicBezTo>
                    <a:pt x="100" y="36"/>
                    <a:pt x="100" y="36"/>
                    <a:pt x="100" y="36"/>
                  </a:cubicBezTo>
                  <a:cubicBezTo>
                    <a:pt x="88" y="36"/>
                    <a:pt x="88" y="36"/>
                    <a:pt x="88" y="36"/>
                  </a:cubicBezTo>
                  <a:cubicBezTo>
                    <a:pt x="22" y="36"/>
                    <a:pt x="22" y="36"/>
                    <a:pt x="22" y="36"/>
                  </a:cubicBezTo>
                  <a:cubicBezTo>
                    <a:pt x="20" y="36"/>
                    <a:pt x="18" y="36"/>
                    <a:pt x="16" y="35"/>
                  </a:cubicBezTo>
                  <a:cubicBezTo>
                    <a:pt x="16" y="32"/>
                    <a:pt x="16" y="32"/>
                    <a:pt x="16" y="32"/>
                  </a:cubicBezTo>
                  <a:lnTo>
                    <a:pt x="100" y="32"/>
                  </a:lnTo>
                  <a:close/>
                  <a:moveTo>
                    <a:pt x="108" y="102"/>
                  </a:moveTo>
                  <a:cubicBezTo>
                    <a:pt x="108" y="110"/>
                    <a:pt x="102" y="116"/>
                    <a:pt x="94" y="116"/>
                  </a:cubicBezTo>
                  <a:cubicBezTo>
                    <a:pt x="22" y="116"/>
                    <a:pt x="22" y="116"/>
                    <a:pt x="22" y="116"/>
                  </a:cubicBezTo>
                  <a:cubicBezTo>
                    <a:pt x="15" y="116"/>
                    <a:pt x="8" y="110"/>
                    <a:pt x="8" y="102"/>
                  </a:cubicBezTo>
                  <a:cubicBezTo>
                    <a:pt x="8" y="39"/>
                    <a:pt x="8" y="39"/>
                    <a:pt x="8" y="39"/>
                  </a:cubicBezTo>
                  <a:cubicBezTo>
                    <a:pt x="12" y="43"/>
                    <a:pt x="17" y="44"/>
                    <a:pt x="22" y="44"/>
                  </a:cubicBezTo>
                  <a:cubicBezTo>
                    <a:pt x="88" y="44"/>
                    <a:pt x="88" y="44"/>
                    <a:pt x="88" y="44"/>
                  </a:cubicBezTo>
                  <a:cubicBezTo>
                    <a:pt x="104" y="44"/>
                    <a:pt x="104" y="44"/>
                    <a:pt x="104" y="44"/>
                  </a:cubicBezTo>
                  <a:cubicBezTo>
                    <a:pt x="107" y="44"/>
                    <a:pt x="108" y="46"/>
                    <a:pt x="108" y="48"/>
                  </a:cubicBezTo>
                  <a:cubicBezTo>
                    <a:pt x="108" y="56"/>
                    <a:pt x="108" y="56"/>
                    <a:pt x="108" y="56"/>
                  </a:cubicBezTo>
                  <a:cubicBezTo>
                    <a:pt x="72" y="56"/>
                    <a:pt x="72" y="56"/>
                    <a:pt x="72" y="56"/>
                  </a:cubicBezTo>
                  <a:cubicBezTo>
                    <a:pt x="61" y="56"/>
                    <a:pt x="52" y="65"/>
                    <a:pt x="52" y="76"/>
                  </a:cubicBezTo>
                  <a:cubicBezTo>
                    <a:pt x="52" y="87"/>
                    <a:pt x="61" y="96"/>
                    <a:pt x="72" y="96"/>
                  </a:cubicBezTo>
                  <a:cubicBezTo>
                    <a:pt x="108" y="96"/>
                    <a:pt x="108" y="96"/>
                    <a:pt x="108" y="96"/>
                  </a:cubicBezTo>
                  <a:lnTo>
                    <a:pt x="108" y="102"/>
                  </a:lnTo>
                  <a:close/>
                  <a:moveTo>
                    <a:pt x="114" y="88"/>
                  </a:moveTo>
                  <a:cubicBezTo>
                    <a:pt x="72" y="88"/>
                    <a:pt x="72" y="88"/>
                    <a:pt x="72" y="88"/>
                  </a:cubicBezTo>
                  <a:cubicBezTo>
                    <a:pt x="66" y="88"/>
                    <a:pt x="60" y="83"/>
                    <a:pt x="60" y="76"/>
                  </a:cubicBezTo>
                  <a:cubicBezTo>
                    <a:pt x="60" y="70"/>
                    <a:pt x="66" y="64"/>
                    <a:pt x="72" y="64"/>
                  </a:cubicBezTo>
                  <a:cubicBezTo>
                    <a:pt x="108" y="64"/>
                    <a:pt x="108" y="64"/>
                    <a:pt x="108" y="64"/>
                  </a:cubicBezTo>
                  <a:cubicBezTo>
                    <a:pt x="111" y="64"/>
                    <a:pt x="113" y="63"/>
                    <a:pt x="115" y="61"/>
                  </a:cubicBezTo>
                  <a:cubicBezTo>
                    <a:pt x="115" y="61"/>
                    <a:pt x="116" y="60"/>
                    <a:pt x="116" y="59"/>
                  </a:cubicBezTo>
                  <a:cubicBezTo>
                    <a:pt x="116" y="59"/>
                    <a:pt x="116" y="59"/>
                    <a:pt x="116" y="59"/>
                  </a:cubicBezTo>
                  <a:cubicBezTo>
                    <a:pt x="119" y="63"/>
                    <a:pt x="120" y="67"/>
                    <a:pt x="120" y="72"/>
                  </a:cubicBezTo>
                  <a:cubicBezTo>
                    <a:pt x="120" y="79"/>
                    <a:pt x="118" y="84"/>
                    <a:pt x="114" y="88"/>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36" name="Google Shape;436;p11"/>
          <p:cNvSpPr/>
          <p:nvPr/>
        </p:nvSpPr>
        <p:spPr>
          <a:xfrm>
            <a:off x="7179499" y="4518010"/>
            <a:ext cx="4128840" cy="1088075"/>
          </a:xfrm>
          <a:prstGeom prst="rect">
            <a:avLst/>
          </a:prstGeom>
          <a:noFill/>
          <a:ln>
            <a:noFill/>
          </a:ln>
        </p:spPr>
        <p:txBody>
          <a:bodyPr anchorCtr="0" anchor="t" bIns="45000" lIns="90000" spcFirstLastPara="1" rIns="90000" wrap="square" tIns="45000">
            <a:spAutoFit/>
          </a:bodyPr>
          <a:lstStyle/>
          <a:p>
            <a:pPr indent="0" lvl="0" marL="0" marR="0" rtl="0" algn="l">
              <a:lnSpc>
                <a:spcPct val="120000"/>
              </a:lnSpc>
              <a:spcBef>
                <a:spcPts val="0"/>
              </a:spcBef>
              <a:spcAft>
                <a:spcPts val="0"/>
              </a:spcAft>
              <a:buNone/>
            </a:pPr>
            <a:r>
              <a:rPr b="0" i="0" lang="en-US" sz="1800" u="none" cap="none" strike="noStrike">
                <a:solidFill>
                  <a:srgbClr val="000000"/>
                </a:solidFill>
                <a:latin typeface="Arial"/>
                <a:ea typeface="Arial"/>
                <a:cs typeface="Arial"/>
                <a:sym typeface="Arial"/>
              </a:rPr>
              <a:t>Giúp cho học sinh tra cứu thông tin kết quả học tập của mình, thông tin hồ sơ cá nhân một cách nhanh chóng và chính xác. </a:t>
            </a:r>
            <a:endParaRPr b="0" i="0" sz="1800" u="none" cap="none" strike="noStrike">
              <a:solidFill>
                <a:schemeClr val="dk1"/>
              </a:solidFill>
              <a:latin typeface="Arial"/>
              <a:ea typeface="Arial"/>
              <a:cs typeface="Arial"/>
              <a:sym typeface="Arial"/>
            </a:endParaRPr>
          </a:p>
        </p:txBody>
      </p:sp>
      <p:sp>
        <p:nvSpPr>
          <p:cNvPr id="437" name="Google Shape;437;p11"/>
          <p:cNvSpPr/>
          <p:nvPr/>
        </p:nvSpPr>
        <p:spPr>
          <a:xfrm>
            <a:off x="1986746" y="375906"/>
            <a:ext cx="4045564" cy="45612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1" i="0" lang="en-US" sz="2400" u="none" cap="none" strike="noStrike">
                <a:solidFill>
                  <a:srgbClr val="FF3737"/>
                </a:solidFill>
                <a:latin typeface="Times New Roman"/>
                <a:ea typeface="Times New Roman"/>
                <a:cs typeface="Times New Roman"/>
                <a:sym typeface="Times New Roman"/>
              </a:rPr>
              <a:t>Mục tiêu của đề tài </a:t>
            </a:r>
            <a:endParaRPr b="0" i="0" sz="2400" u="none" cap="none" strike="noStrike">
              <a:solidFill>
                <a:schemeClr val="dk1"/>
              </a:solidFill>
              <a:latin typeface="Times New Roman"/>
              <a:ea typeface="Times New Roman"/>
              <a:cs typeface="Times New Roman"/>
              <a:sym typeface="Times New Roman"/>
            </a:endParaRPr>
          </a:p>
        </p:txBody>
      </p:sp>
      <p:sp>
        <p:nvSpPr>
          <p:cNvPr id="438" name="Google Shape;438;p11"/>
          <p:cNvSpPr/>
          <p:nvPr/>
        </p:nvSpPr>
        <p:spPr>
          <a:xfrm>
            <a:off x="6397579" y="2908298"/>
            <a:ext cx="524880" cy="509760"/>
          </a:xfrm>
          <a:custGeom>
            <a:rect b="b" l="l" r="r" t="t"/>
            <a:pathLst>
              <a:path extrusionOk="0" h="128" w="132">
                <a:moveTo>
                  <a:pt x="118" y="10"/>
                </a:moveTo>
                <a:cubicBezTo>
                  <a:pt x="111" y="4"/>
                  <a:pt x="102" y="0"/>
                  <a:pt x="94" y="0"/>
                </a:cubicBezTo>
                <a:cubicBezTo>
                  <a:pt x="87" y="0"/>
                  <a:pt x="80" y="3"/>
                  <a:pt x="75" y="7"/>
                </a:cubicBezTo>
                <a:cubicBezTo>
                  <a:pt x="56" y="27"/>
                  <a:pt x="56" y="27"/>
                  <a:pt x="56" y="27"/>
                </a:cubicBezTo>
                <a:cubicBezTo>
                  <a:pt x="56" y="27"/>
                  <a:pt x="56" y="27"/>
                  <a:pt x="56" y="27"/>
                </a:cubicBezTo>
                <a:cubicBezTo>
                  <a:pt x="56" y="27"/>
                  <a:pt x="56" y="27"/>
                  <a:pt x="56" y="27"/>
                </a:cubicBezTo>
                <a:cubicBezTo>
                  <a:pt x="56" y="27"/>
                  <a:pt x="56" y="27"/>
                  <a:pt x="56" y="27"/>
                </a:cubicBezTo>
                <a:cubicBezTo>
                  <a:pt x="14" y="69"/>
                  <a:pt x="14" y="69"/>
                  <a:pt x="14" y="69"/>
                </a:cubicBezTo>
                <a:cubicBezTo>
                  <a:pt x="12" y="71"/>
                  <a:pt x="11" y="73"/>
                  <a:pt x="10" y="76"/>
                </a:cubicBezTo>
                <a:cubicBezTo>
                  <a:pt x="1" y="110"/>
                  <a:pt x="1" y="110"/>
                  <a:pt x="1" y="110"/>
                </a:cubicBezTo>
                <a:cubicBezTo>
                  <a:pt x="1" y="110"/>
                  <a:pt x="0" y="113"/>
                  <a:pt x="0" y="114"/>
                </a:cubicBezTo>
                <a:cubicBezTo>
                  <a:pt x="0" y="122"/>
                  <a:pt x="6" y="128"/>
                  <a:pt x="14" y="128"/>
                </a:cubicBezTo>
                <a:cubicBezTo>
                  <a:pt x="16" y="128"/>
                  <a:pt x="19" y="127"/>
                  <a:pt x="19" y="127"/>
                </a:cubicBezTo>
                <a:cubicBezTo>
                  <a:pt x="53" y="118"/>
                  <a:pt x="53" y="118"/>
                  <a:pt x="53" y="118"/>
                </a:cubicBezTo>
                <a:cubicBezTo>
                  <a:pt x="55" y="117"/>
                  <a:pt x="58" y="116"/>
                  <a:pt x="60" y="114"/>
                </a:cubicBezTo>
                <a:cubicBezTo>
                  <a:pt x="121" y="53"/>
                  <a:pt x="121" y="53"/>
                  <a:pt x="121" y="53"/>
                </a:cubicBezTo>
                <a:cubicBezTo>
                  <a:pt x="132" y="41"/>
                  <a:pt x="130" y="23"/>
                  <a:pt x="118" y="10"/>
                </a:cubicBezTo>
                <a:close/>
                <a:moveTo>
                  <a:pt x="64" y="95"/>
                </a:moveTo>
                <a:cubicBezTo>
                  <a:pt x="64" y="91"/>
                  <a:pt x="63" y="88"/>
                  <a:pt x="61" y="85"/>
                </a:cubicBezTo>
                <a:cubicBezTo>
                  <a:pt x="99" y="47"/>
                  <a:pt x="99" y="47"/>
                  <a:pt x="99" y="47"/>
                </a:cubicBezTo>
                <a:cubicBezTo>
                  <a:pt x="101" y="54"/>
                  <a:pt x="100" y="62"/>
                  <a:pt x="95" y="67"/>
                </a:cubicBezTo>
                <a:cubicBezTo>
                  <a:pt x="95" y="67"/>
                  <a:pt x="95" y="67"/>
                  <a:pt x="95" y="67"/>
                </a:cubicBezTo>
                <a:cubicBezTo>
                  <a:pt x="95" y="67"/>
                  <a:pt x="95" y="67"/>
                  <a:pt x="95" y="67"/>
                </a:cubicBezTo>
                <a:cubicBezTo>
                  <a:pt x="64" y="98"/>
                  <a:pt x="64" y="98"/>
                  <a:pt x="64" y="98"/>
                </a:cubicBezTo>
                <a:cubicBezTo>
                  <a:pt x="64" y="97"/>
                  <a:pt x="64" y="96"/>
                  <a:pt x="64" y="95"/>
                </a:cubicBezTo>
                <a:close/>
                <a:moveTo>
                  <a:pt x="59" y="81"/>
                </a:moveTo>
                <a:cubicBezTo>
                  <a:pt x="58" y="78"/>
                  <a:pt x="56" y="76"/>
                  <a:pt x="54" y="74"/>
                </a:cubicBezTo>
                <a:cubicBezTo>
                  <a:pt x="52" y="72"/>
                  <a:pt x="49" y="70"/>
                  <a:pt x="46" y="68"/>
                </a:cubicBezTo>
                <a:cubicBezTo>
                  <a:pt x="84" y="30"/>
                  <a:pt x="84" y="30"/>
                  <a:pt x="84" y="30"/>
                </a:cubicBezTo>
                <a:cubicBezTo>
                  <a:pt x="87" y="31"/>
                  <a:pt x="90" y="33"/>
                  <a:pt x="92" y="36"/>
                </a:cubicBezTo>
                <a:cubicBezTo>
                  <a:pt x="95" y="38"/>
                  <a:pt x="96" y="40"/>
                  <a:pt x="98" y="43"/>
                </a:cubicBezTo>
                <a:lnTo>
                  <a:pt x="59" y="81"/>
                </a:lnTo>
                <a:close/>
                <a:moveTo>
                  <a:pt x="42" y="66"/>
                </a:moveTo>
                <a:cubicBezTo>
                  <a:pt x="38" y="65"/>
                  <a:pt x="35" y="64"/>
                  <a:pt x="31" y="64"/>
                </a:cubicBezTo>
                <a:cubicBezTo>
                  <a:pt x="61" y="33"/>
                  <a:pt x="61" y="33"/>
                  <a:pt x="61" y="33"/>
                </a:cubicBezTo>
                <a:cubicBezTo>
                  <a:pt x="66" y="28"/>
                  <a:pt x="73" y="27"/>
                  <a:pt x="80" y="28"/>
                </a:cubicBezTo>
                <a:lnTo>
                  <a:pt x="42" y="66"/>
                </a:lnTo>
                <a:close/>
                <a:moveTo>
                  <a:pt x="17" y="119"/>
                </a:moveTo>
                <a:cubicBezTo>
                  <a:pt x="16" y="119"/>
                  <a:pt x="15" y="120"/>
                  <a:pt x="14" y="120"/>
                </a:cubicBezTo>
                <a:cubicBezTo>
                  <a:pt x="11" y="120"/>
                  <a:pt x="8" y="117"/>
                  <a:pt x="8" y="114"/>
                </a:cubicBezTo>
                <a:cubicBezTo>
                  <a:pt x="8" y="113"/>
                  <a:pt x="8" y="112"/>
                  <a:pt x="9" y="112"/>
                </a:cubicBezTo>
                <a:cubicBezTo>
                  <a:pt x="13" y="96"/>
                  <a:pt x="13" y="96"/>
                  <a:pt x="13" y="96"/>
                </a:cubicBezTo>
                <a:cubicBezTo>
                  <a:pt x="17" y="96"/>
                  <a:pt x="22" y="98"/>
                  <a:pt x="26" y="102"/>
                </a:cubicBezTo>
                <a:cubicBezTo>
                  <a:pt x="30" y="106"/>
                  <a:pt x="32" y="111"/>
                  <a:pt x="32" y="115"/>
                </a:cubicBezTo>
                <a:lnTo>
                  <a:pt x="17" y="119"/>
                </a:lnTo>
                <a:close/>
                <a:moveTo>
                  <a:pt x="36" y="114"/>
                </a:moveTo>
                <a:cubicBezTo>
                  <a:pt x="36" y="109"/>
                  <a:pt x="33" y="103"/>
                  <a:pt x="29" y="99"/>
                </a:cubicBezTo>
                <a:cubicBezTo>
                  <a:pt x="25" y="95"/>
                  <a:pt x="19" y="92"/>
                  <a:pt x="14" y="92"/>
                </a:cubicBezTo>
                <a:cubicBezTo>
                  <a:pt x="18" y="78"/>
                  <a:pt x="18" y="78"/>
                  <a:pt x="18" y="78"/>
                </a:cubicBezTo>
                <a:cubicBezTo>
                  <a:pt x="18" y="77"/>
                  <a:pt x="19" y="76"/>
                  <a:pt x="19" y="75"/>
                </a:cubicBezTo>
                <a:cubicBezTo>
                  <a:pt x="27" y="69"/>
                  <a:pt x="40" y="71"/>
                  <a:pt x="48" y="80"/>
                </a:cubicBezTo>
                <a:cubicBezTo>
                  <a:pt x="57" y="89"/>
                  <a:pt x="59" y="102"/>
                  <a:pt x="52" y="110"/>
                </a:cubicBezTo>
                <a:cubicBezTo>
                  <a:pt x="51" y="110"/>
                  <a:pt x="51" y="110"/>
                  <a:pt x="50" y="111"/>
                </a:cubicBezTo>
                <a:lnTo>
                  <a:pt x="36" y="114"/>
                </a:lnTo>
                <a:close/>
                <a:moveTo>
                  <a:pt x="115" y="47"/>
                </a:moveTo>
                <a:cubicBezTo>
                  <a:pt x="108" y="54"/>
                  <a:pt x="108" y="54"/>
                  <a:pt x="108" y="54"/>
                </a:cubicBezTo>
                <a:cubicBezTo>
                  <a:pt x="108" y="53"/>
                  <a:pt x="108" y="52"/>
                  <a:pt x="108" y="51"/>
                </a:cubicBezTo>
                <a:cubicBezTo>
                  <a:pt x="108" y="43"/>
                  <a:pt x="104" y="36"/>
                  <a:pt x="98" y="30"/>
                </a:cubicBezTo>
                <a:cubicBezTo>
                  <a:pt x="92" y="23"/>
                  <a:pt x="83" y="20"/>
                  <a:pt x="74" y="20"/>
                </a:cubicBezTo>
                <a:cubicBezTo>
                  <a:pt x="81" y="13"/>
                  <a:pt x="81" y="13"/>
                  <a:pt x="81" y="13"/>
                </a:cubicBezTo>
                <a:cubicBezTo>
                  <a:pt x="84" y="10"/>
                  <a:pt x="89" y="8"/>
                  <a:pt x="94" y="8"/>
                </a:cubicBezTo>
                <a:cubicBezTo>
                  <a:pt x="100" y="8"/>
                  <a:pt x="107" y="11"/>
                  <a:pt x="112" y="16"/>
                </a:cubicBezTo>
                <a:cubicBezTo>
                  <a:pt x="117" y="21"/>
                  <a:pt x="120" y="27"/>
                  <a:pt x="120" y="33"/>
                </a:cubicBezTo>
                <a:cubicBezTo>
                  <a:pt x="120" y="38"/>
                  <a:pt x="119" y="43"/>
                  <a:pt x="115" y="4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39" name="Google Shape;439;p11"/>
          <p:cNvGrpSpPr/>
          <p:nvPr/>
        </p:nvGrpSpPr>
        <p:grpSpPr>
          <a:xfrm>
            <a:off x="6476059" y="1554698"/>
            <a:ext cx="348840" cy="507960"/>
            <a:chOff x="6595560" y="1087200"/>
            <a:chExt cx="348840" cy="507960"/>
          </a:xfrm>
        </p:grpSpPr>
        <p:sp>
          <p:nvSpPr>
            <p:cNvPr id="440" name="Google Shape;440;p11"/>
            <p:cNvSpPr/>
            <p:nvPr/>
          </p:nvSpPr>
          <p:spPr>
            <a:xfrm>
              <a:off x="6595560" y="1087200"/>
              <a:ext cx="348840" cy="507960"/>
            </a:xfrm>
            <a:custGeom>
              <a:rect b="b" l="l" r="r" t="t"/>
              <a:pathLst>
                <a:path extrusionOk="0" h="128" w="88">
                  <a:moveTo>
                    <a:pt x="44" y="0"/>
                  </a:moveTo>
                  <a:cubicBezTo>
                    <a:pt x="20" y="0"/>
                    <a:pt x="0" y="19"/>
                    <a:pt x="0" y="44"/>
                  </a:cubicBezTo>
                  <a:cubicBezTo>
                    <a:pt x="0" y="60"/>
                    <a:pt x="15" y="77"/>
                    <a:pt x="20" y="92"/>
                  </a:cubicBezTo>
                  <a:cubicBezTo>
                    <a:pt x="28" y="114"/>
                    <a:pt x="27" y="128"/>
                    <a:pt x="44" y="128"/>
                  </a:cubicBezTo>
                  <a:cubicBezTo>
                    <a:pt x="61" y="128"/>
                    <a:pt x="60" y="114"/>
                    <a:pt x="68" y="92"/>
                  </a:cubicBezTo>
                  <a:cubicBezTo>
                    <a:pt x="73" y="77"/>
                    <a:pt x="88" y="60"/>
                    <a:pt x="88" y="44"/>
                  </a:cubicBezTo>
                  <a:cubicBezTo>
                    <a:pt x="88" y="19"/>
                    <a:pt x="68" y="0"/>
                    <a:pt x="44" y="0"/>
                  </a:cubicBezTo>
                  <a:close/>
                  <a:moveTo>
                    <a:pt x="55" y="109"/>
                  </a:moveTo>
                  <a:cubicBezTo>
                    <a:pt x="35" y="111"/>
                    <a:pt x="35" y="111"/>
                    <a:pt x="35" y="111"/>
                  </a:cubicBezTo>
                  <a:cubicBezTo>
                    <a:pt x="34" y="109"/>
                    <a:pt x="33" y="107"/>
                    <a:pt x="32" y="103"/>
                  </a:cubicBezTo>
                  <a:cubicBezTo>
                    <a:pt x="32" y="103"/>
                    <a:pt x="32" y="103"/>
                    <a:pt x="32" y="103"/>
                  </a:cubicBezTo>
                  <a:cubicBezTo>
                    <a:pt x="57" y="100"/>
                    <a:pt x="57" y="100"/>
                    <a:pt x="57" y="100"/>
                  </a:cubicBezTo>
                  <a:cubicBezTo>
                    <a:pt x="57" y="101"/>
                    <a:pt x="56" y="103"/>
                    <a:pt x="56" y="104"/>
                  </a:cubicBezTo>
                  <a:cubicBezTo>
                    <a:pt x="55" y="106"/>
                    <a:pt x="55" y="107"/>
                    <a:pt x="55" y="109"/>
                  </a:cubicBezTo>
                  <a:close/>
                  <a:moveTo>
                    <a:pt x="31" y="99"/>
                  </a:moveTo>
                  <a:cubicBezTo>
                    <a:pt x="30" y="97"/>
                    <a:pt x="30" y="94"/>
                    <a:pt x="29" y="92"/>
                  </a:cubicBezTo>
                  <a:cubicBezTo>
                    <a:pt x="60" y="92"/>
                    <a:pt x="60" y="92"/>
                    <a:pt x="60" y="92"/>
                  </a:cubicBezTo>
                  <a:cubicBezTo>
                    <a:pt x="59" y="93"/>
                    <a:pt x="59" y="95"/>
                    <a:pt x="58" y="96"/>
                  </a:cubicBezTo>
                  <a:lnTo>
                    <a:pt x="31" y="99"/>
                  </a:lnTo>
                  <a:close/>
                  <a:moveTo>
                    <a:pt x="44" y="120"/>
                  </a:moveTo>
                  <a:cubicBezTo>
                    <a:pt x="40" y="120"/>
                    <a:pt x="38" y="119"/>
                    <a:pt x="36" y="115"/>
                  </a:cubicBezTo>
                  <a:cubicBezTo>
                    <a:pt x="53" y="113"/>
                    <a:pt x="53" y="113"/>
                    <a:pt x="53" y="113"/>
                  </a:cubicBezTo>
                  <a:cubicBezTo>
                    <a:pt x="51" y="119"/>
                    <a:pt x="49" y="120"/>
                    <a:pt x="44" y="120"/>
                  </a:cubicBezTo>
                  <a:close/>
                  <a:moveTo>
                    <a:pt x="63" y="84"/>
                  </a:moveTo>
                  <a:cubicBezTo>
                    <a:pt x="26" y="84"/>
                    <a:pt x="26" y="84"/>
                    <a:pt x="26" y="84"/>
                  </a:cubicBezTo>
                  <a:cubicBezTo>
                    <a:pt x="24" y="79"/>
                    <a:pt x="21" y="75"/>
                    <a:pt x="19" y="71"/>
                  </a:cubicBezTo>
                  <a:cubicBezTo>
                    <a:pt x="14" y="62"/>
                    <a:pt x="8" y="52"/>
                    <a:pt x="8" y="44"/>
                  </a:cubicBezTo>
                  <a:cubicBezTo>
                    <a:pt x="8" y="24"/>
                    <a:pt x="24" y="8"/>
                    <a:pt x="44" y="8"/>
                  </a:cubicBezTo>
                  <a:cubicBezTo>
                    <a:pt x="64" y="8"/>
                    <a:pt x="80" y="24"/>
                    <a:pt x="80" y="44"/>
                  </a:cubicBezTo>
                  <a:cubicBezTo>
                    <a:pt x="80" y="52"/>
                    <a:pt x="75" y="62"/>
                    <a:pt x="70" y="71"/>
                  </a:cubicBezTo>
                  <a:cubicBezTo>
                    <a:pt x="67" y="75"/>
                    <a:pt x="65" y="80"/>
                    <a:pt x="63" y="84"/>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11"/>
            <p:cNvSpPr/>
            <p:nvPr/>
          </p:nvSpPr>
          <p:spPr>
            <a:xfrm>
              <a:off x="6674400" y="1166040"/>
              <a:ext cx="101880" cy="103680"/>
            </a:xfrm>
            <a:custGeom>
              <a:rect b="b" l="l" r="r" t="t"/>
              <a:pathLst>
                <a:path extrusionOk="0" h="26" w="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42" name="Google Shape;442;p11"/>
          <p:cNvSpPr/>
          <p:nvPr/>
        </p:nvSpPr>
        <p:spPr>
          <a:xfrm>
            <a:off x="7179499" y="1371458"/>
            <a:ext cx="4138560" cy="921876"/>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i="0" lang="en-US" sz="1800" u="none" cap="none" strike="noStrike">
                <a:solidFill>
                  <a:srgbClr val="262626"/>
                </a:solidFill>
                <a:latin typeface="Arial"/>
                <a:ea typeface="Arial"/>
                <a:cs typeface="Arial"/>
                <a:sym typeface="Arial"/>
              </a:rPr>
              <a:t>Xây dựng một hệ thống quản lý trường trung học phổ thông hiệu quả và đáp ứng được nhu cầu quản lý của trường.</a:t>
            </a:r>
            <a:endParaRPr/>
          </a:p>
        </p:txBody>
      </p:sp>
      <p:sp>
        <p:nvSpPr>
          <p:cNvPr id="443" name="Google Shape;443;p11"/>
          <p:cNvSpPr/>
          <p:nvPr/>
        </p:nvSpPr>
        <p:spPr>
          <a:xfrm>
            <a:off x="7189219" y="2723618"/>
            <a:ext cx="4128840" cy="1088075"/>
          </a:xfrm>
          <a:prstGeom prst="rect">
            <a:avLst/>
          </a:prstGeom>
          <a:noFill/>
          <a:ln>
            <a:noFill/>
          </a:ln>
        </p:spPr>
        <p:txBody>
          <a:bodyPr anchorCtr="0" anchor="t" bIns="45000" lIns="90000" spcFirstLastPara="1" rIns="90000" wrap="square" tIns="45000">
            <a:spAutoFit/>
          </a:bodyPr>
          <a:lstStyle/>
          <a:p>
            <a:pPr indent="0" lvl="0" marL="0" marR="0" rtl="0" algn="l">
              <a:lnSpc>
                <a:spcPct val="120000"/>
              </a:lnSpc>
              <a:spcBef>
                <a:spcPts val="0"/>
              </a:spcBef>
              <a:spcAft>
                <a:spcPts val="0"/>
              </a:spcAft>
              <a:buNone/>
            </a:pPr>
            <a:r>
              <a:rPr b="0" i="0" lang="en-US" sz="1800" u="none" cap="none" strike="noStrike">
                <a:solidFill>
                  <a:srgbClr val="262626"/>
                </a:solidFill>
                <a:latin typeface="Times New Roman"/>
                <a:ea typeface="Times New Roman"/>
                <a:cs typeface="Times New Roman"/>
                <a:sym typeface="Times New Roman"/>
              </a:rPr>
              <a:t>Giúp giảm thời gian và chi phí cho việc quản lý, cung cấp thông tin chính xác và </a:t>
            </a:r>
            <a:endParaRPr/>
          </a:p>
          <a:p>
            <a:pPr indent="0" lvl="0" marL="0" marR="0" rtl="0" algn="l">
              <a:lnSpc>
                <a:spcPct val="120000"/>
              </a:lnSpc>
              <a:spcBef>
                <a:spcPts val="0"/>
              </a:spcBef>
              <a:spcAft>
                <a:spcPts val="0"/>
              </a:spcAft>
              <a:buNone/>
            </a:pPr>
            <a:r>
              <a:rPr b="0" i="0" lang="en-US" sz="1800" u="none" cap="none" strike="noStrike">
                <a:solidFill>
                  <a:srgbClr val="262626"/>
                </a:solidFill>
                <a:latin typeface="Times New Roman"/>
                <a:ea typeface="Times New Roman"/>
                <a:cs typeface="Times New Roman"/>
                <a:sym typeface="Times New Roman"/>
              </a:rPr>
              <a:t>mới nhất cho học sinh và giáo viên.</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38"/>
                                        </p:tgtEl>
                                        <p:attrNameLst>
                                          <p:attrName>style.visibility</p:attrName>
                                        </p:attrNameLst>
                                      </p:cBhvr>
                                      <p:to>
                                        <p:strVal val="visible"/>
                                      </p:to>
                                    </p:set>
                                    <p:animEffect filter="fade" transition="in">
                                      <p:cBhvr>
                                        <p:cTn dur="500"/>
                                        <p:tgtEl>
                                          <p:spTgt spid="438"/>
                                        </p:tgtEl>
                                      </p:cBhvr>
                                    </p:animEffect>
                                  </p:childTnLst>
                                </p:cTn>
                              </p:par>
                              <p:par>
                                <p:cTn fill="hold" nodeType="withEffect" presetClass="entr" presetID="10" presetSubtype="0">
                                  <p:stCondLst>
                                    <p:cond delay="0"/>
                                  </p:stCondLst>
                                  <p:childTnLst>
                                    <p:set>
                                      <p:cBhvr>
                                        <p:cTn dur="1" fill="hold">
                                          <p:stCondLst>
                                            <p:cond delay="0"/>
                                          </p:stCondLst>
                                        </p:cTn>
                                        <p:tgtEl>
                                          <p:spTgt spid="439"/>
                                        </p:tgtEl>
                                        <p:attrNameLst>
                                          <p:attrName>style.visibility</p:attrName>
                                        </p:attrNameLst>
                                      </p:cBhvr>
                                      <p:to>
                                        <p:strVal val="visible"/>
                                      </p:to>
                                    </p:set>
                                    <p:animEffect filter="fade" transition="in">
                                      <p:cBhvr>
                                        <p:cTn dur="500"/>
                                        <p:tgtEl>
                                          <p:spTgt spid="439"/>
                                        </p:tgtEl>
                                      </p:cBhvr>
                                    </p:animEffect>
                                  </p:childTnLst>
                                </p:cTn>
                              </p:par>
                              <p:par>
                                <p:cTn fill="hold" nodeType="withEffect" presetClass="entr" presetID="10" presetSubtype="0">
                                  <p:stCondLst>
                                    <p:cond delay="0"/>
                                  </p:stCondLst>
                                  <p:childTnLst>
                                    <p:set>
                                      <p:cBhvr>
                                        <p:cTn dur="1" fill="hold">
                                          <p:stCondLst>
                                            <p:cond delay="0"/>
                                          </p:stCondLst>
                                        </p:cTn>
                                        <p:tgtEl>
                                          <p:spTgt spid="433"/>
                                        </p:tgtEl>
                                        <p:attrNameLst>
                                          <p:attrName>style.visibility</p:attrName>
                                        </p:attrNameLst>
                                      </p:cBhvr>
                                      <p:to>
                                        <p:strVal val="visible"/>
                                      </p:to>
                                    </p:set>
                                    <p:animEffect filter="fade" transition="in">
                                      <p:cBhvr>
                                        <p:cTn dur="500"/>
                                        <p:tgtEl>
                                          <p:spTgt spid="4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grpSp>
        <p:nvGrpSpPr>
          <p:cNvPr id="449" name="Google Shape;449;p99"/>
          <p:cNvGrpSpPr/>
          <p:nvPr/>
        </p:nvGrpSpPr>
        <p:grpSpPr>
          <a:xfrm>
            <a:off x="2386080" y="0"/>
            <a:ext cx="3314880" cy="6857640"/>
            <a:chOff x="2386080" y="0"/>
            <a:chExt cx="3314880" cy="6857640"/>
          </a:xfrm>
        </p:grpSpPr>
        <p:sp>
          <p:nvSpPr>
            <p:cNvPr id="450" name="Google Shape;450;p99"/>
            <p:cNvSpPr/>
            <p:nvPr/>
          </p:nvSpPr>
          <p:spPr>
            <a:xfrm>
              <a:off x="3050280" y="0"/>
              <a:ext cx="1325520" cy="1142640"/>
            </a:xfrm>
            <a:prstGeom prst="triangle">
              <a:avLst>
                <a:gd fmla="val 50000" name="adj"/>
              </a:avLst>
            </a:prstGeom>
            <a:gradFill>
              <a:gsLst>
                <a:gs pos="0">
                  <a:srgbClr val="CF0000"/>
                </a:gs>
                <a:gs pos="48000">
                  <a:srgbClr val="FF3C3C"/>
                </a:gs>
                <a:gs pos="100000">
                  <a:srgbClr val="FF8787"/>
                </a:gs>
              </a:gsLst>
              <a:lin ang="162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99"/>
            <p:cNvSpPr/>
            <p:nvPr/>
          </p:nvSpPr>
          <p:spPr>
            <a:xfrm flipH="1" rot="10800000">
              <a:off x="3050280" y="1142640"/>
              <a:ext cx="1325520" cy="1142640"/>
            </a:xfrm>
            <a:prstGeom prst="triangle">
              <a:avLst>
                <a:gd fmla="val 50000" name="adj"/>
              </a:avLst>
            </a:prstGeom>
            <a:solidFill>
              <a:srgbClr val="8800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99"/>
            <p:cNvSpPr/>
            <p:nvPr/>
          </p:nvSpPr>
          <p:spPr>
            <a:xfrm flipH="1" rot="10800000">
              <a:off x="2386080" y="0"/>
              <a:ext cx="1325520" cy="1142640"/>
            </a:xfrm>
            <a:prstGeom prst="triangle">
              <a:avLst>
                <a:gd fmla="val 50000" name="adj"/>
              </a:avLst>
            </a:prstGeom>
            <a:gradFill>
              <a:gsLst>
                <a:gs pos="0">
                  <a:srgbClr val="FF7A7B"/>
                </a:gs>
                <a:gs pos="35000">
                  <a:srgbClr val="FFA3A3"/>
                </a:gs>
                <a:gs pos="100000">
                  <a:srgbClr val="FFD6D6"/>
                </a:gs>
              </a:gsLst>
              <a:lin ang="16200000" scaled="0"/>
            </a:gradFill>
            <a:ln cap="flat" cmpd="sng" w="9525">
              <a:solidFill>
                <a:srgbClr val="FD3030"/>
              </a:solidFill>
              <a:prstDash val="solid"/>
              <a:miter lim="8000"/>
              <a:headEnd len="sm" w="sm" type="none"/>
              <a:tailEnd len="sm" w="sm" type="none"/>
            </a:ln>
            <a:effectLst>
              <a:outerShdw blurRad="40000" rotWithShape="0" dir="5400000" dist="20000">
                <a:srgbClr val="000000">
                  <a:alpha val="37254"/>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99"/>
            <p:cNvSpPr/>
            <p:nvPr/>
          </p:nvSpPr>
          <p:spPr>
            <a:xfrm>
              <a:off x="3712320" y="1143000"/>
              <a:ext cx="1325520" cy="1142640"/>
            </a:xfrm>
            <a:prstGeom prst="triangle">
              <a:avLst>
                <a:gd fmla="val 50000" name="adj"/>
              </a:avLst>
            </a:prstGeom>
            <a:solidFill>
              <a:srgbClr val="ED37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99"/>
            <p:cNvSpPr/>
            <p:nvPr/>
          </p:nvSpPr>
          <p:spPr>
            <a:xfrm flipH="1" rot="10800000">
              <a:off x="3713400" y="2285640"/>
              <a:ext cx="1325520" cy="1142640"/>
            </a:xfrm>
            <a:prstGeom prst="triangle">
              <a:avLst>
                <a:gd fmla="val 50000" name="adj"/>
              </a:avLst>
            </a:prstGeom>
            <a:solidFill>
              <a:srgbClr val="EB19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99"/>
            <p:cNvSpPr/>
            <p:nvPr/>
          </p:nvSpPr>
          <p:spPr>
            <a:xfrm>
              <a:off x="4375440" y="2286000"/>
              <a:ext cx="1325520" cy="1142640"/>
            </a:xfrm>
            <a:prstGeom prst="triangle">
              <a:avLst>
                <a:gd fmla="val 50000" name="adj"/>
              </a:avLst>
            </a:prstGeom>
            <a:solidFill>
              <a:srgbClr val="C212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99"/>
            <p:cNvSpPr/>
            <p:nvPr/>
          </p:nvSpPr>
          <p:spPr>
            <a:xfrm flipH="1" rot="10800000">
              <a:off x="4375440" y="3428640"/>
              <a:ext cx="1325520" cy="1142640"/>
            </a:xfrm>
            <a:prstGeom prst="triangle">
              <a:avLst>
                <a:gd fmla="val 50000" name="adj"/>
              </a:avLst>
            </a:prstGeom>
            <a:solidFill>
              <a:srgbClr val="ED37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99"/>
            <p:cNvSpPr/>
            <p:nvPr/>
          </p:nvSpPr>
          <p:spPr>
            <a:xfrm>
              <a:off x="3711960" y="3429000"/>
              <a:ext cx="1325520" cy="1142640"/>
            </a:xfrm>
            <a:prstGeom prst="triangle">
              <a:avLst>
                <a:gd fmla="val 50000" name="adj"/>
              </a:avLst>
            </a:prstGeom>
            <a:solidFill>
              <a:srgbClr val="8800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99"/>
            <p:cNvSpPr/>
            <p:nvPr/>
          </p:nvSpPr>
          <p:spPr>
            <a:xfrm flipH="1" rot="10800000">
              <a:off x="3711960" y="4571640"/>
              <a:ext cx="1325520" cy="1142640"/>
            </a:xfrm>
            <a:prstGeom prst="triangle">
              <a:avLst>
                <a:gd fmla="val 50000" name="adj"/>
              </a:avLst>
            </a:prstGeom>
            <a:solidFill>
              <a:srgbClr val="C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99"/>
            <p:cNvSpPr/>
            <p:nvPr/>
          </p:nvSpPr>
          <p:spPr>
            <a:xfrm>
              <a:off x="3047400" y="4572000"/>
              <a:ext cx="1325520" cy="114264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99"/>
            <p:cNvSpPr/>
            <p:nvPr/>
          </p:nvSpPr>
          <p:spPr>
            <a:xfrm flipH="1" rot="10800000">
              <a:off x="3050280" y="5714640"/>
              <a:ext cx="1325520" cy="1142640"/>
            </a:xfrm>
            <a:prstGeom prst="triangle">
              <a:avLst>
                <a:gd fmla="val 50000" name="adj"/>
              </a:avLst>
            </a:prstGeom>
            <a:solidFill>
              <a:srgbClr val="C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99"/>
            <p:cNvSpPr/>
            <p:nvPr/>
          </p:nvSpPr>
          <p:spPr>
            <a:xfrm>
              <a:off x="2386080" y="5715000"/>
              <a:ext cx="1325520" cy="114264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2" name="Google Shape;462;p99"/>
          <p:cNvSpPr/>
          <p:nvPr/>
        </p:nvSpPr>
        <p:spPr>
          <a:xfrm>
            <a:off x="820800" y="3013560"/>
            <a:ext cx="3767760" cy="82152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4800"/>
              <a:buFont typeface="Arial"/>
              <a:buNone/>
            </a:pPr>
            <a:r>
              <a:rPr b="1" i="1" lang="en-US" sz="4800" u="none" cap="none" strike="noStrike">
                <a:solidFill>
                  <a:srgbClr val="FF3737"/>
                </a:solidFill>
                <a:latin typeface="Calibri"/>
                <a:ea typeface="Calibri"/>
                <a:cs typeface="Calibri"/>
                <a:sym typeface="Calibri"/>
              </a:rPr>
              <a:t>Phần 02 :</a:t>
            </a:r>
            <a:endParaRPr b="0" i="0" sz="4800" u="none" cap="none" strike="noStrike">
              <a:solidFill>
                <a:schemeClr val="dk1"/>
              </a:solidFill>
              <a:latin typeface="Arial"/>
              <a:ea typeface="Arial"/>
              <a:cs typeface="Arial"/>
              <a:sym typeface="Arial"/>
            </a:endParaRPr>
          </a:p>
        </p:txBody>
      </p:sp>
      <p:grpSp>
        <p:nvGrpSpPr>
          <p:cNvPr id="463" name="Google Shape;463;p99"/>
          <p:cNvGrpSpPr/>
          <p:nvPr/>
        </p:nvGrpSpPr>
        <p:grpSpPr>
          <a:xfrm>
            <a:off x="5867400" y="1981201"/>
            <a:ext cx="5486399" cy="3429000"/>
            <a:chOff x="5894486" y="1770109"/>
            <a:chExt cx="5259520" cy="365051"/>
          </a:xfrm>
        </p:grpSpPr>
        <p:sp>
          <p:nvSpPr>
            <p:cNvPr id="464" name="Google Shape;464;p99"/>
            <p:cNvSpPr/>
            <p:nvPr/>
          </p:nvSpPr>
          <p:spPr>
            <a:xfrm>
              <a:off x="5894486" y="1770109"/>
              <a:ext cx="5259520" cy="20627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6000"/>
                <a:buFont typeface="Arial"/>
                <a:buNone/>
              </a:pPr>
              <a:r>
                <a:rPr b="0" i="0" lang="en-US" sz="6000" u="none" cap="none" strike="noStrike">
                  <a:solidFill>
                    <a:schemeClr val="dk1"/>
                  </a:solidFill>
                  <a:latin typeface="Times New Roman"/>
                  <a:ea typeface="Times New Roman"/>
                  <a:cs typeface="Times New Roman"/>
                  <a:sym typeface="Times New Roman"/>
                </a:rPr>
                <a:t>Kiến trúc hệ thống</a:t>
              </a:r>
              <a:endParaRPr b="0" i="0" sz="6000" u="none" cap="none" strike="noStrike">
                <a:solidFill>
                  <a:schemeClr val="dk1"/>
                </a:solidFill>
                <a:latin typeface="Times New Roman"/>
                <a:ea typeface="Times New Roman"/>
                <a:cs typeface="Times New Roman"/>
                <a:sym typeface="Times New Roman"/>
              </a:endParaRPr>
            </a:p>
          </p:txBody>
        </p:sp>
        <p:sp>
          <p:nvSpPr>
            <p:cNvPr id="465" name="Google Shape;465;p99"/>
            <p:cNvSpPr/>
            <p:nvPr/>
          </p:nvSpPr>
          <p:spPr>
            <a:xfrm>
              <a:off x="6525360" y="1770480"/>
              <a:ext cx="297000" cy="36468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1800"/>
                <a:buFont typeface="Arial"/>
                <a:buNone/>
              </a:pPr>
              <a:r>
                <a:rPr b="0" i="1" lang="en-US" sz="1800" u="none" cap="none" strike="noStrike">
                  <a:solidFill>
                    <a:srgbClr val="FFFFFF"/>
                  </a:solidFill>
                  <a:latin typeface="Calibri"/>
                  <a:ea typeface="Calibri"/>
                  <a:cs typeface="Calibri"/>
                  <a:sym typeface="Calibri"/>
                </a:rPr>
                <a:t>1</a:t>
              </a:r>
              <a:endParaRPr b="0" i="0" sz="1800" u="none" cap="none" strike="noStrike">
                <a:solidFill>
                  <a:schemeClr val="dk1"/>
                </a:solidFill>
                <a:latin typeface="Arial"/>
                <a:ea typeface="Arial"/>
                <a:cs typeface="Arial"/>
                <a:sym typeface="Arial"/>
              </a:endParaRPr>
            </a:p>
          </p:txBody>
        </p:sp>
      </p:gr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100"/>
          <p:cNvSpPr/>
          <p:nvPr/>
        </p:nvSpPr>
        <p:spPr>
          <a:xfrm>
            <a:off x="2106720" y="415800"/>
            <a:ext cx="4266784" cy="460211"/>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E80000"/>
                </a:solidFill>
                <a:latin typeface="Calibri"/>
                <a:ea typeface="Calibri"/>
                <a:cs typeface="Calibri"/>
                <a:sym typeface="Calibri"/>
              </a:rPr>
              <a:t>Mô hình kiến trúc của hệ thống</a:t>
            </a:r>
            <a:endParaRPr b="0" i="0" sz="2400" u="none" cap="none" strike="noStrike">
              <a:solidFill>
                <a:srgbClr val="E80000"/>
              </a:solidFill>
              <a:latin typeface="Arial"/>
              <a:ea typeface="Arial"/>
              <a:cs typeface="Arial"/>
              <a:sym typeface="Arial"/>
            </a:endParaRPr>
          </a:p>
        </p:txBody>
      </p:sp>
      <p:pic>
        <p:nvPicPr>
          <p:cNvPr descr="C:\Users\computer\Desktop\download.png" id="472" name="Google Shape;472;p100"/>
          <p:cNvPicPr preferRelativeResize="0"/>
          <p:nvPr/>
        </p:nvPicPr>
        <p:blipFill rotWithShape="1">
          <a:blip r:embed="rId3">
            <a:alphaModFix/>
          </a:blip>
          <a:srcRect b="0" l="0" r="0" t="0"/>
          <a:stretch/>
        </p:blipFill>
        <p:spPr>
          <a:xfrm>
            <a:off x="6905766" y="871921"/>
            <a:ext cx="3930556" cy="2649202"/>
          </a:xfrm>
          <a:prstGeom prst="rect">
            <a:avLst/>
          </a:prstGeom>
          <a:noFill/>
          <a:ln>
            <a:noFill/>
          </a:ln>
        </p:spPr>
      </p:pic>
      <p:pic>
        <p:nvPicPr>
          <p:cNvPr descr="C:\Users\computer\Desktop\client-server-la-gi.jpg" id="473" name="Google Shape;473;p100"/>
          <p:cNvPicPr preferRelativeResize="0"/>
          <p:nvPr/>
        </p:nvPicPr>
        <p:blipFill rotWithShape="1">
          <a:blip r:embed="rId4">
            <a:alphaModFix/>
          </a:blip>
          <a:srcRect b="0" l="0" r="0" t="0"/>
          <a:stretch/>
        </p:blipFill>
        <p:spPr>
          <a:xfrm>
            <a:off x="7042246" y="3780430"/>
            <a:ext cx="3794076" cy="2384260"/>
          </a:xfrm>
          <a:prstGeom prst="rect">
            <a:avLst/>
          </a:prstGeom>
          <a:noFill/>
          <a:ln>
            <a:noFill/>
          </a:ln>
        </p:spPr>
      </p:pic>
      <p:sp>
        <p:nvSpPr>
          <p:cNvPr id="474" name="Google Shape;474;p100"/>
          <p:cNvSpPr/>
          <p:nvPr/>
        </p:nvSpPr>
        <p:spPr>
          <a:xfrm>
            <a:off x="1079640" y="1606680"/>
            <a:ext cx="5293864" cy="118692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US" sz="2000" u="none" cap="none" strike="noStrike">
                <a:solidFill>
                  <a:schemeClr val="lt1"/>
                </a:solidFill>
                <a:latin typeface="Arial"/>
                <a:ea typeface="Arial"/>
                <a:cs typeface="Arial"/>
                <a:sym typeface="Arial"/>
              </a:rPr>
              <a:t>Web Client: là phần giao diện người dùng được triển khai bằng HTML, CSS và VueJs.</a:t>
            </a:r>
            <a:endParaRPr b="0" i="0" sz="2000" u="none" cap="none" strike="noStrike">
              <a:solidFill>
                <a:schemeClr val="lt1"/>
              </a:solidFill>
              <a:latin typeface="Arial"/>
              <a:ea typeface="Arial"/>
              <a:cs typeface="Arial"/>
              <a:sym typeface="Arial"/>
            </a:endParaRPr>
          </a:p>
        </p:txBody>
      </p:sp>
      <p:sp>
        <p:nvSpPr>
          <p:cNvPr id="475" name="Google Shape;475;p100"/>
          <p:cNvSpPr/>
          <p:nvPr/>
        </p:nvSpPr>
        <p:spPr>
          <a:xfrm>
            <a:off x="1079640" y="3186970"/>
            <a:ext cx="5293864" cy="118692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US" sz="2000" u="none" cap="none" strike="noStrike">
                <a:solidFill>
                  <a:schemeClr val="lt1"/>
                </a:solidFill>
                <a:latin typeface="Arial"/>
                <a:ea typeface="Arial"/>
                <a:cs typeface="Arial"/>
                <a:sym typeface="Arial"/>
              </a:rPr>
              <a:t>Web Server: Đảm nhiệm xử lý các yêu cầu từ phía Client và cung cấp dữ liệu cho Client.</a:t>
            </a:r>
            <a:endParaRPr b="0" i="0" sz="2000" u="none" cap="none" strike="noStrike">
              <a:solidFill>
                <a:schemeClr val="lt1"/>
              </a:solidFill>
              <a:latin typeface="Arial"/>
              <a:ea typeface="Arial"/>
              <a:cs typeface="Arial"/>
              <a:sym typeface="Arial"/>
            </a:endParaRPr>
          </a:p>
        </p:txBody>
      </p:sp>
      <p:sp>
        <p:nvSpPr>
          <p:cNvPr id="476" name="Google Shape;476;p100"/>
          <p:cNvSpPr/>
          <p:nvPr/>
        </p:nvSpPr>
        <p:spPr>
          <a:xfrm>
            <a:off x="1079640" y="4786033"/>
            <a:ext cx="5293864" cy="118692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US" sz="2000" u="none" cap="none" strike="noStrike">
                <a:solidFill>
                  <a:schemeClr val="lt1"/>
                </a:solidFill>
                <a:latin typeface="Arial"/>
                <a:ea typeface="Arial"/>
                <a:cs typeface="Arial"/>
                <a:sym typeface="Arial"/>
              </a:rPr>
              <a:t>Database: là một hệ quản trị cơ sở dữ liệu để lưu trữ thông tin.</a:t>
            </a:r>
            <a:endParaRPr b="0" i="0" sz="2000" u="none" cap="none" strike="noStrike">
              <a:solidFill>
                <a:schemeClr val="lt1"/>
              </a:solidFill>
              <a:latin typeface="Arial"/>
              <a:ea typeface="Arial"/>
              <a:cs typeface="Arial"/>
              <a:sym typeface="Arial"/>
            </a:endParaRPr>
          </a:p>
        </p:txBody>
      </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cxnSp>
        <p:nvCxnSpPr>
          <p:cNvPr id="482" name="Google Shape;482;p101"/>
          <p:cNvCxnSpPr/>
          <p:nvPr/>
        </p:nvCxnSpPr>
        <p:spPr>
          <a:xfrm>
            <a:off x="1244520" y="2199960"/>
            <a:ext cx="2277360" cy="0"/>
          </a:xfrm>
          <a:prstGeom prst="straightConnector1">
            <a:avLst/>
          </a:prstGeom>
          <a:noFill/>
          <a:ln cap="flat" cmpd="sng" w="9525">
            <a:solidFill>
              <a:schemeClr val="lt1"/>
            </a:solidFill>
            <a:prstDash val="solid"/>
            <a:miter lim="8000"/>
            <a:headEnd len="sm" w="sm" type="none"/>
            <a:tailEnd len="sm" w="sm" type="none"/>
          </a:ln>
        </p:spPr>
      </p:cxnSp>
      <p:sp>
        <p:nvSpPr>
          <p:cNvPr id="483" name="Google Shape;483;p101"/>
          <p:cNvSpPr/>
          <p:nvPr/>
        </p:nvSpPr>
        <p:spPr>
          <a:xfrm>
            <a:off x="662351" y="2874238"/>
            <a:ext cx="3036192" cy="1588734"/>
          </a:xfrm>
          <a:prstGeom prst="rect">
            <a:avLst/>
          </a:prstGeom>
          <a:solidFill>
            <a:srgbClr val="7F7F7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Times New Roman"/>
                <a:ea typeface="Times New Roman"/>
                <a:cs typeface="Times New Roman"/>
                <a:sym typeface="Times New Roman"/>
              </a:rPr>
              <a:t>Hệ thống có những chức năng chính</a:t>
            </a:r>
            <a:endParaRPr b="0" i="0" sz="1800" u="none" cap="none" strike="noStrike">
              <a:solidFill>
                <a:schemeClr val="lt1"/>
              </a:solidFill>
              <a:latin typeface="Times New Roman"/>
              <a:ea typeface="Times New Roman"/>
              <a:cs typeface="Times New Roman"/>
              <a:sym typeface="Times New Roman"/>
            </a:endParaRPr>
          </a:p>
        </p:txBody>
      </p:sp>
      <p:sp>
        <p:nvSpPr>
          <p:cNvPr id="484" name="Google Shape;484;p101"/>
          <p:cNvSpPr/>
          <p:nvPr/>
        </p:nvSpPr>
        <p:spPr>
          <a:xfrm>
            <a:off x="2008440" y="399600"/>
            <a:ext cx="3862440" cy="45612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3737"/>
                </a:solidFill>
                <a:latin typeface="Calibri"/>
                <a:ea typeface="Calibri"/>
                <a:cs typeface="Calibri"/>
                <a:sym typeface="Calibri"/>
              </a:rPr>
              <a:t>Chức năng</a:t>
            </a:r>
            <a:endParaRPr b="0" i="0" sz="2400" u="none" cap="none" strike="noStrike">
              <a:solidFill>
                <a:schemeClr val="dk1"/>
              </a:solidFill>
              <a:latin typeface="Arial"/>
              <a:ea typeface="Arial"/>
              <a:cs typeface="Arial"/>
              <a:sym typeface="Arial"/>
            </a:endParaRPr>
          </a:p>
        </p:txBody>
      </p:sp>
      <p:sp>
        <p:nvSpPr>
          <p:cNvPr id="485" name="Google Shape;485;p101"/>
          <p:cNvSpPr/>
          <p:nvPr/>
        </p:nvSpPr>
        <p:spPr>
          <a:xfrm>
            <a:off x="6342423" y="855720"/>
            <a:ext cx="4818535" cy="59346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en-US" sz="2000" u="none" cap="none" strike="noStrike">
                <a:solidFill>
                  <a:schemeClr val="lt1"/>
                </a:solidFill>
                <a:latin typeface="Arial"/>
                <a:ea typeface="Arial"/>
                <a:cs typeface="Arial"/>
                <a:sym typeface="Arial"/>
              </a:rPr>
              <a:t>Quản lý thông tin về học sinh, giáo viên</a:t>
            </a:r>
            <a:endParaRPr b="0" i="0" sz="2000" u="none" cap="none" strike="noStrike">
              <a:solidFill>
                <a:schemeClr val="lt1"/>
              </a:solidFill>
              <a:latin typeface="Arial"/>
              <a:ea typeface="Arial"/>
              <a:cs typeface="Arial"/>
              <a:sym typeface="Arial"/>
            </a:endParaRPr>
          </a:p>
        </p:txBody>
      </p:sp>
      <p:sp>
        <p:nvSpPr>
          <p:cNvPr id="486" name="Google Shape;486;p101"/>
          <p:cNvSpPr/>
          <p:nvPr/>
        </p:nvSpPr>
        <p:spPr>
          <a:xfrm>
            <a:off x="6346208" y="1554030"/>
            <a:ext cx="4818535" cy="752441"/>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en-US" sz="2000" u="none" cap="none" strike="noStrike">
                <a:solidFill>
                  <a:schemeClr val="lt1"/>
                </a:solidFill>
                <a:latin typeface="Arial"/>
                <a:ea typeface="Arial"/>
                <a:cs typeface="Arial"/>
                <a:sym typeface="Arial"/>
              </a:rPr>
              <a:t>Quản lý thông tin về năm học, học kì, lớp học, môn học</a:t>
            </a:r>
            <a:endParaRPr b="0" i="0" sz="2000" u="none" cap="none" strike="noStrike">
              <a:solidFill>
                <a:schemeClr val="lt1"/>
              </a:solidFill>
              <a:latin typeface="Arial"/>
              <a:ea typeface="Arial"/>
              <a:cs typeface="Arial"/>
              <a:sym typeface="Arial"/>
            </a:endParaRPr>
          </a:p>
        </p:txBody>
      </p:sp>
      <p:sp>
        <p:nvSpPr>
          <p:cNvPr id="487" name="Google Shape;487;p101"/>
          <p:cNvSpPr/>
          <p:nvPr/>
        </p:nvSpPr>
        <p:spPr>
          <a:xfrm>
            <a:off x="6342422" y="2412027"/>
            <a:ext cx="4818535" cy="76608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en-US" sz="2000" u="none" cap="none" strike="noStrike">
                <a:solidFill>
                  <a:schemeClr val="lt1"/>
                </a:solidFill>
                <a:latin typeface="Arial"/>
                <a:ea typeface="Arial"/>
                <a:cs typeface="Arial"/>
                <a:sym typeface="Arial"/>
              </a:rPr>
              <a:t>Quản lý thông tin về kết quả học tập của học sinh</a:t>
            </a:r>
            <a:endParaRPr b="0" i="0" sz="2000" u="none" cap="none" strike="noStrike">
              <a:solidFill>
                <a:schemeClr val="lt1"/>
              </a:solidFill>
              <a:latin typeface="Arial"/>
              <a:ea typeface="Arial"/>
              <a:cs typeface="Arial"/>
              <a:sym typeface="Arial"/>
            </a:endParaRPr>
          </a:p>
        </p:txBody>
      </p:sp>
      <p:sp>
        <p:nvSpPr>
          <p:cNvPr id="488" name="Google Shape;488;p101"/>
          <p:cNvSpPr/>
          <p:nvPr/>
        </p:nvSpPr>
        <p:spPr>
          <a:xfrm>
            <a:off x="6342424" y="3301745"/>
            <a:ext cx="4818535" cy="59346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en-US" sz="2000" u="none" cap="none" strike="noStrike">
                <a:solidFill>
                  <a:schemeClr val="lt1"/>
                </a:solidFill>
                <a:latin typeface="Arial"/>
                <a:ea typeface="Arial"/>
                <a:cs typeface="Arial"/>
                <a:sym typeface="Arial"/>
              </a:rPr>
              <a:t>Tra cứu thông tin, kết quả học tập của học sinh</a:t>
            </a:r>
            <a:endParaRPr b="0" i="0" sz="2000" u="none" cap="none" strike="noStrike">
              <a:solidFill>
                <a:schemeClr val="lt1"/>
              </a:solidFill>
              <a:latin typeface="Arial"/>
              <a:ea typeface="Arial"/>
              <a:cs typeface="Arial"/>
              <a:sym typeface="Arial"/>
            </a:endParaRPr>
          </a:p>
        </p:txBody>
      </p:sp>
      <p:sp>
        <p:nvSpPr>
          <p:cNvPr id="489" name="Google Shape;489;p101"/>
          <p:cNvSpPr/>
          <p:nvPr/>
        </p:nvSpPr>
        <p:spPr>
          <a:xfrm>
            <a:off x="6349684" y="4031317"/>
            <a:ext cx="4818535" cy="59346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en-US" sz="2000" u="none" cap="none" strike="noStrike">
                <a:solidFill>
                  <a:schemeClr val="lt1"/>
                </a:solidFill>
                <a:latin typeface="Arial"/>
                <a:ea typeface="Arial"/>
                <a:cs typeface="Arial"/>
                <a:sym typeface="Arial"/>
              </a:rPr>
              <a:t>Cập nhật điểm cho học sinh</a:t>
            </a:r>
            <a:endParaRPr b="0" i="0" sz="2000" u="none" cap="none" strike="noStrike">
              <a:solidFill>
                <a:schemeClr val="lt1"/>
              </a:solidFill>
              <a:latin typeface="Arial"/>
              <a:ea typeface="Arial"/>
              <a:cs typeface="Arial"/>
              <a:sym typeface="Arial"/>
            </a:endParaRPr>
          </a:p>
        </p:txBody>
      </p:sp>
      <p:sp>
        <p:nvSpPr>
          <p:cNvPr id="490" name="Google Shape;490;p101"/>
          <p:cNvSpPr/>
          <p:nvPr/>
        </p:nvSpPr>
        <p:spPr>
          <a:xfrm>
            <a:off x="6349684" y="4752900"/>
            <a:ext cx="4818535" cy="59346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en-US" sz="2000" u="none" cap="none" strike="noStrike">
                <a:solidFill>
                  <a:schemeClr val="lt1"/>
                </a:solidFill>
                <a:latin typeface="Arial"/>
                <a:ea typeface="Arial"/>
                <a:cs typeface="Arial"/>
                <a:sym typeface="Arial"/>
              </a:rPr>
              <a:t>Phân môn cho học sinh, giáo viên</a:t>
            </a:r>
            <a:endParaRPr b="0" i="0" sz="2000" u="none" cap="none" strike="noStrike">
              <a:solidFill>
                <a:schemeClr val="lt1"/>
              </a:solidFill>
              <a:latin typeface="Arial"/>
              <a:ea typeface="Arial"/>
              <a:cs typeface="Arial"/>
              <a:sym typeface="Arial"/>
            </a:endParaRPr>
          </a:p>
        </p:txBody>
      </p:sp>
      <p:sp>
        <p:nvSpPr>
          <p:cNvPr id="491" name="Google Shape;491;p101"/>
          <p:cNvSpPr/>
          <p:nvPr/>
        </p:nvSpPr>
        <p:spPr>
          <a:xfrm>
            <a:off x="6342421" y="5485112"/>
            <a:ext cx="4818535" cy="59346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en-US" sz="2000" u="none" cap="none" strike="noStrike">
                <a:solidFill>
                  <a:schemeClr val="lt1"/>
                </a:solidFill>
                <a:latin typeface="Arial"/>
                <a:ea typeface="Arial"/>
                <a:cs typeface="Arial"/>
                <a:sym typeface="Arial"/>
              </a:rPr>
              <a:t>Phân lớp cho học sinh, giáo viên</a:t>
            </a:r>
            <a:endParaRPr b="0" i="0" sz="2000" u="none" cap="none" strike="noStrike">
              <a:solidFill>
                <a:schemeClr val="lt1"/>
              </a:solidFill>
              <a:latin typeface="Arial"/>
              <a:ea typeface="Arial"/>
              <a:cs typeface="Arial"/>
              <a:sym typeface="Arial"/>
            </a:endParaRPr>
          </a:p>
        </p:txBody>
      </p:sp>
      <p:cxnSp>
        <p:nvCxnSpPr>
          <p:cNvPr id="492" name="Google Shape;492;p101"/>
          <p:cNvCxnSpPr>
            <a:stCxn id="483" idx="3"/>
            <a:endCxn id="485" idx="1"/>
          </p:cNvCxnSpPr>
          <p:nvPr/>
        </p:nvCxnSpPr>
        <p:spPr>
          <a:xfrm flipH="1" rot="10800000">
            <a:off x="3698543" y="1152505"/>
            <a:ext cx="2643900" cy="2516100"/>
          </a:xfrm>
          <a:prstGeom prst="straightConnector1">
            <a:avLst/>
          </a:prstGeom>
          <a:noFill/>
          <a:ln cap="flat" cmpd="sng" w="38100">
            <a:solidFill>
              <a:srgbClr val="0070C0"/>
            </a:solidFill>
            <a:prstDash val="solid"/>
            <a:round/>
            <a:headEnd len="sm" w="sm" type="none"/>
            <a:tailEnd len="med" w="med" type="stealth"/>
          </a:ln>
          <a:effectLst>
            <a:outerShdw blurRad="40000" rotWithShape="0" dir="5400000" dist="23000">
              <a:srgbClr val="000000">
                <a:alpha val="34901"/>
              </a:srgbClr>
            </a:outerShdw>
          </a:effectLst>
        </p:spPr>
      </p:cxnSp>
      <p:cxnSp>
        <p:nvCxnSpPr>
          <p:cNvPr id="493" name="Google Shape;493;p101"/>
          <p:cNvCxnSpPr>
            <a:stCxn id="483" idx="3"/>
            <a:endCxn id="486" idx="1"/>
          </p:cNvCxnSpPr>
          <p:nvPr/>
        </p:nvCxnSpPr>
        <p:spPr>
          <a:xfrm flipH="1" rot="10800000">
            <a:off x="3698543" y="1930105"/>
            <a:ext cx="2647800" cy="1738500"/>
          </a:xfrm>
          <a:prstGeom prst="straightConnector1">
            <a:avLst/>
          </a:prstGeom>
          <a:noFill/>
          <a:ln cap="flat" cmpd="sng" w="38100">
            <a:solidFill>
              <a:srgbClr val="0070C0"/>
            </a:solidFill>
            <a:prstDash val="solid"/>
            <a:round/>
            <a:headEnd len="sm" w="sm" type="none"/>
            <a:tailEnd len="med" w="med" type="stealth"/>
          </a:ln>
          <a:effectLst>
            <a:outerShdw blurRad="40000" rotWithShape="0" dir="5400000" dist="23000">
              <a:srgbClr val="000000">
                <a:alpha val="34901"/>
              </a:srgbClr>
            </a:outerShdw>
          </a:effectLst>
        </p:spPr>
      </p:cxnSp>
      <p:cxnSp>
        <p:nvCxnSpPr>
          <p:cNvPr id="494" name="Google Shape;494;p101"/>
          <p:cNvCxnSpPr>
            <a:stCxn id="483" idx="3"/>
            <a:endCxn id="487" idx="1"/>
          </p:cNvCxnSpPr>
          <p:nvPr/>
        </p:nvCxnSpPr>
        <p:spPr>
          <a:xfrm flipH="1" rot="10800000">
            <a:off x="3698543" y="2795005"/>
            <a:ext cx="2643900" cy="873600"/>
          </a:xfrm>
          <a:prstGeom prst="straightConnector1">
            <a:avLst/>
          </a:prstGeom>
          <a:noFill/>
          <a:ln cap="flat" cmpd="sng" w="38100">
            <a:solidFill>
              <a:srgbClr val="0070C0"/>
            </a:solidFill>
            <a:prstDash val="solid"/>
            <a:round/>
            <a:headEnd len="sm" w="sm" type="none"/>
            <a:tailEnd len="med" w="med" type="stealth"/>
          </a:ln>
          <a:effectLst>
            <a:outerShdw blurRad="40000" rotWithShape="0" dir="5400000" dist="23000">
              <a:srgbClr val="000000">
                <a:alpha val="34901"/>
              </a:srgbClr>
            </a:outerShdw>
          </a:effectLst>
        </p:spPr>
      </p:cxnSp>
      <p:cxnSp>
        <p:nvCxnSpPr>
          <p:cNvPr id="495" name="Google Shape;495;p101"/>
          <p:cNvCxnSpPr>
            <a:stCxn id="483" idx="3"/>
            <a:endCxn id="489" idx="1"/>
          </p:cNvCxnSpPr>
          <p:nvPr/>
        </p:nvCxnSpPr>
        <p:spPr>
          <a:xfrm>
            <a:off x="3698543" y="3668605"/>
            <a:ext cx="2651100" cy="659400"/>
          </a:xfrm>
          <a:prstGeom prst="straightConnector1">
            <a:avLst/>
          </a:prstGeom>
          <a:noFill/>
          <a:ln cap="flat" cmpd="sng" w="38100">
            <a:solidFill>
              <a:srgbClr val="0070C0"/>
            </a:solidFill>
            <a:prstDash val="solid"/>
            <a:round/>
            <a:headEnd len="sm" w="sm" type="none"/>
            <a:tailEnd len="med" w="med" type="stealth"/>
          </a:ln>
          <a:effectLst>
            <a:outerShdw blurRad="40000" rotWithShape="0" dir="5400000" dist="23000">
              <a:srgbClr val="000000">
                <a:alpha val="34901"/>
              </a:srgbClr>
            </a:outerShdw>
          </a:effectLst>
        </p:spPr>
      </p:cxnSp>
      <p:cxnSp>
        <p:nvCxnSpPr>
          <p:cNvPr id="496" name="Google Shape;496;p101"/>
          <p:cNvCxnSpPr>
            <a:stCxn id="483" idx="3"/>
            <a:endCxn id="490" idx="1"/>
          </p:cNvCxnSpPr>
          <p:nvPr/>
        </p:nvCxnSpPr>
        <p:spPr>
          <a:xfrm>
            <a:off x="3698543" y="3668605"/>
            <a:ext cx="2651100" cy="1380900"/>
          </a:xfrm>
          <a:prstGeom prst="straightConnector1">
            <a:avLst/>
          </a:prstGeom>
          <a:noFill/>
          <a:ln cap="flat" cmpd="sng" w="38100">
            <a:solidFill>
              <a:srgbClr val="0070C0"/>
            </a:solidFill>
            <a:prstDash val="solid"/>
            <a:round/>
            <a:headEnd len="sm" w="sm" type="none"/>
            <a:tailEnd len="med" w="med" type="stealth"/>
          </a:ln>
          <a:effectLst>
            <a:outerShdw blurRad="40000" rotWithShape="0" dir="5400000" dist="23000">
              <a:srgbClr val="000000">
                <a:alpha val="34901"/>
              </a:srgbClr>
            </a:outerShdw>
          </a:effectLst>
        </p:spPr>
      </p:cxnSp>
      <p:cxnSp>
        <p:nvCxnSpPr>
          <p:cNvPr id="497" name="Google Shape;497;p101"/>
          <p:cNvCxnSpPr>
            <a:stCxn id="483" idx="3"/>
            <a:endCxn id="491" idx="1"/>
          </p:cNvCxnSpPr>
          <p:nvPr/>
        </p:nvCxnSpPr>
        <p:spPr>
          <a:xfrm>
            <a:off x="3698543" y="3668605"/>
            <a:ext cx="2643900" cy="2113200"/>
          </a:xfrm>
          <a:prstGeom prst="straightConnector1">
            <a:avLst/>
          </a:prstGeom>
          <a:noFill/>
          <a:ln cap="flat" cmpd="sng" w="38100">
            <a:solidFill>
              <a:srgbClr val="0070C0"/>
            </a:solidFill>
            <a:prstDash val="solid"/>
            <a:round/>
            <a:headEnd len="sm" w="sm" type="none"/>
            <a:tailEnd len="med" w="med" type="stealth"/>
          </a:ln>
          <a:effectLst>
            <a:outerShdw blurRad="40000" rotWithShape="0" dir="5400000" dist="23000">
              <a:srgbClr val="000000">
                <a:alpha val="34901"/>
              </a:srgbClr>
            </a:outerShdw>
          </a:effectLst>
        </p:spPr>
      </p:cxnSp>
      <p:cxnSp>
        <p:nvCxnSpPr>
          <p:cNvPr id="498" name="Google Shape;498;p101"/>
          <p:cNvCxnSpPr>
            <a:stCxn id="483" idx="3"/>
            <a:endCxn id="488" idx="1"/>
          </p:cNvCxnSpPr>
          <p:nvPr/>
        </p:nvCxnSpPr>
        <p:spPr>
          <a:xfrm flipH="1" rot="10800000">
            <a:off x="3698543" y="3598405"/>
            <a:ext cx="2643900" cy="70200"/>
          </a:xfrm>
          <a:prstGeom prst="straightConnector1">
            <a:avLst/>
          </a:prstGeom>
          <a:noFill/>
          <a:ln cap="flat" cmpd="sng" w="38100">
            <a:solidFill>
              <a:srgbClr val="0070C0"/>
            </a:solidFill>
            <a:prstDash val="solid"/>
            <a:round/>
            <a:headEnd len="sm" w="sm" type="none"/>
            <a:tailEnd len="med" w="med" type="stealth"/>
          </a:ln>
          <a:effectLst>
            <a:outerShdw blurRad="40000" rotWithShape="0" dir="5400000" dist="23000">
              <a:srgbClr val="000000">
                <a:alpha val="34901"/>
              </a:srgbClr>
            </a:outerShdw>
          </a:effectLst>
        </p:spPr>
      </p:cxn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2"/>
                                        </p:tgtEl>
                                        <p:attrNameLst>
                                          <p:attrName>style.visibility</p:attrName>
                                        </p:attrNameLst>
                                      </p:cBhvr>
                                      <p:to>
                                        <p:strVal val="visible"/>
                                      </p:to>
                                    </p:set>
                                    <p:animEffect filter="fade" transition="in">
                                      <p:cBhvr>
                                        <p:cTn dur="2000"/>
                                        <p:tgtEl>
                                          <p:spTgt spid="482"/>
                                        </p:tgtEl>
                                      </p:cBhvr>
                                    </p:animEffect>
                                  </p:childTnLst>
                                </p:cTn>
                              </p:par>
                              <p:par>
                                <p:cTn fill="hold" nodeType="withEffect" presetClass="entr" presetID="10" presetSubtype="0">
                                  <p:stCondLst>
                                    <p:cond delay="0"/>
                                  </p:stCondLst>
                                  <p:childTnLst>
                                    <p:set>
                                      <p:cBhvr>
                                        <p:cTn dur="1" fill="hold">
                                          <p:stCondLst>
                                            <p:cond delay="0"/>
                                          </p:stCondLst>
                                        </p:cTn>
                                        <p:tgtEl>
                                          <p:spTgt spid="483"/>
                                        </p:tgtEl>
                                        <p:attrNameLst>
                                          <p:attrName>style.visibility</p:attrName>
                                        </p:attrNameLst>
                                      </p:cBhvr>
                                      <p:to>
                                        <p:strVal val="visible"/>
                                      </p:to>
                                    </p:set>
                                    <p:animEffect filter="fade" transition="in">
                                      <p:cBhvr>
                                        <p:cTn dur="2000"/>
                                        <p:tgtEl>
                                          <p:spTgt spid="483"/>
                                        </p:tgtEl>
                                      </p:cBhvr>
                                    </p:animEffect>
                                  </p:childTnLst>
                                </p:cTn>
                              </p:par>
                              <p:par>
                                <p:cTn fill="hold" nodeType="withEffect" presetClass="entr" presetID="10" presetSubtype="0">
                                  <p:stCondLst>
                                    <p:cond delay="0"/>
                                  </p:stCondLst>
                                  <p:childTnLst>
                                    <p:set>
                                      <p:cBhvr>
                                        <p:cTn dur="1" fill="hold">
                                          <p:stCondLst>
                                            <p:cond delay="0"/>
                                          </p:stCondLst>
                                        </p:cTn>
                                        <p:tgtEl>
                                          <p:spTgt spid="485"/>
                                        </p:tgtEl>
                                        <p:attrNameLst>
                                          <p:attrName>style.visibility</p:attrName>
                                        </p:attrNameLst>
                                      </p:cBhvr>
                                      <p:to>
                                        <p:strVal val="visible"/>
                                      </p:to>
                                    </p:set>
                                    <p:animEffect filter="fade" transition="in">
                                      <p:cBhvr>
                                        <p:cTn dur="2000"/>
                                        <p:tgtEl>
                                          <p:spTgt spid="485"/>
                                        </p:tgtEl>
                                      </p:cBhvr>
                                    </p:animEffect>
                                  </p:childTnLst>
                                </p:cTn>
                              </p:par>
                              <p:par>
                                <p:cTn fill="hold" nodeType="withEffect" presetClass="entr" presetID="10" presetSubtype="0">
                                  <p:stCondLst>
                                    <p:cond delay="0"/>
                                  </p:stCondLst>
                                  <p:childTnLst>
                                    <p:set>
                                      <p:cBhvr>
                                        <p:cTn dur="1" fill="hold">
                                          <p:stCondLst>
                                            <p:cond delay="0"/>
                                          </p:stCondLst>
                                        </p:cTn>
                                        <p:tgtEl>
                                          <p:spTgt spid="486"/>
                                        </p:tgtEl>
                                        <p:attrNameLst>
                                          <p:attrName>style.visibility</p:attrName>
                                        </p:attrNameLst>
                                      </p:cBhvr>
                                      <p:to>
                                        <p:strVal val="visible"/>
                                      </p:to>
                                    </p:set>
                                    <p:animEffect filter="fade" transition="in">
                                      <p:cBhvr>
                                        <p:cTn dur="2000"/>
                                        <p:tgtEl>
                                          <p:spTgt spid="486"/>
                                        </p:tgtEl>
                                      </p:cBhvr>
                                    </p:animEffect>
                                  </p:childTnLst>
                                </p:cTn>
                              </p:par>
                              <p:par>
                                <p:cTn fill="hold" nodeType="withEffect" presetClass="entr" presetID="10" presetSubtype="0">
                                  <p:stCondLst>
                                    <p:cond delay="0"/>
                                  </p:stCondLst>
                                  <p:childTnLst>
                                    <p:set>
                                      <p:cBhvr>
                                        <p:cTn dur="1" fill="hold">
                                          <p:stCondLst>
                                            <p:cond delay="0"/>
                                          </p:stCondLst>
                                        </p:cTn>
                                        <p:tgtEl>
                                          <p:spTgt spid="487"/>
                                        </p:tgtEl>
                                        <p:attrNameLst>
                                          <p:attrName>style.visibility</p:attrName>
                                        </p:attrNameLst>
                                      </p:cBhvr>
                                      <p:to>
                                        <p:strVal val="visible"/>
                                      </p:to>
                                    </p:set>
                                    <p:animEffect filter="fade" transition="in">
                                      <p:cBhvr>
                                        <p:cTn dur="2000"/>
                                        <p:tgtEl>
                                          <p:spTgt spid="487"/>
                                        </p:tgtEl>
                                      </p:cBhvr>
                                    </p:animEffect>
                                  </p:childTnLst>
                                </p:cTn>
                              </p:par>
                              <p:par>
                                <p:cTn fill="hold" nodeType="withEffect" presetClass="entr" presetID="10" presetSubtype="0">
                                  <p:stCondLst>
                                    <p:cond delay="0"/>
                                  </p:stCondLst>
                                  <p:childTnLst>
                                    <p:set>
                                      <p:cBhvr>
                                        <p:cTn dur="1" fill="hold">
                                          <p:stCondLst>
                                            <p:cond delay="0"/>
                                          </p:stCondLst>
                                        </p:cTn>
                                        <p:tgtEl>
                                          <p:spTgt spid="488"/>
                                        </p:tgtEl>
                                        <p:attrNameLst>
                                          <p:attrName>style.visibility</p:attrName>
                                        </p:attrNameLst>
                                      </p:cBhvr>
                                      <p:to>
                                        <p:strVal val="visible"/>
                                      </p:to>
                                    </p:set>
                                    <p:animEffect filter="fade" transition="in">
                                      <p:cBhvr>
                                        <p:cTn dur="2000"/>
                                        <p:tgtEl>
                                          <p:spTgt spid="488"/>
                                        </p:tgtEl>
                                      </p:cBhvr>
                                    </p:animEffect>
                                  </p:childTnLst>
                                </p:cTn>
                              </p:par>
                              <p:par>
                                <p:cTn fill="hold" nodeType="withEffect" presetClass="entr" presetID="10" presetSubtype="0">
                                  <p:stCondLst>
                                    <p:cond delay="0"/>
                                  </p:stCondLst>
                                  <p:childTnLst>
                                    <p:set>
                                      <p:cBhvr>
                                        <p:cTn dur="1" fill="hold">
                                          <p:stCondLst>
                                            <p:cond delay="0"/>
                                          </p:stCondLst>
                                        </p:cTn>
                                        <p:tgtEl>
                                          <p:spTgt spid="489"/>
                                        </p:tgtEl>
                                        <p:attrNameLst>
                                          <p:attrName>style.visibility</p:attrName>
                                        </p:attrNameLst>
                                      </p:cBhvr>
                                      <p:to>
                                        <p:strVal val="visible"/>
                                      </p:to>
                                    </p:set>
                                    <p:animEffect filter="fade" transition="in">
                                      <p:cBhvr>
                                        <p:cTn dur="2000"/>
                                        <p:tgtEl>
                                          <p:spTgt spid="489"/>
                                        </p:tgtEl>
                                      </p:cBhvr>
                                    </p:animEffect>
                                  </p:childTnLst>
                                </p:cTn>
                              </p:par>
                              <p:par>
                                <p:cTn fill="hold" nodeType="withEffect" presetClass="entr" presetID="10" presetSubtype="0">
                                  <p:stCondLst>
                                    <p:cond delay="0"/>
                                  </p:stCondLst>
                                  <p:childTnLst>
                                    <p:set>
                                      <p:cBhvr>
                                        <p:cTn dur="1" fill="hold">
                                          <p:stCondLst>
                                            <p:cond delay="0"/>
                                          </p:stCondLst>
                                        </p:cTn>
                                        <p:tgtEl>
                                          <p:spTgt spid="490"/>
                                        </p:tgtEl>
                                        <p:attrNameLst>
                                          <p:attrName>style.visibility</p:attrName>
                                        </p:attrNameLst>
                                      </p:cBhvr>
                                      <p:to>
                                        <p:strVal val="visible"/>
                                      </p:to>
                                    </p:set>
                                    <p:animEffect filter="fade" transition="in">
                                      <p:cBhvr>
                                        <p:cTn dur="2000"/>
                                        <p:tgtEl>
                                          <p:spTgt spid="490"/>
                                        </p:tgtEl>
                                      </p:cBhvr>
                                    </p:animEffect>
                                  </p:childTnLst>
                                </p:cTn>
                              </p:par>
                              <p:par>
                                <p:cTn fill="hold" nodeType="withEffect" presetClass="entr" presetID="10" presetSubtype="0">
                                  <p:stCondLst>
                                    <p:cond delay="0"/>
                                  </p:stCondLst>
                                  <p:childTnLst>
                                    <p:set>
                                      <p:cBhvr>
                                        <p:cTn dur="1" fill="hold">
                                          <p:stCondLst>
                                            <p:cond delay="0"/>
                                          </p:stCondLst>
                                        </p:cTn>
                                        <p:tgtEl>
                                          <p:spTgt spid="491"/>
                                        </p:tgtEl>
                                        <p:attrNameLst>
                                          <p:attrName>style.visibility</p:attrName>
                                        </p:attrNameLst>
                                      </p:cBhvr>
                                      <p:to>
                                        <p:strVal val="visible"/>
                                      </p:to>
                                    </p:set>
                                    <p:animEffect filter="fade" transition="in">
                                      <p:cBhvr>
                                        <p:cTn dur="2000"/>
                                        <p:tgtEl>
                                          <p:spTgt spid="491"/>
                                        </p:tgtEl>
                                      </p:cBhvr>
                                    </p:animEffect>
                                  </p:childTnLst>
                                </p:cTn>
                              </p:par>
                              <p:par>
                                <p:cTn fill="hold" nodeType="withEffect" presetClass="entr" presetID="10" presetSubtype="0">
                                  <p:stCondLst>
                                    <p:cond delay="0"/>
                                  </p:stCondLst>
                                  <p:childTnLst>
                                    <p:set>
                                      <p:cBhvr>
                                        <p:cTn dur="1" fill="hold">
                                          <p:stCondLst>
                                            <p:cond delay="0"/>
                                          </p:stCondLst>
                                        </p:cTn>
                                        <p:tgtEl>
                                          <p:spTgt spid="492"/>
                                        </p:tgtEl>
                                        <p:attrNameLst>
                                          <p:attrName>style.visibility</p:attrName>
                                        </p:attrNameLst>
                                      </p:cBhvr>
                                      <p:to>
                                        <p:strVal val="visible"/>
                                      </p:to>
                                    </p:set>
                                    <p:animEffect filter="fade" transition="in">
                                      <p:cBhvr>
                                        <p:cTn dur="2000"/>
                                        <p:tgtEl>
                                          <p:spTgt spid="492"/>
                                        </p:tgtEl>
                                      </p:cBhvr>
                                    </p:animEffect>
                                  </p:childTnLst>
                                </p:cTn>
                              </p:par>
                              <p:par>
                                <p:cTn fill="hold" nodeType="withEffect" presetClass="entr" presetID="10" presetSubtype="0">
                                  <p:stCondLst>
                                    <p:cond delay="0"/>
                                  </p:stCondLst>
                                  <p:childTnLst>
                                    <p:set>
                                      <p:cBhvr>
                                        <p:cTn dur="1" fill="hold">
                                          <p:stCondLst>
                                            <p:cond delay="0"/>
                                          </p:stCondLst>
                                        </p:cTn>
                                        <p:tgtEl>
                                          <p:spTgt spid="493"/>
                                        </p:tgtEl>
                                        <p:attrNameLst>
                                          <p:attrName>style.visibility</p:attrName>
                                        </p:attrNameLst>
                                      </p:cBhvr>
                                      <p:to>
                                        <p:strVal val="visible"/>
                                      </p:to>
                                    </p:set>
                                    <p:animEffect filter="fade" transition="in">
                                      <p:cBhvr>
                                        <p:cTn dur="2000"/>
                                        <p:tgtEl>
                                          <p:spTgt spid="493"/>
                                        </p:tgtEl>
                                      </p:cBhvr>
                                    </p:animEffect>
                                  </p:childTnLst>
                                </p:cTn>
                              </p:par>
                              <p:par>
                                <p:cTn fill="hold" nodeType="withEffect" presetClass="entr" presetID="10" presetSubtype="0">
                                  <p:stCondLst>
                                    <p:cond delay="0"/>
                                  </p:stCondLst>
                                  <p:childTnLst>
                                    <p:set>
                                      <p:cBhvr>
                                        <p:cTn dur="1" fill="hold">
                                          <p:stCondLst>
                                            <p:cond delay="0"/>
                                          </p:stCondLst>
                                        </p:cTn>
                                        <p:tgtEl>
                                          <p:spTgt spid="494"/>
                                        </p:tgtEl>
                                        <p:attrNameLst>
                                          <p:attrName>style.visibility</p:attrName>
                                        </p:attrNameLst>
                                      </p:cBhvr>
                                      <p:to>
                                        <p:strVal val="visible"/>
                                      </p:to>
                                    </p:set>
                                    <p:animEffect filter="fade" transition="in">
                                      <p:cBhvr>
                                        <p:cTn dur="2000"/>
                                        <p:tgtEl>
                                          <p:spTgt spid="494"/>
                                        </p:tgtEl>
                                      </p:cBhvr>
                                    </p:animEffect>
                                  </p:childTnLst>
                                </p:cTn>
                              </p:par>
                              <p:par>
                                <p:cTn fill="hold" nodeType="withEffect" presetClass="entr" presetID="10" presetSubtype="0">
                                  <p:stCondLst>
                                    <p:cond delay="0"/>
                                  </p:stCondLst>
                                  <p:childTnLst>
                                    <p:set>
                                      <p:cBhvr>
                                        <p:cTn dur="1" fill="hold">
                                          <p:stCondLst>
                                            <p:cond delay="0"/>
                                          </p:stCondLst>
                                        </p:cTn>
                                        <p:tgtEl>
                                          <p:spTgt spid="495"/>
                                        </p:tgtEl>
                                        <p:attrNameLst>
                                          <p:attrName>style.visibility</p:attrName>
                                        </p:attrNameLst>
                                      </p:cBhvr>
                                      <p:to>
                                        <p:strVal val="visible"/>
                                      </p:to>
                                    </p:set>
                                    <p:animEffect filter="fade" transition="in">
                                      <p:cBhvr>
                                        <p:cTn dur="2000"/>
                                        <p:tgtEl>
                                          <p:spTgt spid="495"/>
                                        </p:tgtEl>
                                      </p:cBhvr>
                                    </p:animEffect>
                                  </p:childTnLst>
                                </p:cTn>
                              </p:par>
                              <p:par>
                                <p:cTn fill="hold" nodeType="withEffect" presetClass="entr" presetID="10" presetSubtype="0">
                                  <p:stCondLst>
                                    <p:cond delay="0"/>
                                  </p:stCondLst>
                                  <p:childTnLst>
                                    <p:set>
                                      <p:cBhvr>
                                        <p:cTn dur="1" fill="hold">
                                          <p:stCondLst>
                                            <p:cond delay="0"/>
                                          </p:stCondLst>
                                        </p:cTn>
                                        <p:tgtEl>
                                          <p:spTgt spid="496"/>
                                        </p:tgtEl>
                                        <p:attrNameLst>
                                          <p:attrName>style.visibility</p:attrName>
                                        </p:attrNameLst>
                                      </p:cBhvr>
                                      <p:to>
                                        <p:strVal val="visible"/>
                                      </p:to>
                                    </p:set>
                                    <p:animEffect filter="fade" transition="in">
                                      <p:cBhvr>
                                        <p:cTn dur="2000"/>
                                        <p:tgtEl>
                                          <p:spTgt spid="496"/>
                                        </p:tgtEl>
                                      </p:cBhvr>
                                    </p:animEffect>
                                  </p:childTnLst>
                                </p:cTn>
                              </p:par>
                              <p:par>
                                <p:cTn fill="hold" nodeType="withEffect" presetClass="entr" presetID="10" presetSubtype="0">
                                  <p:stCondLst>
                                    <p:cond delay="0"/>
                                  </p:stCondLst>
                                  <p:childTnLst>
                                    <p:set>
                                      <p:cBhvr>
                                        <p:cTn dur="1" fill="hold">
                                          <p:stCondLst>
                                            <p:cond delay="0"/>
                                          </p:stCondLst>
                                        </p:cTn>
                                        <p:tgtEl>
                                          <p:spTgt spid="497"/>
                                        </p:tgtEl>
                                        <p:attrNameLst>
                                          <p:attrName>style.visibility</p:attrName>
                                        </p:attrNameLst>
                                      </p:cBhvr>
                                      <p:to>
                                        <p:strVal val="visible"/>
                                      </p:to>
                                    </p:set>
                                    <p:animEffect filter="fade" transition="in">
                                      <p:cBhvr>
                                        <p:cTn dur="2000"/>
                                        <p:tgtEl>
                                          <p:spTgt spid="497"/>
                                        </p:tgtEl>
                                      </p:cBhvr>
                                    </p:animEffect>
                                  </p:childTnLst>
                                </p:cTn>
                              </p:par>
                              <p:par>
                                <p:cTn fill="hold" nodeType="withEffect" presetClass="entr" presetID="10" presetSubtype="0">
                                  <p:stCondLst>
                                    <p:cond delay="0"/>
                                  </p:stCondLst>
                                  <p:childTnLst>
                                    <p:set>
                                      <p:cBhvr>
                                        <p:cTn dur="1" fill="hold">
                                          <p:stCondLst>
                                            <p:cond delay="0"/>
                                          </p:stCondLst>
                                        </p:cTn>
                                        <p:tgtEl>
                                          <p:spTgt spid="498"/>
                                        </p:tgtEl>
                                        <p:attrNameLst>
                                          <p:attrName>style.visibility</p:attrName>
                                        </p:attrNameLst>
                                      </p:cBhvr>
                                      <p:to>
                                        <p:strVal val="visible"/>
                                      </p:to>
                                    </p:set>
                                    <p:animEffect filter="fade" transition="in">
                                      <p:cBhvr>
                                        <p:cTn dur="2000"/>
                                        <p:tgtEl>
                                          <p:spTgt spid="4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102"/>
          <p:cNvSpPr/>
          <p:nvPr/>
        </p:nvSpPr>
        <p:spPr>
          <a:xfrm>
            <a:off x="2106720" y="415800"/>
            <a:ext cx="3862440" cy="45612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E80000"/>
                </a:solidFill>
                <a:latin typeface="Calibri"/>
                <a:ea typeface="Calibri"/>
                <a:cs typeface="Calibri"/>
                <a:sym typeface="Calibri"/>
              </a:rPr>
              <a:t>CƠ SỞ DỮ LIỆU</a:t>
            </a:r>
            <a:endParaRPr b="0" i="0" sz="2400" u="none" cap="none" strike="noStrike">
              <a:solidFill>
                <a:srgbClr val="E80000"/>
              </a:solidFill>
              <a:latin typeface="Arial"/>
              <a:ea typeface="Arial"/>
              <a:cs typeface="Arial"/>
              <a:sym typeface="Arial"/>
            </a:endParaRPr>
          </a:p>
        </p:txBody>
      </p:sp>
      <p:pic>
        <p:nvPicPr>
          <p:cNvPr descr="C:\Users\computer\Desktop\2023-05-18_130058.jpg" id="505" name="Google Shape;505;p102"/>
          <p:cNvPicPr preferRelativeResize="0"/>
          <p:nvPr/>
        </p:nvPicPr>
        <p:blipFill rotWithShape="1">
          <a:blip r:embed="rId3">
            <a:alphaModFix/>
          </a:blip>
          <a:srcRect b="0" l="0" r="0" t="0"/>
          <a:stretch/>
        </p:blipFill>
        <p:spPr>
          <a:xfrm>
            <a:off x="2106720" y="871920"/>
            <a:ext cx="7762875" cy="5733596"/>
          </a:xfrm>
          <a:prstGeom prst="rect">
            <a:avLst/>
          </a:prstGeom>
          <a:noFill/>
          <a:ln>
            <a:noFill/>
          </a:ln>
        </p:spPr>
      </p:pic>
    </p:spTree>
  </p:cSld>
  <p:clrMapOvr>
    <a:masterClrMapping/>
  </p:clrMapOvr>
  <p:transition spd="slow">
    <p:push/>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2017-11-02T08:38:29Z</dcterms:created>
  <dc:creator>逆流的小鱼</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16</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17</vt:i4>
  </property>
</Properties>
</file>