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8" r:id="rId3"/>
    <p:sldId id="259" r:id="rId4"/>
    <p:sldId id="260" r:id="rId5"/>
    <p:sldId id="294" r:id="rId6"/>
    <p:sldId id="287" r:id="rId7"/>
    <p:sldId id="265" r:id="rId8"/>
    <p:sldId id="274" r:id="rId9"/>
    <p:sldId id="288" r:id="rId10"/>
    <p:sldId id="289" r:id="rId11"/>
    <p:sldId id="286"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09">
          <p15:clr>
            <a:srgbClr val="A4A3A4"/>
          </p15:clr>
        </p15:guide>
        <p15:guide id="2" pos="27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966" y="48"/>
      </p:cViewPr>
      <p:guideLst>
        <p:guide orient="horz" pos="2109"/>
        <p:guide pos="2777"/>
      </p:guideLst>
    </p:cSldViewPr>
  </p:slideViewPr>
  <p:notesTextViewPr>
    <p:cViewPr>
      <p:scale>
        <a:sx n="100" d="100"/>
        <a:sy n="100" d="100"/>
      </p:scale>
      <p:origin x="0" y="0"/>
    </p:cViewPr>
  </p:notesTextViewPr>
  <p:sorterViewPr>
    <p:cViewPr>
      <p:scale>
        <a:sx n="66" d="100"/>
        <a:sy n="66" d="100"/>
      </p:scale>
      <p:origin x="0" y="6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5761C5-471A-4431-928D-DCF5667B6B24}" type="datetimeFigureOut">
              <a:rPr lang="en-US" smtClean="0"/>
              <a:t>1/4/2021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8E8868-2D2E-493A-B189-3B91D4B6EAEE}" type="slidenum">
              <a:rPr lang="en-US" smtClean="0"/>
              <a:t>‹#›</a:t>
            </a:fld>
            <a:endParaRPr lang="en-US"/>
          </a:p>
        </p:txBody>
      </p:sp>
    </p:spTree>
    <p:extLst>
      <p:ext uri="{BB962C8B-B14F-4D97-AF65-F5344CB8AC3E}">
        <p14:creationId xmlns:p14="http://schemas.microsoft.com/office/powerpoint/2010/main" val="1083525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8E8868-2D2E-493A-B189-3B91D4B6EAEE}" type="slidenum">
              <a:rPr lang="en-US" smtClean="0"/>
              <a:t>1</a:t>
            </a:fld>
            <a:endParaRPr lang="en-US"/>
          </a:p>
        </p:txBody>
      </p:sp>
    </p:spTree>
    <p:extLst>
      <p:ext uri="{BB962C8B-B14F-4D97-AF65-F5344CB8AC3E}">
        <p14:creationId xmlns:p14="http://schemas.microsoft.com/office/powerpoint/2010/main" val="136010657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223" name="Rectangle 127"/>
          <p:cNvSpPr>
            <a:spLocks noChangeArrowheads="1"/>
          </p:cNvSpPr>
          <p:nvPr/>
        </p:nvSpPr>
        <p:spPr bwMode="gray">
          <a:xfrm>
            <a:off x="0" y="0"/>
            <a:ext cx="9144000" cy="1828800"/>
          </a:xfrm>
          <a:prstGeom prst="rect">
            <a:avLst/>
          </a:prstGeom>
          <a:gradFill rotWithShape="1">
            <a:gsLst>
              <a:gs pos="0">
                <a:schemeClr val="accent1"/>
              </a:gs>
              <a:gs pos="100000">
                <a:schemeClr val="accent1">
                  <a:gamma/>
                  <a:tint val="0"/>
                  <a:invGamma/>
                  <a:alpha val="0"/>
                </a:schemeClr>
              </a:gs>
            </a:gsLst>
            <a:lin ang="5400000" scaled="1"/>
          </a:gradFill>
          <a:ln w="9525">
            <a:noFill/>
            <a:miter lim="800000"/>
          </a:ln>
          <a:effectLst/>
        </p:spPr>
        <p:txBody>
          <a:bodyPr wrap="none" anchor="ctr"/>
          <a:lstStyle/>
          <a:p>
            <a:endParaRPr lang="en-US"/>
          </a:p>
        </p:txBody>
      </p:sp>
      <p:grpSp>
        <p:nvGrpSpPr>
          <p:cNvPr id="4111" name="Group 15"/>
          <p:cNvGrpSpPr/>
          <p:nvPr/>
        </p:nvGrpSpPr>
        <p:grpSpPr bwMode="auto">
          <a:xfrm>
            <a:off x="152400" y="381000"/>
            <a:ext cx="6838950" cy="3365500"/>
            <a:chOff x="664" y="1951"/>
            <a:chExt cx="4308" cy="2120"/>
          </a:xfrm>
        </p:grpSpPr>
        <p:sp>
          <p:nvSpPr>
            <p:cNvPr id="4112" name="Freeform 16"/>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3" name="Freeform 17"/>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4" name="Freeform 18"/>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5" name="Freeform 19"/>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6" name="Freeform 20"/>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7" name="Freeform 21"/>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8" name="Freeform 22"/>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9" name="Freeform 23"/>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0" name="Freeform 24"/>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1" name="Freeform 25"/>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2" name="Freeform 26"/>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3" name="Freeform 27"/>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4" name="Freeform 28"/>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5" name="Freeform 29"/>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6" name="Freeform 30"/>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7" name="Freeform 31"/>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8" name="Freeform 32"/>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9" name="Freeform 33"/>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0" name="Freeform 34"/>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1" name="Freeform 35"/>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2" name="Freeform 36"/>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3" name="Freeform 37"/>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4" name="Freeform 38"/>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5" name="Freeform 39"/>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6" name="Freeform 40"/>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7" name="Freeform 41"/>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8" name="Freeform 42"/>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9" name="Freeform 43"/>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0" name="Freeform 44"/>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1" name="Freeform 45"/>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2" name="Freeform 46"/>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3" name="Freeform 47"/>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4" name="Freeform 48"/>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5" name="Freeform 49"/>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6" name="Freeform 50"/>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7" name="Freeform 51"/>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8" name="Freeform 52"/>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9" name="Freeform 53"/>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0" name="Freeform 54"/>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1" name="Freeform 55"/>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2" name="Freeform 56"/>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3" name="Freeform 57"/>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4" name="Freeform 58"/>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5" name="Freeform 59"/>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6" name="Freeform 60"/>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7" name="Freeform 61"/>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8" name="Freeform 62"/>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9" name="Freeform 63"/>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0" name="Freeform 64"/>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1" name="Freeform 65"/>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2" name="Freeform 66"/>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3" name="Freeform 67"/>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4" name="Freeform 68"/>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5" name="Freeform 69"/>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6" name="Freeform 70"/>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7" name="Freeform 71"/>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8" name="Freeform 72"/>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9" name="Freeform 73"/>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0" name="Freeform 74"/>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1" name="Freeform 75"/>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2" name="Freeform 76"/>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3" name="Freeform 77"/>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4" name="Freeform 78"/>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5" name="Freeform 79"/>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6" name="Freeform 80"/>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7" name="Freeform 81"/>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8" name="Freeform 82"/>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9" name="Freeform 83"/>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0" name="Freeform 84"/>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1" name="Freeform 85"/>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2" name="Freeform 86"/>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3" name="Freeform 87"/>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4" name="Freeform 88"/>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5" name="Freeform 89"/>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6" name="Freeform 90"/>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7" name="Freeform 91"/>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8" name="Freeform 92"/>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9" name="Freeform 93"/>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0" name="Freeform 94"/>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1" name="Freeform 95"/>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2" name="Freeform 96"/>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3" name="Freeform 97"/>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4" name="Freeform 98"/>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5" name="Freeform 99"/>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6" name="Freeform 100"/>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7" name="Freeform 101"/>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8" name="Freeform 102"/>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9" name="Freeform 103"/>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0" name="Freeform 104"/>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1" name="Freeform 105"/>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2" name="Freeform 106"/>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3" name="Freeform 107"/>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4" name="Freeform 108"/>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5" name="Freeform 109"/>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6" name="Freeform 110"/>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7" name="Freeform 111"/>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8" name="Freeform 112"/>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9" name="Freeform 113"/>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0" name="Freeform 114"/>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1" name="Freeform 115"/>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2" name="Freeform 116"/>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3" name="Freeform 117"/>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4" name="Freeform 118"/>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5" name="Freeform 119"/>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6" name="Freeform 120"/>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7" name="Freeform 121"/>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8" name="Freeform 122"/>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9" name="Freeform 123"/>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grpSp>
      <p:sp>
        <p:nvSpPr>
          <p:cNvPr id="4100" name="Rectangle 4"/>
          <p:cNvSpPr>
            <a:spLocks noGrp="1" noChangeArrowheads="1"/>
          </p:cNvSpPr>
          <p:nvPr>
            <p:ph type="dt" sz="half" idx="2"/>
          </p:nvPr>
        </p:nvSpPr>
        <p:spPr>
          <a:xfrm>
            <a:off x="304800" y="6477000"/>
            <a:ext cx="2133600" cy="168275"/>
          </a:xfrm>
        </p:spPr>
        <p:txBody>
          <a:bodyPr/>
          <a:lstStyle>
            <a:lvl1pPr>
              <a:defRPr/>
            </a:lvl1pPr>
          </a:lstStyle>
          <a:p>
            <a:endParaRPr lang="en-US"/>
          </a:p>
        </p:txBody>
      </p:sp>
      <p:sp>
        <p:nvSpPr>
          <p:cNvPr id="4101" name="Rectangle 5"/>
          <p:cNvSpPr>
            <a:spLocks noGrp="1" noChangeArrowheads="1"/>
          </p:cNvSpPr>
          <p:nvPr>
            <p:ph type="ftr" sz="quarter" idx="3"/>
          </p:nvPr>
        </p:nvSpPr>
        <p:spPr>
          <a:xfrm>
            <a:off x="6705600" y="6477000"/>
            <a:ext cx="2286000" cy="168275"/>
          </a:xfrm>
        </p:spPr>
        <p:txBody>
          <a:bodyPr/>
          <a:lstStyle>
            <a:lvl1pPr algn="r">
              <a:defRPr/>
            </a:lvl1pPr>
          </a:lstStyle>
          <a:p>
            <a:endParaRPr lang="en-US"/>
          </a:p>
        </p:txBody>
      </p:sp>
      <p:sp>
        <p:nvSpPr>
          <p:cNvPr id="4102" name="Rectangle 6"/>
          <p:cNvSpPr>
            <a:spLocks noGrp="1" noChangeArrowheads="1"/>
          </p:cNvSpPr>
          <p:nvPr>
            <p:ph type="sldNum" sz="quarter" idx="4"/>
          </p:nvPr>
        </p:nvSpPr>
        <p:spPr>
          <a:xfrm>
            <a:off x="3657600" y="6477000"/>
            <a:ext cx="2133600" cy="168275"/>
          </a:xfrm>
        </p:spPr>
        <p:txBody>
          <a:bodyPr/>
          <a:lstStyle>
            <a:lvl1pPr algn="ctr">
              <a:defRPr/>
            </a:lvl1pPr>
          </a:lstStyle>
          <a:p>
            <a:fld id="{C8AF1AFF-9E7F-4D80-8D1C-666315FFE84C}" type="slidenum">
              <a:rPr lang="en-US"/>
              <a:t>‹#›</a:t>
            </a:fld>
            <a:endParaRPr lang="en-US"/>
          </a:p>
        </p:txBody>
      </p:sp>
      <p:pic>
        <p:nvPicPr>
          <p:cNvPr id="4103" name="Picture 7" descr="artplus_nature_naturalcity42_a"/>
          <p:cNvPicPr>
            <a:picLocks noChangeAspect="1" noChangeArrowheads="1"/>
          </p:cNvPicPr>
          <p:nvPr/>
        </p:nvPicPr>
        <p:blipFill>
          <a:blip r:embed="rId3"/>
          <a:srcRect/>
          <a:stretch>
            <a:fillRect/>
          </a:stretch>
        </p:blipFill>
        <p:spPr bwMode="auto">
          <a:xfrm>
            <a:off x="4870450" y="3167063"/>
            <a:ext cx="4425950" cy="2989262"/>
          </a:xfrm>
          <a:prstGeom prst="rect">
            <a:avLst/>
          </a:prstGeom>
          <a:noFill/>
        </p:spPr>
      </p:pic>
      <p:pic>
        <p:nvPicPr>
          <p:cNvPr id="4108" name="Picture 12" descr="artplus_nature_naturalcity42_i"/>
          <p:cNvPicPr>
            <a:picLocks noChangeAspect="1" noChangeArrowheads="1"/>
          </p:cNvPicPr>
          <p:nvPr/>
        </p:nvPicPr>
        <p:blipFill>
          <a:blip r:embed="rId4"/>
          <a:srcRect/>
          <a:stretch>
            <a:fillRect/>
          </a:stretch>
        </p:blipFill>
        <p:spPr bwMode="auto">
          <a:xfrm>
            <a:off x="6956425" y="3352800"/>
            <a:ext cx="1654175" cy="877888"/>
          </a:xfrm>
          <a:prstGeom prst="rect">
            <a:avLst/>
          </a:prstGeom>
          <a:noFill/>
        </p:spPr>
      </p:pic>
      <p:pic>
        <p:nvPicPr>
          <p:cNvPr id="4106" name="Picture 10" descr="artplus_nature_naturalcity42_c"/>
          <p:cNvPicPr>
            <a:picLocks noChangeAspect="1" noChangeArrowheads="1"/>
          </p:cNvPicPr>
          <p:nvPr/>
        </p:nvPicPr>
        <p:blipFill>
          <a:blip r:embed="rId5"/>
          <a:srcRect/>
          <a:stretch>
            <a:fillRect/>
          </a:stretch>
        </p:blipFill>
        <p:spPr bwMode="auto">
          <a:xfrm>
            <a:off x="9296400" y="2895600"/>
            <a:ext cx="1112838" cy="866775"/>
          </a:xfrm>
          <a:prstGeom prst="rect">
            <a:avLst/>
          </a:prstGeom>
          <a:noFill/>
        </p:spPr>
      </p:pic>
      <p:pic>
        <p:nvPicPr>
          <p:cNvPr id="4109" name="Picture 13" descr="artplus_nature_naturalcity42_f"/>
          <p:cNvPicPr>
            <a:picLocks noChangeAspect="1" noChangeArrowheads="1"/>
          </p:cNvPicPr>
          <p:nvPr/>
        </p:nvPicPr>
        <p:blipFill>
          <a:blip r:embed="rId6"/>
          <a:srcRect/>
          <a:stretch>
            <a:fillRect/>
          </a:stretch>
        </p:blipFill>
        <p:spPr bwMode="auto">
          <a:xfrm>
            <a:off x="4994275" y="4594225"/>
            <a:ext cx="4911725" cy="1882775"/>
          </a:xfrm>
          <a:prstGeom prst="rect">
            <a:avLst/>
          </a:prstGeom>
          <a:noFill/>
        </p:spPr>
      </p:pic>
      <p:sp>
        <p:nvSpPr>
          <p:cNvPr id="4098" name="Rectangle 2"/>
          <p:cNvSpPr>
            <a:spLocks noGrp="1" noChangeArrowheads="1"/>
          </p:cNvSpPr>
          <p:nvPr>
            <p:ph type="ctrTitle"/>
          </p:nvPr>
        </p:nvSpPr>
        <p:spPr>
          <a:xfrm>
            <a:off x="304800" y="4419600"/>
            <a:ext cx="6400800" cy="1143000"/>
          </a:xfrm>
        </p:spPr>
        <p:txBody>
          <a:bodyPr/>
          <a:lstStyle>
            <a:lvl1pPr algn="l">
              <a:defRPr sz="4300">
                <a:solidFill>
                  <a:schemeClr val="bg1"/>
                </a:solidFill>
              </a:defRPr>
            </a:lvl1pPr>
          </a:lstStyle>
          <a:p>
            <a:r>
              <a:rPr lang="en-US"/>
              <a:t>Click to edit Master title style</a:t>
            </a:r>
          </a:p>
        </p:txBody>
      </p:sp>
      <p:sp>
        <p:nvSpPr>
          <p:cNvPr id="4099" name="Rectangle 3"/>
          <p:cNvSpPr>
            <a:spLocks noGrp="1" noChangeArrowheads="1"/>
          </p:cNvSpPr>
          <p:nvPr>
            <p:ph type="subTitle" idx="1"/>
          </p:nvPr>
        </p:nvSpPr>
        <p:spPr>
          <a:xfrm>
            <a:off x="304800" y="5715000"/>
            <a:ext cx="6400800" cy="381000"/>
          </a:xfrm>
        </p:spPr>
        <p:txBody>
          <a:bodyPr/>
          <a:lstStyle>
            <a:lvl1pPr marL="0" indent="0">
              <a:buFont typeface="Wingdings" panose="05000000000000000000" pitchFamily="2" charset="2"/>
              <a:buNone/>
              <a:defRPr sz="1800" b="1" i="1">
                <a:solidFill>
                  <a:schemeClr val="bg1"/>
                </a:solidFill>
              </a:defRPr>
            </a:lvl1pPr>
          </a:lstStyle>
          <a:p>
            <a:r>
              <a:rPr lang="en-US"/>
              <a:t>Click to edit Master subtitle style</a:t>
            </a:r>
          </a:p>
        </p:txBody>
      </p:sp>
      <p:sp>
        <p:nvSpPr>
          <p:cNvPr id="4222" name="Text Box 126"/>
          <p:cNvSpPr txBox="1">
            <a:spLocks noChangeArrowheads="1"/>
          </p:cNvSpPr>
          <p:nvPr/>
        </p:nvSpPr>
        <p:spPr bwMode="auto">
          <a:xfrm>
            <a:off x="8007350" y="152400"/>
            <a:ext cx="984250" cy="396875"/>
          </a:xfrm>
          <a:prstGeom prst="rect">
            <a:avLst/>
          </a:prstGeom>
          <a:noFill/>
          <a:ln w="9525">
            <a:noFill/>
            <a:miter lim="800000"/>
          </a:ln>
          <a:effectLst/>
        </p:spPr>
        <p:txBody>
          <a:bodyPr wrap="none">
            <a:spAutoFit/>
          </a:bodyPr>
          <a:lstStyle/>
          <a:p>
            <a:pPr algn="r"/>
            <a:r>
              <a:rPr lang="en-US" sz="2000" b="1">
                <a:solidFill>
                  <a:srgbClr val="000000"/>
                </a:solidFill>
                <a:latin typeface="Verdana" panose="020B0604030504040204" pitchFamily="34" charset="0"/>
              </a:rPr>
              <a:t>LOGO</a:t>
            </a:r>
          </a:p>
        </p:txBody>
      </p:sp>
      <p:pic>
        <p:nvPicPr>
          <p:cNvPr id="4105" name="Picture 9" descr="artplus_nature_naturalcity42_b"/>
          <p:cNvPicPr>
            <a:picLocks noChangeAspect="1" noChangeArrowheads="1"/>
          </p:cNvPicPr>
          <p:nvPr/>
        </p:nvPicPr>
        <p:blipFill>
          <a:blip r:embed="rId7"/>
          <a:srcRect/>
          <a:stretch>
            <a:fillRect/>
          </a:stretch>
        </p:blipFill>
        <p:spPr bwMode="auto">
          <a:xfrm>
            <a:off x="5195888" y="3097213"/>
            <a:ext cx="2971800" cy="571500"/>
          </a:xfrm>
          <a:prstGeom prst="rect">
            <a:avLst/>
          </a:prstGeom>
          <a:noFill/>
        </p:spPr>
      </p:pic>
      <p:pic>
        <p:nvPicPr>
          <p:cNvPr id="4104" name="Picture 8" descr="artplus_nature_naturalcity42_e"/>
          <p:cNvPicPr>
            <a:picLocks noChangeAspect="1" noChangeArrowheads="1"/>
          </p:cNvPicPr>
          <p:nvPr/>
        </p:nvPicPr>
        <p:blipFill>
          <a:blip r:embed="rId8"/>
          <a:srcRect/>
          <a:stretch>
            <a:fillRect/>
          </a:stretch>
        </p:blipFill>
        <p:spPr bwMode="auto">
          <a:xfrm>
            <a:off x="5943600" y="1993900"/>
            <a:ext cx="1546225" cy="1663700"/>
          </a:xfrm>
          <a:prstGeom prst="rect">
            <a:avLst/>
          </a:prstGeom>
          <a:noFill/>
        </p:spPr>
      </p:pic>
      <p:pic>
        <p:nvPicPr>
          <p:cNvPr id="4107" name="Picture 11" descr="artplus_nature_naturalcity42_d"/>
          <p:cNvPicPr>
            <a:picLocks noChangeAspect="1" noChangeArrowheads="1"/>
          </p:cNvPicPr>
          <p:nvPr/>
        </p:nvPicPr>
        <p:blipFill>
          <a:blip r:embed="rId9"/>
          <a:srcRect/>
          <a:stretch>
            <a:fillRect/>
          </a:stretch>
        </p:blipFill>
        <p:spPr bwMode="auto">
          <a:xfrm>
            <a:off x="5626100" y="2862263"/>
            <a:ext cx="623888" cy="579437"/>
          </a:xfrm>
          <a:prstGeom prst="rect">
            <a:avLst/>
          </a:prstGeom>
          <a:noFill/>
        </p:spPr>
      </p:pic>
      <p:pic>
        <p:nvPicPr>
          <p:cNvPr id="4224" name="Picture 128" descr="a1"/>
          <p:cNvPicPr>
            <a:picLocks noChangeAspect="1" noChangeArrowheads="1"/>
          </p:cNvPicPr>
          <p:nvPr userDrawn="1"/>
        </p:nvPicPr>
        <p:blipFill>
          <a:blip r:embed="rId10"/>
          <a:srcRect/>
          <a:stretch>
            <a:fillRect/>
          </a:stretch>
        </p:blipFill>
        <p:spPr bwMode="auto">
          <a:xfrm>
            <a:off x="9359900" y="95250"/>
            <a:ext cx="1803400" cy="2070100"/>
          </a:xfrm>
          <a:prstGeom prst="rect">
            <a:avLst/>
          </a:prstGeom>
          <a:noFill/>
        </p:spPr>
      </p:pic>
      <p:pic>
        <p:nvPicPr>
          <p:cNvPr id="4225" name="Picture 129" descr="b_1"/>
          <p:cNvPicPr>
            <a:picLocks noChangeAspect="1" noChangeArrowheads="1"/>
          </p:cNvPicPr>
          <p:nvPr userDrawn="1"/>
        </p:nvPicPr>
        <p:blipFill>
          <a:blip r:embed="rId11"/>
          <a:srcRect/>
          <a:stretch>
            <a:fillRect/>
          </a:stretch>
        </p:blipFill>
        <p:spPr bwMode="auto">
          <a:xfrm>
            <a:off x="10204450" y="1968500"/>
            <a:ext cx="1079500" cy="469900"/>
          </a:xfrm>
          <a:prstGeom prst="rect">
            <a:avLst/>
          </a:prstGeom>
          <a:noFill/>
        </p:spPr>
      </p:pic>
      <p:sp>
        <p:nvSpPr>
          <p:cNvPr id="127" name="TextBox 126"/>
          <p:cNvSpPr txBox="1"/>
          <p:nvPr userDrawn="1"/>
        </p:nvSpPr>
        <p:spPr>
          <a:xfrm>
            <a:off x="0" y="6627168"/>
            <a:ext cx="1608133" cy="230832"/>
          </a:xfrm>
          <a:prstGeom prst="rect">
            <a:avLst/>
          </a:prstGeom>
          <a:noFill/>
        </p:spPr>
        <p:txBody>
          <a:bodyPr wrap="none" rtlCol="0">
            <a:spAutoFit/>
          </a:bodyPr>
          <a:lstStyle/>
          <a:p>
            <a:r>
              <a:rPr lang="en-US" sz="900">
                <a:solidFill>
                  <a:schemeClr val="bg1"/>
                </a:solidFill>
                <a:latin typeface="+mn-lt"/>
              </a:rPr>
              <a:t>www.trungtamtinhoc.edu.vn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23"/>
                                        </p:tgtEl>
                                        <p:attrNameLst>
                                          <p:attrName>style.visibility</p:attrName>
                                        </p:attrNameLst>
                                      </p:cBhvr>
                                      <p:to>
                                        <p:strVal val="visible"/>
                                      </p:to>
                                    </p:set>
                                    <p:animEffect transition="in" filter="fade">
                                      <p:cBhvr>
                                        <p:cTn id="7" dur="2000"/>
                                        <p:tgtEl>
                                          <p:spTgt spid="4223"/>
                                        </p:tgtEl>
                                      </p:cBhvr>
                                    </p:animEffect>
                                  </p:childTnLst>
                                </p:cTn>
                              </p:par>
                              <p:par>
                                <p:cTn id="8" presetID="10" presetClass="entr" presetSubtype="0" fill="hold" nodeType="withEffect">
                                  <p:stCondLst>
                                    <p:cond delay="0"/>
                                  </p:stCondLst>
                                  <p:childTnLst>
                                    <p:set>
                                      <p:cBhvr>
                                        <p:cTn id="9" dur="1" fill="hold">
                                          <p:stCondLst>
                                            <p:cond delay="0"/>
                                          </p:stCondLst>
                                        </p:cTn>
                                        <p:tgtEl>
                                          <p:spTgt spid="4103"/>
                                        </p:tgtEl>
                                        <p:attrNameLst>
                                          <p:attrName>style.visibility</p:attrName>
                                        </p:attrNameLst>
                                      </p:cBhvr>
                                      <p:to>
                                        <p:strVal val="visible"/>
                                      </p:to>
                                    </p:set>
                                    <p:animEffect transition="in" filter="fade">
                                      <p:cBhvr>
                                        <p:cTn id="10" dur="2000"/>
                                        <p:tgtEl>
                                          <p:spTgt spid="4103"/>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4105"/>
                                        </p:tgtEl>
                                        <p:attrNameLst>
                                          <p:attrName>style.visibility</p:attrName>
                                        </p:attrNameLst>
                                      </p:cBhvr>
                                      <p:to>
                                        <p:strVal val="visible"/>
                                      </p:to>
                                    </p:set>
                                    <p:animEffect transition="in" filter="fade">
                                      <p:cBhvr>
                                        <p:cTn id="14" dur="1000"/>
                                        <p:tgtEl>
                                          <p:spTgt spid="4105"/>
                                        </p:tgtEl>
                                      </p:cBhvr>
                                    </p:animEffect>
                                  </p:childTnLst>
                                </p:cTn>
                              </p:par>
                            </p:childTnLst>
                          </p:cTn>
                        </p:par>
                        <p:par>
                          <p:cTn id="15" fill="hold">
                            <p:stCondLst>
                              <p:cond delay="3000"/>
                            </p:stCondLst>
                            <p:childTnLst>
                              <p:par>
                                <p:cTn id="16" presetID="22" presetClass="entr" presetSubtype="4" fill="hold" nodeType="afterEffect">
                                  <p:stCondLst>
                                    <p:cond delay="0"/>
                                  </p:stCondLst>
                                  <p:childTnLst>
                                    <p:set>
                                      <p:cBhvr>
                                        <p:cTn id="17" dur="1" fill="hold">
                                          <p:stCondLst>
                                            <p:cond delay="0"/>
                                          </p:stCondLst>
                                        </p:cTn>
                                        <p:tgtEl>
                                          <p:spTgt spid="4107"/>
                                        </p:tgtEl>
                                        <p:attrNameLst>
                                          <p:attrName>style.visibility</p:attrName>
                                        </p:attrNameLst>
                                      </p:cBhvr>
                                      <p:to>
                                        <p:strVal val="visible"/>
                                      </p:to>
                                    </p:set>
                                    <p:animEffect transition="in" filter="wipe(down)">
                                      <p:cBhvr>
                                        <p:cTn id="18" dur="500"/>
                                        <p:tgtEl>
                                          <p:spTgt spid="4107"/>
                                        </p:tgtEl>
                                      </p:cBhvr>
                                    </p:animEffect>
                                  </p:childTnLst>
                                </p:cTn>
                              </p:par>
                            </p:childTnLst>
                          </p:cTn>
                        </p:par>
                        <p:par>
                          <p:cTn id="19" fill="hold">
                            <p:stCondLst>
                              <p:cond delay="3500"/>
                            </p:stCondLst>
                            <p:childTnLst>
                              <p:par>
                                <p:cTn id="20" presetID="22" presetClass="entr" presetSubtype="4" fill="hold" nodeType="after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par>
                          <p:cTn id="23" fill="hold">
                            <p:stCondLst>
                              <p:cond delay="4000"/>
                            </p:stCondLst>
                            <p:childTnLst>
                              <p:par>
                                <p:cTn id="24" presetID="35" presetClass="path" presetSubtype="0" accel="50000" decel="50000" fill="hold" nodeType="afterEffect">
                                  <p:stCondLst>
                                    <p:cond delay="0"/>
                                  </p:stCondLst>
                                  <p:childTnLst>
                                    <p:animMotion origin="layout" path="M -5.55556E-7 2.37743E-6 L -0.21076 0.04787 " pathEditMode="relative" rAng="0" ptsTypes="AA">
                                      <p:cBhvr>
                                        <p:cTn id="25" dur="2000" fill="hold"/>
                                        <p:tgtEl>
                                          <p:spTgt spid="4106"/>
                                        </p:tgtEl>
                                        <p:attrNameLst>
                                          <p:attrName>ppt_x</p:attrName>
                                          <p:attrName>ppt_y</p:attrName>
                                        </p:attrNameLst>
                                      </p:cBhvr>
                                      <p:rCtr x="-10500" y="2400"/>
                                    </p:animMotion>
                                  </p:childTnLst>
                                </p:cTn>
                              </p:par>
                              <p:par>
                                <p:cTn id="26" presetID="10" presetClass="entr" presetSubtype="0" fill="hold" nodeType="withEffect">
                                  <p:stCondLst>
                                    <p:cond delay="0"/>
                                  </p:stCondLst>
                                  <p:childTnLst>
                                    <p:set>
                                      <p:cBhvr>
                                        <p:cTn id="27" dur="1" fill="hold">
                                          <p:stCondLst>
                                            <p:cond delay="0"/>
                                          </p:stCondLst>
                                        </p:cTn>
                                        <p:tgtEl>
                                          <p:spTgt spid="4106"/>
                                        </p:tgtEl>
                                        <p:attrNameLst>
                                          <p:attrName>style.visibility</p:attrName>
                                        </p:attrNameLst>
                                      </p:cBhvr>
                                      <p:to>
                                        <p:strVal val="visible"/>
                                      </p:to>
                                    </p:set>
                                    <p:animEffect transition="in" filter="fade">
                                      <p:cBhvr>
                                        <p:cTn id="28" dur="1000"/>
                                        <p:tgtEl>
                                          <p:spTgt spid="4106"/>
                                        </p:tgtEl>
                                      </p:cBhvr>
                                    </p:animEffect>
                                  </p:childTnLst>
                                </p:cTn>
                              </p:par>
                            </p:childTnLst>
                          </p:cTn>
                        </p:par>
                        <p:par>
                          <p:cTn id="29" fill="hold">
                            <p:stCondLst>
                              <p:cond delay="6000"/>
                            </p:stCondLst>
                            <p:childTnLst>
                              <p:par>
                                <p:cTn id="30" presetID="22" presetClass="entr" presetSubtype="4" fill="hold" nodeType="afterEffect">
                                  <p:stCondLst>
                                    <p:cond delay="0"/>
                                  </p:stCondLst>
                                  <p:childTnLst>
                                    <p:set>
                                      <p:cBhvr>
                                        <p:cTn id="31" dur="1" fill="hold">
                                          <p:stCondLst>
                                            <p:cond delay="0"/>
                                          </p:stCondLst>
                                        </p:cTn>
                                        <p:tgtEl>
                                          <p:spTgt spid="4108"/>
                                        </p:tgtEl>
                                        <p:attrNameLst>
                                          <p:attrName>style.visibility</p:attrName>
                                        </p:attrNameLst>
                                      </p:cBhvr>
                                      <p:to>
                                        <p:strVal val="visible"/>
                                      </p:to>
                                    </p:set>
                                    <p:animEffect transition="in" filter="wipe(down)">
                                      <p:cBhvr>
                                        <p:cTn id="32" dur="500"/>
                                        <p:tgtEl>
                                          <p:spTgt spid="4108"/>
                                        </p:tgtEl>
                                      </p:cBhvr>
                                    </p:animEffect>
                                  </p:childTnLst>
                                </p:cTn>
                              </p:par>
                            </p:childTnLst>
                          </p:cTn>
                        </p:par>
                        <p:par>
                          <p:cTn id="33" fill="hold">
                            <p:stCondLst>
                              <p:cond delay="6500"/>
                            </p:stCondLst>
                            <p:childTnLst>
                              <p:par>
                                <p:cTn id="34" presetID="22" presetClass="entr" presetSubtype="4" fill="hold" nodeType="afterEffect">
                                  <p:stCondLst>
                                    <p:cond delay="0"/>
                                  </p:stCondLst>
                                  <p:childTnLst>
                                    <p:set>
                                      <p:cBhvr>
                                        <p:cTn id="35" dur="1" fill="hold">
                                          <p:stCondLst>
                                            <p:cond delay="0"/>
                                          </p:stCondLst>
                                        </p:cTn>
                                        <p:tgtEl>
                                          <p:spTgt spid="4109"/>
                                        </p:tgtEl>
                                        <p:attrNameLst>
                                          <p:attrName>style.visibility</p:attrName>
                                        </p:attrNameLst>
                                      </p:cBhvr>
                                      <p:to>
                                        <p:strVal val="visible"/>
                                      </p:to>
                                    </p:set>
                                    <p:animEffect transition="in" filter="wipe(down)">
                                      <p:cBhvr>
                                        <p:cTn id="36" dur="1000"/>
                                        <p:tgtEl>
                                          <p:spTgt spid="4109"/>
                                        </p:tgtEl>
                                      </p:cBhvr>
                                    </p:animEffect>
                                  </p:childTnLst>
                                </p:cTn>
                              </p:par>
                              <p:par>
                                <p:cTn id="37" presetID="10" presetClass="entr" presetSubtype="0" fill="hold" nodeType="withEffect">
                                  <p:stCondLst>
                                    <p:cond delay="800"/>
                                  </p:stCondLst>
                                  <p:childTnLst>
                                    <p:set>
                                      <p:cBhvr>
                                        <p:cTn id="38" dur="1" fill="hold">
                                          <p:stCondLst>
                                            <p:cond delay="0"/>
                                          </p:stCondLst>
                                        </p:cTn>
                                        <p:tgtEl>
                                          <p:spTgt spid="4111"/>
                                        </p:tgtEl>
                                        <p:attrNameLst>
                                          <p:attrName>style.visibility</p:attrName>
                                        </p:attrNameLst>
                                      </p:cBhvr>
                                      <p:to>
                                        <p:strVal val="visible"/>
                                      </p:to>
                                    </p:set>
                                    <p:animEffect transition="in" filter="fade">
                                      <p:cBhvr>
                                        <p:cTn id="39" dur="2000"/>
                                        <p:tgtEl>
                                          <p:spTgt spid="4111"/>
                                        </p:tgtEl>
                                      </p:cBhvr>
                                    </p:animEffect>
                                  </p:childTnLst>
                                </p:cTn>
                              </p:par>
                            </p:childTnLst>
                          </p:cTn>
                        </p:par>
                        <p:par>
                          <p:cTn id="40" fill="hold">
                            <p:stCondLst>
                              <p:cond delay="7500"/>
                            </p:stCondLst>
                            <p:childTnLst>
                              <p:par>
                                <p:cTn id="41" presetID="0" presetClass="path" presetSubtype="0" accel="50000" decel="50000" fill="hold" nodeType="afterEffect">
                                  <p:stCondLst>
                                    <p:cond delay="0"/>
                                  </p:stCondLst>
                                  <p:childTnLst>
                                    <p:animMotion origin="layout" path="M -2.22222E-6 -4.81481E-6 C -0.08906 0.01505 -0.38802 0.03033 -0.53472 0.09075 C -0.68142 0.15116 -0.81198 0.322 -0.88055 0.36297 C -0.94913 0.40394 -0.93229 0.34237 -0.94583 0.33704 " pathEditMode="relative" rAng="0" ptsTypes="aaaa">
                                      <p:cBhvr>
                                        <p:cTn id="42" dur="2000" fill="hold"/>
                                        <p:tgtEl>
                                          <p:spTgt spid="4224"/>
                                        </p:tgtEl>
                                        <p:attrNameLst>
                                          <p:attrName>ppt_x</p:attrName>
                                          <p:attrName>ppt_y</p:attrName>
                                        </p:attrNameLst>
                                      </p:cBhvr>
                                      <p:rCtr x="-47500" y="20200"/>
                                    </p:animMotion>
                                  </p:childTnLst>
                                </p:cTn>
                              </p:par>
                              <p:par>
                                <p:cTn id="43" presetID="0" presetClass="path" presetSubtype="0" accel="50000" decel="50000" fill="hold" nodeType="withEffect">
                                  <p:stCondLst>
                                    <p:cond delay="500"/>
                                  </p:stCondLst>
                                  <p:childTnLst>
                                    <p:animMotion origin="layout" path="M 0 0.04629 C -0.07778 0.05393 -0.34948 0.0956 -0.46667 0.09166 C -0.58385 0.08773 -0.63611 -0.0007 -0.70278 0.02314 C -0.76944 0.04699 -0.83247 0.19027 -0.86667 0.23426 " pathEditMode="relative" rAng="0" ptsTypes="aaaa">
                                      <p:cBhvr>
                                        <p:cTn id="44" dur="2000" fill="hold"/>
                                        <p:tgtEl>
                                          <p:spTgt spid="4225"/>
                                        </p:tgtEl>
                                        <p:attrNameLst>
                                          <p:attrName>ppt_x</p:attrName>
                                          <p:attrName>ppt_y</p:attrName>
                                        </p:attrNameLst>
                                      </p:cBhvr>
                                      <p:rCtr x="-43300" y="7000"/>
                                    </p:animMotion>
                                  </p:childTnLst>
                                </p:cTn>
                              </p:par>
                            </p:childTnLst>
                          </p:cTn>
                        </p:par>
                        <p:par>
                          <p:cTn id="45" fill="hold">
                            <p:stCondLst>
                              <p:cond delay="9500"/>
                            </p:stCondLst>
                            <p:childTnLst>
                              <p:par>
                                <p:cTn id="46" presetID="22" presetClass="entr" presetSubtype="8" fill="hold" grpId="0" nodeType="afterEffect">
                                  <p:stCondLst>
                                    <p:cond delay="0"/>
                                  </p:stCondLst>
                                  <p:childTnLst>
                                    <p:set>
                                      <p:cBhvr>
                                        <p:cTn id="47" dur="1" fill="hold">
                                          <p:stCondLst>
                                            <p:cond delay="0"/>
                                          </p:stCondLst>
                                        </p:cTn>
                                        <p:tgtEl>
                                          <p:spTgt spid="4098"/>
                                        </p:tgtEl>
                                        <p:attrNameLst>
                                          <p:attrName>style.visibility</p:attrName>
                                        </p:attrNameLst>
                                      </p:cBhvr>
                                      <p:to>
                                        <p:strVal val="visible"/>
                                      </p:to>
                                    </p:set>
                                    <p:animEffect transition="in" filter="wipe(left)">
                                      <p:cBhvr>
                                        <p:cTn id="48" dur="1000"/>
                                        <p:tgtEl>
                                          <p:spTgt spid="4098"/>
                                        </p:tgtEl>
                                      </p:cBhvr>
                                    </p:animEffect>
                                  </p:childTnLst>
                                </p:cTn>
                              </p:par>
                            </p:childTnLst>
                          </p:cTn>
                        </p:par>
                        <p:par>
                          <p:cTn id="49" fill="hold">
                            <p:stCondLst>
                              <p:cond delay="10500"/>
                            </p:stCondLst>
                            <p:childTnLst>
                              <p:par>
                                <p:cTn id="50" presetID="22" presetClass="entr" presetSubtype="8" fill="hold" grpId="0" nodeType="afterEffect">
                                  <p:stCondLst>
                                    <p:cond delay="0"/>
                                  </p:stCondLst>
                                  <p:childTnLst>
                                    <p:set>
                                      <p:cBhvr>
                                        <p:cTn id="51" dur="1" fill="hold">
                                          <p:stCondLst>
                                            <p:cond delay="0"/>
                                          </p:stCondLst>
                                        </p:cTn>
                                        <p:tgtEl>
                                          <p:spTgt spid="4099">
                                            <p:txEl>
                                              <p:pRg st="0" end="0"/>
                                            </p:txEl>
                                          </p:spTgt>
                                        </p:tgtEl>
                                        <p:attrNameLst>
                                          <p:attrName>style.visibility</p:attrName>
                                        </p:attrNameLst>
                                      </p:cBhvr>
                                      <p:to>
                                        <p:strVal val="visible"/>
                                      </p:to>
                                    </p:set>
                                    <p:animEffect transition="in" filter="wipe(left)">
                                      <p:cBhvr>
                                        <p:cTn id="52"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3" grpId="0" animBg="1"/>
      <p:bldP spid="4098" grpId="0"/>
      <p:bldP spid="4099" grpId="0" build="p">
        <p:tmplLst>
          <p:tmpl lvl="1">
            <p:tnLst>
              <p:par>
                <p:cTn presetID="22" presetClass="entr" presetSubtype="8"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1000"/>
                        <p:tgtEl>
                          <p:spTgt spid="409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063A193-151D-48F6-ABE6-FDDB0BC0AECF}"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164F13-48D1-4ADC-B1EB-3904AA61B639}"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3"/>
          </a:xfrm>
        </p:spPr>
        <p:txBody>
          <a:bodyPr/>
          <a:lstStyle/>
          <a:p>
            <a:r>
              <a:rPr lang="en-US"/>
              <a:t>Click to edit Master title style</a:t>
            </a:r>
          </a:p>
        </p:txBody>
      </p:sp>
      <p:sp>
        <p:nvSpPr>
          <p:cNvPr id="3" name="Table Placeholder 2"/>
          <p:cNvSpPr>
            <a:spLocks noGrp="1"/>
          </p:cNvSpPr>
          <p:nvPr>
            <p:ph type="tbl" idx="1" hasCustomPrompt="1"/>
          </p:nvPr>
        </p:nvSpPr>
        <p:spPr>
          <a:xfrm>
            <a:off x="457200" y="1295400"/>
            <a:ext cx="8229600" cy="5029200"/>
          </a:xfrm>
        </p:spPr>
        <p:txBody>
          <a:bodyPr/>
          <a:lstStyle/>
          <a:p>
            <a:r>
              <a:rPr lang="en-US"/>
              <a:t>Click icon to add table</a:t>
            </a:r>
          </a:p>
        </p:txBody>
      </p:sp>
      <p:sp>
        <p:nvSpPr>
          <p:cNvPr id="4" name="Date Placeholder 3"/>
          <p:cNvSpPr>
            <a:spLocks noGrp="1"/>
          </p:cNvSpPr>
          <p:nvPr>
            <p:ph type="dt" sz="half" idx="10"/>
          </p:nvPr>
        </p:nvSpPr>
        <p:spPr>
          <a:xfrm>
            <a:off x="457200" y="6537325"/>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537325"/>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537325"/>
            <a:ext cx="2133600" cy="244475"/>
          </a:xfrm>
        </p:spPr>
        <p:txBody>
          <a:bodyPr/>
          <a:lstStyle>
            <a:lvl1pPr>
              <a:defRPr/>
            </a:lvl1pPr>
          </a:lstStyle>
          <a:p>
            <a:fld id="{37BA5889-3889-48EB-8ABB-7988F2FA7383}"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B6F444-4353-4DA7-95C4-BBD8D857DB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561CDB-809F-4F01-8B1D-FE5EAC24373D}"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FBBEBBD-17BD-4560-87E4-547DA4A47EB6}"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E4299E6-7C00-4D22-A89F-1F9B3615D59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5941182-25CA-4852-8295-F5606E806368}"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24D8CAD-8B7D-4421-84A6-58E0B706B09C}"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A7A2312-82E8-4FE4-9A01-ADEF37E3AE1F}"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7B3CDFB-B3A1-4232-AA4B-479C24C388BD}"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23" Type="http://schemas.openxmlformats.org/officeDocument/2006/relationships/image" Target="../media/image10.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43" name="Picture 19" descr="1"/>
          <p:cNvPicPr>
            <a:picLocks noChangeAspect="1" noChangeArrowheads="1"/>
          </p:cNvPicPr>
          <p:nvPr/>
        </p:nvPicPr>
        <p:blipFill>
          <a:blip r:embed="rId14"/>
          <a:srcRect b="38461"/>
          <a:stretch>
            <a:fillRect/>
          </a:stretch>
        </p:blipFill>
        <p:spPr bwMode="auto">
          <a:xfrm>
            <a:off x="0" y="6324600"/>
            <a:ext cx="9144000" cy="542925"/>
          </a:xfrm>
          <a:prstGeom prst="rect">
            <a:avLst/>
          </a:prstGeom>
          <a:noFill/>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ln>
          <a:effectLst/>
        </p:spPr>
        <p:txBody>
          <a:bodyPr wrap="none" anchor="ctr"/>
          <a:lstStyle/>
          <a:p>
            <a:endParaRPr lang="en-US"/>
          </a:p>
        </p:txBody>
      </p:sp>
      <p:sp>
        <p:nvSpPr>
          <p:cNvPr id="1027" name="Rectangle 3"/>
          <p:cNvSpPr>
            <a:spLocks noGrp="1" noChangeArrowheads="1"/>
          </p:cNvSpPr>
          <p:nvPr>
            <p:ph type="body" idx="1"/>
          </p:nvPr>
        </p:nvSpPr>
        <p:spPr bwMode="auto">
          <a:xfrm>
            <a:off x="457200" y="1295400"/>
            <a:ext cx="8229600" cy="5029200"/>
          </a:xfrm>
          <a:prstGeom prst="rect">
            <a:avLst/>
          </a:prstGeom>
          <a:noFill/>
          <a:ln w="9525">
            <a:noFill/>
            <a:miter lim="800000"/>
          </a:ln>
          <a:effectLst/>
        </p:spPr>
        <p:txBody>
          <a:bodyPr vert="horz" wrap="square" lIns="91440" tIns="45720" rIns="91440" bIns="45720" numCol="1" anchor="t" anchorCtr="0" compatLnSpc="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537325"/>
            <a:ext cx="2133600" cy="244475"/>
          </a:xfrm>
          <a:prstGeom prst="rect">
            <a:avLst/>
          </a:prstGeom>
          <a:noFill/>
          <a:ln w="9525">
            <a:noFill/>
            <a:miter lim="800000"/>
          </a:ln>
          <a:effectLst/>
        </p:spPr>
        <p:txBody>
          <a:bodyPr vert="horz" wrap="square" lIns="91440" tIns="45720" rIns="91440" bIns="45720" numCol="1" anchor="t" anchorCtr="0" compatLnSpc="1"/>
          <a:lstStyle>
            <a:lvl1pPr>
              <a:defRPr sz="1200">
                <a:solidFill>
                  <a:schemeClr val="bg1"/>
                </a:solidFill>
              </a:defRPr>
            </a:lvl1pPr>
          </a:lstStyle>
          <a:p>
            <a:endParaRPr lang="en-US"/>
          </a:p>
        </p:txBody>
      </p:sp>
      <p:sp>
        <p:nvSpPr>
          <p:cNvPr id="1029" name="Rectangle 5"/>
          <p:cNvSpPr>
            <a:spLocks noGrp="1" noChangeArrowheads="1"/>
          </p:cNvSpPr>
          <p:nvPr>
            <p:ph type="ftr" sz="quarter" idx="3"/>
          </p:nvPr>
        </p:nvSpPr>
        <p:spPr bwMode="auto">
          <a:xfrm>
            <a:off x="3124200" y="6537325"/>
            <a:ext cx="2895600" cy="244475"/>
          </a:xfrm>
          <a:prstGeom prst="rect">
            <a:avLst/>
          </a:prstGeom>
          <a:noFill/>
          <a:ln w="9525">
            <a:noFill/>
            <a:miter lim="800000"/>
          </a:ln>
          <a:effectLst/>
        </p:spPr>
        <p:txBody>
          <a:bodyPr vert="horz" wrap="square" lIns="91440" tIns="45720" rIns="91440" bIns="45720" numCol="1" anchor="t" anchorCtr="0" compatLnSpc="1"/>
          <a:lstStyle>
            <a:lvl1pPr algn="ctr">
              <a:defRPr sz="1200">
                <a:solidFill>
                  <a:schemeClr val="bg1"/>
                </a:solidFill>
              </a:defRPr>
            </a:lvl1pPr>
          </a:lstStyle>
          <a:p>
            <a:endParaRPr lang="en-US"/>
          </a:p>
        </p:txBody>
      </p:sp>
      <p:sp>
        <p:nvSpPr>
          <p:cNvPr id="1030" name="Rectangle 6"/>
          <p:cNvSpPr>
            <a:spLocks noGrp="1" noChangeArrowheads="1"/>
          </p:cNvSpPr>
          <p:nvPr>
            <p:ph type="sldNum" sz="quarter" idx="4"/>
          </p:nvPr>
        </p:nvSpPr>
        <p:spPr bwMode="auto">
          <a:xfrm>
            <a:off x="6553200" y="6537325"/>
            <a:ext cx="2133600" cy="244475"/>
          </a:xfrm>
          <a:prstGeom prst="rect">
            <a:avLst/>
          </a:prstGeom>
          <a:noFill/>
          <a:ln w="9525">
            <a:noFill/>
            <a:miter lim="800000"/>
          </a:ln>
          <a:effectLst/>
        </p:spPr>
        <p:txBody>
          <a:bodyPr vert="horz" wrap="square" lIns="91440" tIns="45720" rIns="91440" bIns="45720" numCol="1" anchor="t" anchorCtr="0" compatLnSpc="1"/>
          <a:lstStyle>
            <a:lvl1pPr algn="r">
              <a:defRPr sz="1200">
                <a:solidFill>
                  <a:schemeClr val="bg1"/>
                </a:solidFill>
              </a:defRPr>
            </a:lvl1pPr>
          </a:lstStyle>
          <a:p>
            <a:fld id="{EE436440-C9A7-4386-89C9-F52B6C3604B3}" type="slidenum">
              <a:rPr lang="en-US"/>
              <a:t>‹#›</a:t>
            </a:fld>
            <a:endParaRPr lang="en-US"/>
          </a:p>
        </p:txBody>
      </p:sp>
      <p:pic>
        <p:nvPicPr>
          <p:cNvPr id="1033" name="Picture 9" descr="artplus_nature_naturalcity42_a"/>
          <p:cNvPicPr>
            <a:picLocks noChangeAspect="1" noChangeArrowheads="1"/>
          </p:cNvPicPr>
          <p:nvPr/>
        </p:nvPicPr>
        <p:blipFill>
          <a:blip r:embed="rId15" cstate="print"/>
          <a:srcRect/>
          <a:stretch>
            <a:fillRect/>
          </a:stretch>
        </p:blipFill>
        <p:spPr bwMode="auto">
          <a:xfrm>
            <a:off x="7891463" y="5935663"/>
            <a:ext cx="1235075" cy="833437"/>
          </a:xfrm>
          <a:prstGeom prst="rect">
            <a:avLst/>
          </a:prstGeom>
          <a:noFill/>
        </p:spPr>
      </p:pic>
      <p:pic>
        <p:nvPicPr>
          <p:cNvPr id="1034" name="Picture 10" descr="artplus_nature_naturalcity42_b"/>
          <p:cNvPicPr>
            <a:picLocks noChangeAspect="1" noChangeArrowheads="1"/>
          </p:cNvPicPr>
          <p:nvPr/>
        </p:nvPicPr>
        <p:blipFill>
          <a:blip r:embed="rId16" cstate="print"/>
          <a:srcRect/>
          <a:stretch>
            <a:fillRect/>
          </a:stretch>
        </p:blipFill>
        <p:spPr bwMode="auto">
          <a:xfrm>
            <a:off x="7981950" y="5916613"/>
            <a:ext cx="828675" cy="158750"/>
          </a:xfrm>
          <a:prstGeom prst="rect">
            <a:avLst/>
          </a:prstGeom>
          <a:noFill/>
        </p:spPr>
      </p:pic>
      <p:pic>
        <p:nvPicPr>
          <p:cNvPr id="1035" name="Picture 11" descr="artplus_nature_naturalcity42_e"/>
          <p:cNvPicPr>
            <a:picLocks noChangeAspect="1" noChangeArrowheads="1"/>
          </p:cNvPicPr>
          <p:nvPr/>
        </p:nvPicPr>
        <p:blipFill>
          <a:blip r:embed="rId17" cstate="print"/>
          <a:srcRect/>
          <a:stretch>
            <a:fillRect/>
          </a:stretch>
        </p:blipFill>
        <p:spPr bwMode="auto">
          <a:xfrm>
            <a:off x="8161338" y="5608638"/>
            <a:ext cx="430212" cy="463550"/>
          </a:xfrm>
          <a:prstGeom prst="rect">
            <a:avLst/>
          </a:prstGeom>
          <a:noFill/>
        </p:spPr>
      </p:pic>
      <p:pic>
        <p:nvPicPr>
          <p:cNvPr id="1036" name="Picture 12" descr="artplus_nature_naturalcity42_d"/>
          <p:cNvPicPr>
            <a:picLocks noChangeAspect="1" noChangeArrowheads="1"/>
          </p:cNvPicPr>
          <p:nvPr/>
        </p:nvPicPr>
        <p:blipFill>
          <a:blip r:embed="rId18" cstate="print"/>
          <a:srcRect/>
          <a:stretch>
            <a:fillRect/>
          </a:stretch>
        </p:blipFill>
        <p:spPr bwMode="auto">
          <a:xfrm>
            <a:off x="8102600" y="5849938"/>
            <a:ext cx="173038" cy="161925"/>
          </a:xfrm>
          <a:prstGeom prst="rect">
            <a:avLst/>
          </a:prstGeom>
          <a:noFill/>
        </p:spPr>
      </p:pic>
      <p:pic>
        <p:nvPicPr>
          <p:cNvPr id="1037" name="Picture 13" descr="artplus_nature_naturalcity42_i"/>
          <p:cNvPicPr>
            <a:picLocks noChangeAspect="1" noChangeArrowheads="1"/>
          </p:cNvPicPr>
          <p:nvPr/>
        </p:nvPicPr>
        <p:blipFill>
          <a:blip r:embed="rId19" cstate="print"/>
          <a:srcRect/>
          <a:stretch>
            <a:fillRect/>
          </a:stretch>
        </p:blipFill>
        <p:spPr bwMode="auto">
          <a:xfrm>
            <a:off x="8469313" y="5969000"/>
            <a:ext cx="461962" cy="244475"/>
          </a:xfrm>
          <a:prstGeom prst="rect">
            <a:avLst/>
          </a:prstGeom>
          <a:noFill/>
        </p:spPr>
      </p:pic>
      <p:pic>
        <p:nvPicPr>
          <p:cNvPr id="1038" name="Picture 14" descr="artplus_nature_naturalcity42_c"/>
          <p:cNvPicPr>
            <a:picLocks noChangeAspect="1" noChangeArrowheads="1"/>
          </p:cNvPicPr>
          <p:nvPr/>
        </p:nvPicPr>
        <p:blipFill>
          <a:blip r:embed="rId20" cstate="print"/>
          <a:srcRect/>
          <a:stretch>
            <a:fillRect/>
          </a:stretch>
        </p:blipFill>
        <p:spPr bwMode="auto">
          <a:xfrm>
            <a:off x="8562975" y="5943600"/>
            <a:ext cx="309563" cy="241300"/>
          </a:xfrm>
          <a:prstGeom prst="rect">
            <a:avLst/>
          </a:prstGeom>
          <a:noFill/>
        </p:spPr>
      </p:pic>
      <p:pic>
        <p:nvPicPr>
          <p:cNvPr id="1039" name="Picture 15" descr="artplus_nature_naturalcity42_f"/>
          <p:cNvPicPr>
            <a:picLocks noChangeAspect="1" noChangeArrowheads="1"/>
          </p:cNvPicPr>
          <p:nvPr/>
        </p:nvPicPr>
        <p:blipFill>
          <a:blip r:embed="rId21" cstate="print"/>
          <a:srcRect/>
          <a:stretch>
            <a:fillRect/>
          </a:stretch>
        </p:blipFill>
        <p:spPr bwMode="auto">
          <a:xfrm>
            <a:off x="7926388" y="6334125"/>
            <a:ext cx="1370012" cy="523875"/>
          </a:xfrm>
          <a:prstGeom prst="rect">
            <a:avLst/>
          </a:prstGeom>
          <a:noFill/>
        </p:spPr>
      </p:pic>
      <p:sp>
        <p:nvSpPr>
          <p:cNvPr id="1026" name="Rectangle 2"/>
          <p:cNvSpPr>
            <a:spLocks noGrp="1" noChangeArrowheads="1"/>
          </p:cNvSpPr>
          <p:nvPr>
            <p:ph type="title"/>
          </p:nvPr>
        </p:nvSpPr>
        <p:spPr bwMode="auto">
          <a:xfrm>
            <a:off x="457200" y="228600"/>
            <a:ext cx="8229600" cy="868363"/>
          </a:xfrm>
          <a:prstGeom prst="rect">
            <a:avLst/>
          </a:prstGeom>
          <a:noFill/>
          <a:ln w="9525">
            <a:noFill/>
            <a:miter lim="800000"/>
          </a:ln>
          <a:effectLst/>
        </p:spPr>
        <p:txBody>
          <a:bodyPr vert="horz" wrap="square" lIns="91440" tIns="45720" rIns="91440" bIns="45720" numCol="1" anchor="ctr" anchorCtr="0" compatLnSpc="1"/>
          <a:lstStyle/>
          <a:p>
            <a:pPr lvl="0"/>
            <a:r>
              <a:rPr lang="en-US"/>
              <a:t>Click to edit Master title style</a:t>
            </a:r>
          </a:p>
        </p:txBody>
      </p:sp>
      <p:pic>
        <p:nvPicPr>
          <p:cNvPr id="1044" name="Picture 20" descr="a1"/>
          <p:cNvPicPr>
            <a:picLocks noChangeAspect="1" noChangeArrowheads="1"/>
          </p:cNvPicPr>
          <p:nvPr/>
        </p:nvPicPr>
        <p:blipFill>
          <a:blip r:embed="rId22"/>
          <a:srcRect/>
          <a:stretch>
            <a:fillRect/>
          </a:stretch>
        </p:blipFill>
        <p:spPr bwMode="auto">
          <a:xfrm>
            <a:off x="9625013" y="328613"/>
            <a:ext cx="942975" cy="1082675"/>
          </a:xfrm>
          <a:prstGeom prst="rect">
            <a:avLst/>
          </a:prstGeom>
          <a:noFill/>
        </p:spPr>
      </p:pic>
      <p:pic>
        <p:nvPicPr>
          <p:cNvPr id="1045" name="Picture 21" descr="b_1"/>
          <p:cNvPicPr>
            <a:picLocks noChangeAspect="1" noChangeArrowheads="1"/>
          </p:cNvPicPr>
          <p:nvPr/>
        </p:nvPicPr>
        <p:blipFill>
          <a:blip r:embed="rId23"/>
          <a:srcRect/>
          <a:stretch>
            <a:fillRect/>
          </a:stretch>
        </p:blipFill>
        <p:spPr bwMode="auto">
          <a:xfrm>
            <a:off x="-990600" y="1371600"/>
            <a:ext cx="825500" cy="358775"/>
          </a:xfrm>
          <a:prstGeom prst="rect">
            <a:avLst/>
          </a:prstGeom>
          <a:noFill/>
        </p:spPr>
      </p:pic>
      <p:sp>
        <p:nvSpPr>
          <p:cNvPr id="18" name="TextBox 17"/>
          <p:cNvSpPr txBox="1"/>
          <p:nvPr userDrawn="1"/>
        </p:nvSpPr>
        <p:spPr>
          <a:xfrm>
            <a:off x="0" y="6627168"/>
            <a:ext cx="1691489" cy="369332"/>
          </a:xfrm>
          <a:prstGeom prst="rect">
            <a:avLst/>
          </a:prstGeom>
          <a:noFill/>
        </p:spPr>
        <p:txBody>
          <a:bodyPr wrap="none" rtlCol="0">
            <a:spAutoFit/>
          </a:bodyPr>
          <a:lstStyle/>
          <a:p>
            <a:r>
              <a:rPr lang="en-US" sz="900">
                <a:solidFill>
                  <a:schemeClr val="bg1"/>
                </a:solidFill>
                <a:latin typeface="+mn-lt"/>
              </a:rPr>
              <a:t>http://dichvudanhvanban.com</a:t>
            </a:r>
          </a:p>
          <a:p>
            <a:endParaRPr lang="en-US" sz="90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down)">
                                      <p:cBhvr>
                                        <p:cTn id="7" dur="1000"/>
                                        <p:tgtEl>
                                          <p:spTgt spid="1039"/>
                                        </p:tgtEl>
                                      </p:cBhvr>
                                    </p:animEffect>
                                  </p:childTnLst>
                                </p:cTn>
                              </p:par>
                            </p:childTnLst>
                          </p:cTn>
                        </p:par>
                        <p:par>
                          <p:cTn id="8" fill="hold">
                            <p:stCondLst>
                              <p:cond delay="1000"/>
                            </p:stCondLst>
                            <p:childTnLst>
                              <p:par>
                                <p:cTn id="9" presetID="0" presetClass="path" presetSubtype="0" accel="50000" decel="50000" fill="hold" nodeType="afterEffect">
                                  <p:stCondLst>
                                    <p:cond delay="0"/>
                                  </p:stCondLst>
                                  <p:childTnLst>
                                    <p:animMotion origin="layout" path="M 3.33333E-6 -1.85185E-6 C -0.09045 -0.01597 -0.36945 -0.08727 -0.54306 -0.09537 C -0.71667 -0.10347 -0.93785 -0.05879 -1.04167 -0.04907 " pathEditMode="relative" rAng="0" ptsTypes="aaa">
                                      <p:cBhvr>
                                        <p:cTn id="10" dur="2000" fill="hold"/>
                                        <p:tgtEl>
                                          <p:spTgt spid="1044"/>
                                        </p:tgtEl>
                                        <p:attrNameLst>
                                          <p:attrName>ppt_x</p:attrName>
                                          <p:attrName>ppt_y</p:attrName>
                                        </p:attrNameLst>
                                      </p:cBhvr>
                                      <p:rCtr x="-52100" y="-5200"/>
                                    </p:animMotion>
                                  </p:childTnLst>
                                </p:cTn>
                              </p:par>
                            </p:childTnLst>
                          </p:cTn>
                        </p:par>
                        <p:par>
                          <p:cTn id="11" fill="hold">
                            <p:stCondLst>
                              <p:cond delay="3000"/>
                            </p:stCondLst>
                            <p:childTnLst>
                              <p:par>
                                <p:cTn id="12" presetID="0" presetClass="path" presetSubtype="0" accel="50000" decel="50000" fill="hold" nodeType="afterEffect">
                                  <p:stCondLst>
                                    <p:cond delay="0"/>
                                  </p:stCondLst>
                                  <p:childTnLst>
                                    <p:animMotion origin="layout" path="M -0.00348 0.05949 C 0.00625 0.0581 0.04097 0.0574 0.05399 0.05324 C 0.06701 0.04907 0.06632 0.04907 0.07638 0.03379 C 0.08628 0.01898 0.10538 -0.02269 0.11319 -0.03727 " pathEditMode="relative" rAng="0" ptsTypes="aaaa">
                                      <p:cBhvr>
                                        <p:cTn id="13" dur="2000" fill="hold"/>
                                        <p:tgtEl>
                                          <p:spTgt spid="1045"/>
                                        </p:tgtEl>
                                        <p:attrNameLst>
                                          <p:attrName>ppt_x</p:attrName>
                                          <p:attrName>ppt_y</p:attrName>
                                        </p:attrNameLst>
                                      </p:cBhvr>
                                      <p:rCtr x="5800" y="-4800"/>
                                    </p:animMotion>
                                  </p:childTnLst>
                                </p:cTn>
                              </p:par>
                              <p:par>
                                <p:cTn id="14" presetID="22" presetClass="entr" presetSubtype="8" fill="hold" grpId="0" nodeType="withEffect">
                                  <p:stCondLst>
                                    <p:cond delay="900"/>
                                  </p:stCondLst>
                                  <p:childTnLst>
                                    <p:set>
                                      <p:cBhvr>
                                        <p:cTn id="15" dur="1" fill="hold">
                                          <p:stCondLst>
                                            <p:cond delay="0"/>
                                          </p:stCondLst>
                                        </p:cTn>
                                        <p:tgtEl>
                                          <p:spTgt spid="1026"/>
                                        </p:tgtEl>
                                        <p:attrNameLst>
                                          <p:attrName>style.visibility</p:attrName>
                                        </p:attrNameLst>
                                      </p:cBhvr>
                                      <p:to>
                                        <p:strVal val="visible"/>
                                      </p:to>
                                    </p:set>
                                    <p:animEffect transition="in" filter="wipe(left)">
                                      <p:cBhvr>
                                        <p:cTn id="16"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Lst>
  </p:timing>
  <p:txStyles>
    <p:titleStyle>
      <a:lvl1pPr algn="ctr" rtl="0" eaLnBrk="1" fontAlgn="base" hangingPunct="1">
        <a:spcBef>
          <a:spcPct val="0"/>
        </a:spcBef>
        <a:spcAft>
          <a:spcPct val="0"/>
        </a:spcAft>
        <a:defRPr sz="4200" b="1" i="1">
          <a:solidFill>
            <a:schemeClr val="tx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panose="020B0604020202020204" pitchFamily="34" charset="0"/>
        </a:defRPr>
      </a:lvl2pPr>
      <a:lvl3pPr algn="ctr" rtl="0" eaLnBrk="1" fontAlgn="base" hangingPunct="1">
        <a:spcBef>
          <a:spcPct val="0"/>
        </a:spcBef>
        <a:spcAft>
          <a:spcPct val="0"/>
        </a:spcAft>
        <a:defRPr sz="4200" b="1" i="1">
          <a:solidFill>
            <a:schemeClr val="tx1"/>
          </a:solidFill>
          <a:latin typeface="Arial" panose="020B0604020202020204" pitchFamily="34" charset="0"/>
        </a:defRPr>
      </a:lvl3pPr>
      <a:lvl4pPr algn="ctr" rtl="0" eaLnBrk="1" fontAlgn="base" hangingPunct="1">
        <a:spcBef>
          <a:spcPct val="0"/>
        </a:spcBef>
        <a:spcAft>
          <a:spcPct val="0"/>
        </a:spcAft>
        <a:defRPr sz="4200" b="1" i="1">
          <a:solidFill>
            <a:schemeClr val="tx1"/>
          </a:solidFill>
          <a:latin typeface="Arial" panose="020B0604020202020204" pitchFamily="34" charset="0"/>
        </a:defRPr>
      </a:lvl4pPr>
      <a:lvl5pPr algn="ctr" rtl="0" eaLnBrk="1" fontAlgn="base" hangingPunct="1">
        <a:spcBef>
          <a:spcPct val="0"/>
        </a:spcBef>
        <a:spcAft>
          <a:spcPct val="0"/>
        </a:spcAft>
        <a:defRPr sz="4200" b="1" i="1">
          <a:solidFill>
            <a:schemeClr val="tx1"/>
          </a:solidFill>
          <a:latin typeface="Arial" panose="020B0604020202020204" pitchFamily="34" charset="0"/>
        </a:defRPr>
      </a:lvl5pPr>
      <a:lvl6pPr marL="457200" algn="ctr" rtl="0" eaLnBrk="1" fontAlgn="base" hangingPunct="1">
        <a:spcBef>
          <a:spcPct val="0"/>
        </a:spcBef>
        <a:spcAft>
          <a:spcPct val="0"/>
        </a:spcAft>
        <a:defRPr sz="4200" b="1" i="1">
          <a:solidFill>
            <a:schemeClr val="tx1"/>
          </a:solidFill>
          <a:latin typeface="Arial" panose="020B0604020202020204" pitchFamily="34" charset="0"/>
        </a:defRPr>
      </a:lvl6pPr>
      <a:lvl7pPr marL="914400" algn="ctr" rtl="0" eaLnBrk="1" fontAlgn="base" hangingPunct="1">
        <a:spcBef>
          <a:spcPct val="0"/>
        </a:spcBef>
        <a:spcAft>
          <a:spcPct val="0"/>
        </a:spcAft>
        <a:defRPr sz="4200" b="1" i="1">
          <a:solidFill>
            <a:schemeClr val="tx1"/>
          </a:solidFill>
          <a:latin typeface="Arial" panose="020B0604020202020204" pitchFamily="34" charset="0"/>
        </a:defRPr>
      </a:lvl7pPr>
      <a:lvl8pPr marL="1371600" algn="ctr" rtl="0" eaLnBrk="1" fontAlgn="base" hangingPunct="1">
        <a:spcBef>
          <a:spcPct val="0"/>
        </a:spcBef>
        <a:spcAft>
          <a:spcPct val="0"/>
        </a:spcAft>
        <a:defRPr sz="4200" b="1" i="1">
          <a:solidFill>
            <a:schemeClr val="tx1"/>
          </a:solidFill>
          <a:latin typeface="Arial" panose="020B0604020202020204" pitchFamily="34" charset="0"/>
        </a:defRPr>
      </a:lvl8pPr>
      <a:lvl9pPr marL="1828800" algn="ctr" rtl="0" eaLnBrk="1" fontAlgn="base" hangingPunct="1">
        <a:spcBef>
          <a:spcPct val="0"/>
        </a:spcBef>
        <a:spcAft>
          <a:spcPct val="0"/>
        </a:spcAft>
        <a:defRPr sz="4200" b="1" i="1">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fo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0.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2" name="Picture 1" descr="2"/>
          <p:cNvPicPr>
            <a:picLocks noChangeAspect="1"/>
          </p:cNvPicPr>
          <p:nvPr/>
        </p:nvPicPr>
        <p:blipFill>
          <a:blip r:embed="rId4"/>
          <a:srcRect r="-5848"/>
          <a:stretch>
            <a:fillRect/>
          </a:stretch>
        </p:blipFill>
        <p:spPr>
          <a:xfrm>
            <a:off x="7612380" y="-2540"/>
            <a:ext cx="1631950" cy="1541780"/>
          </a:xfrm>
          <a:prstGeom prst="rect">
            <a:avLst/>
          </a:prstGeom>
        </p:spPr>
      </p:pic>
      <p:sp>
        <p:nvSpPr>
          <p:cNvPr id="4" name="Rectangle 2"/>
          <p:cNvSpPr>
            <a:spLocks noGrp="1" noChangeArrowheads="1"/>
          </p:cNvSpPr>
          <p:nvPr/>
        </p:nvSpPr>
        <p:spPr>
          <a:xfrm>
            <a:off x="17780" y="59055"/>
            <a:ext cx="7594600" cy="680720"/>
          </a:xfrm>
          <a:prstGeom prst="rect">
            <a:avLst/>
          </a:prstGeom>
          <a:noFill/>
          <a:ln w="9525">
            <a:noFill/>
            <a:miter lim="800000"/>
          </a:ln>
          <a:effectLst/>
        </p:spPr>
        <p:txBody>
          <a:bodyPr vert="horz" wrap="square" lIns="91440" tIns="45720" rIns="91440" bIns="45720" numCol="1" anchor="ctr" anchorCtr="0" compatLnSpc="1"/>
          <a:lstStyle>
            <a:lvl1pPr algn="l" rtl="0" eaLnBrk="1" fontAlgn="base" hangingPunct="1">
              <a:spcBef>
                <a:spcPct val="0"/>
              </a:spcBef>
              <a:spcAft>
                <a:spcPct val="0"/>
              </a:spcAft>
              <a:defRPr sz="4300" b="1" i="1">
                <a:solidFill>
                  <a:schemeClr val="bg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panose="020B0604020202020204" pitchFamily="34" charset="0"/>
              </a:defRPr>
            </a:lvl2pPr>
            <a:lvl3pPr algn="ctr" rtl="0" eaLnBrk="1" fontAlgn="base" hangingPunct="1">
              <a:spcBef>
                <a:spcPct val="0"/>
              </a:spcBef>
              <a:spcAft>
                <a:spcPct val="0"/>
              </a:spcAft>
              <a:defRPr sz="4200" b="1" i="1">
                <a:solidFill>
                  <a:schemeClr val="tx1"/>
                </a:solidFill>
                <a:latin typeface="Arial" panose="020B0604020202020204" pitchFamily="34" charset="0"/>
              </a:defRPr>
            </a:lvl3pPr>
            <a:lvl4pPr algn="ctr" rtl="0" eaLnBrk="1" fontAlgn="base" hangingPunct="1">
              <a:spcBef>
                <a:spcPct val="0"/>
              </a:spcBef>
              <a:spcAft>
                <a:spcPct val="0"/>
              </a:spcAft>
              <a:defRPr sz="4200" b="1" i="1">
                <a:solidFill>
                  <a:schemeClr val="tx1"/>
                </a:solidFill>
                <a:latin typeface="Arial" panose="020B0604020202020204" pitchFamily="34" charset="0"/>
              </a:defRPr>
            </a:lvl4pPr>
            <a:lvl5pPr algn="ctr" rtl="0" eaLnBrk="1" fontAlgn="base" hangingPunct="1">
              <a:spcBef>
                <a:spcPct val="0"/>
              </a:spcBef>
              <a:spcAft>
                <a:spcPct val="0"/>
              </a:spcAft>
              <a:defRPr sz="4200" b="1" i="1">
                <a:solidFill>
                  <a:schemeClr val="tx1"/>
                </a:solidFill>
                <a:latin typeface="Arial" panose="020B0604020202020204" pitchFamily="34" charset="0"/>
              </a:defRPr>
            </a:lvl5pPr>
            <a:lvl6pPr marL="457200" algn="ctr" rtl="0" eaLnBrk="1" fontAlgn="base" hangingPunct="1">
              <a:spcBef>
                <a:spcPct val="0"/>
              </a:spcBef>
              <a:spcAft>
                <a:spcPct val="0"/>
              </a:spcAft>
              <a:defRPr sz="4200" b="1" i="1">
                <a:solidFill>
                  <a:schemeClr val="tx1"/>
                </a:solidFill>
                <a:latin typeface="Arial" panose="020B0604020202020204" pitchFamily="34" charset="0"/>
              </a:defRPr>
            </a:lvl6pPr>
            <a:lvl7pPr marL="914400" algn="ctr" rtl="0" eaLnBrk="1" fontAlgn="base" hangingPunct="1">
              <a:spcBef>
                <a:spcPct val="0"/>
              </a:spcBef>
              <a:spcAft>
                <a:spcPct val="0"/>
              </a:spcAft>
              <a:defRPr sz="4200" b="1" i="1">
                <a:solidFill>
                  <a:schemeClr val="tx1"/>
                </a:solidFill>
                <a:latin typeface="Arial" panose="020B0604020202020204" pitchFamily="34" charset="0"/>
              </a:defRPr>
            </a:lvl7pPr>
            <a:lvl8pPr marL="1371600" algn="ctr" rtl="0" eaLnBrk="1" fontAlgn="base" hangingPunct="1">
              <a:spcBef>
                <a:spcPct val="0"/>
              </a:spcBef>
              <a:spcAft>
                <a:spcPct val="0"/>
              </a:spcAft>
              <a:defRPr sz="4200" b="1" i="1">
                <a:solidFill>
                  <a:schemeClr val="tx1"/>
                </a:solidFill>
                <a:latin typeface="Arial" panose="020B0604020202020204" pitchFamily="34" charset="0"/>
              </a:defRPr>
            </a:lvl8pPr>
            <a:lvl9pPr marL="1828800" algn="ctr" rtl="0" eaLnBrk="1" fontAlgn="base" hangingPunct="1">
              <a:spcBef>
                <a:spcPct val="0"/>
              </a:spcBef>
              <a:spcAft>
                <a:spcPct val="0"/>
              </a:spcAft>
              <a:defRPr sz="4200" b="1" i="1">
                <a:solidFill>
                  <a:schemeClr val="tx1"/>
                </a:solidFill>
                <a:latin typeface="Arial" panose="020B0604020202020204" pitchFamily="34" charset="0"/>
              </a:defRPr>
            </a:lvl9pPr>
          </a:lstStyle>
          <a:p>
            <a:r>
              <a:rPr lang="en-US" sz="3600" i="0">
                <a:solidFill>
                  <a:srgbClr val="C00000"/>
                </a:solidFill>
              </a:rPr>
              <a:t>Trường Đại Học SPKT Hưng Yên</a:t>
            </a:r>
          </a:p>
        </p:txBody>
      </p:sp>
      <p:sp>
        <p:nvSpPr>
          <p:cNvPr id="9" name="Rectangle 2"/>
          <p:cNvSpPr>
            <a:spLocks noGrp="1" noChangeArrowheads="1"/>
          </p:cNvSpPr>
          <p:nvPr/>
        </p:nvSpPr>
        <p:spPr>
          <a:xfrm>
            <a:off x="173990" y="2854325"/>
            <a:ext cx="5334635" cy="1492250"/>
          </a:xfrm>
          <a:prstGeom prst="rect">
            <a:avLst/>
          </a:prstGeom>
          <a:noFill/>
          <a:ln w="9525">
            <a:noFill/>
            <a:miter lim="800000"/>
          </a:ln>
          <a:effectLst/>
        </p:spPr>
        <p:txBody>
          <a:bodyPr vert="horz" wrap="square" lIns="91440" tIns="45720" rIns="91440" bIns="45720" numCol="1" anchor="ctr" anchorCtr="0" compatLnSpc="1">
            <a:scene3d>
              <a:camera prst="orthographicFront"/>
              <a:lightRig rig="soft" dir="t">
                <a:rot lat="0" lon="0" rev="15600000"/>
              </a:lightRig>
            </a:scene3d>
            <a:sp3d extrusionH="57150" prstMaterial="softEdge">
              <a:bevelT w="25400" h="38100"/>
            </a:sp3d>
          </a:bodyPr>
          <a:lstStyle>
            <a:lvl1pPr algn="l" rtl="0" eaLnBrk="1" fontAlgn="base" hangingPunct="1">
              <a:spcBef>
                <a:spcPct val="0"/>
              </a:spcBef>
              <a:spcAft>
                <a:spcPct val="0"/>
              </a:spcAft>
              <a:defRPr sz="4300" b="1" i="1">
                <a:solidFill>
                  <a:schemeClr val="bg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panose="020B0604020202020204" pitchFamily="34" charset="0"/>
              </a:defRPr>
            </a:lvl2pPr>
            <a:lvl3pPr algn="ctr" rtl="0" eaLnBrk="1" fontAlgn="base" hangingPunct="1">
              <a:spcBef>
                <a:spcPct val="0"/>
              </a:spcBef>
              <a:spcAft>
                <a:spcPct val="0"/>
              </a:spcAft>
              <a:defRPr sz="4200" b="1" i="1">
                <a:solidFill>
                  <a:schemeClr val="tx1"/>
                </a:solidFill>
                <a:latin typeface="Arial" panose="020B0604020202020204" pitchFamily="34" charset="0"/>
              </a:defRPr>
            </a:lvl3pPr>
            <a:lvl4pPr algn="ctr" rtl="0" eaLnBrk="1" fontAlgn="base" hangingPunct="1">
              <a:spcBef>
                <a:spcPct val="0"/>
              </a:spcBef>
              <a:spcAft>
                <a:spcPct val="0"/>
              </a:spcAft>
              <a:defRPr sz="4200" b="1" i="1">
                <a:solidFill>
                  <a:schemeClr val="tx1"/>
                </a:solidFill>
                <a:latin typeface="Arial" panose="020B0604020202020204" pitchFamily="34" charset="0"/>
              </a:defRPr>
            </a:lvl4pPr>
            <a:lvl5pPr algn="ctr" rtl="0" eaLnBrk="1" fontAlgn="base" hangingPunct="1">
              <a:spcBef>
                <a:spcPct val="0"/>
              </a:spcBef>
              <a:spcAft>
                <a:spcPct val="0"/>
              </a:spcAft>
              <a:defRPr sz="4200" b="1" i="1">
                <a:solidFill>
                  <a:schemeClr val="tx1"/>
                </a:solidFill>
                <a:latin typeface="Arial" panose="020B0604020202020204" pitchFamily="34" charset="0"/>
              </a:defRPr>
            </a:lvl5pPr>
            <a:lvl6pPr marL="457200" algn="ctr" rtl="0" eaLnBrk="1" fontAlgn="base" hangingPunct="1">
              <a:spcBef>
                <a:spcPct val="0"/>
              </a:spcBef>
              <a:spcAft>
                <a:spcPct val="0"/>
              </a:spcAft>
              <a:defRPr sz="4200" b="1" i="1">
                <a:solidFill>
                  <a:schemeClr val="tx1"/>
                </a:solidFill>
                <a:latin typeface="Arial" panose="020B0604020202020204" pitchFamily="34" charset="0"/>
              </a:defRPr>
            </a:lvl6pPr>
            <a:lvl7pPr marL="914400" algn="ctr" rtl="0" eaLnBrk="1" fontAlgn="base" hangingPunct="1">
              <a:spcBef>
                <a:spcPct val="0"/>
              </a:spcBef>
              <a:spcAft>
                <a:spcPct val="0"/>
              </a:spcAft>
              <a:defRPr sz="4200" b="1" i="1">
                <a:solidFill>
                  <a:schemeClr val="tx1"/>
                </a:solidFill>
                <a:latin typeface="Arial" panose="020B0604020202020204" pitchFamily="34" charset="0"/>
              </a:defRPr>
            </a:lvl7pPr>
            <a:lvl8pPr marL="1371600" algn="ctr" rtl="0" eaLnBrk="1" fontAlgn="base" hangingPunct="1">
              <a:spcBef>
                <a:spcPct val="0"/>
              </a:spcBef>
              <a:spcAft>
                <a:spcPct val="0"/>
              </a:spcAft>
              <a:defRPr sz="4200" b="1" i="1">
                <a:solidFill>
                  <a:schemeClr val="tx1"/>
                </a:solidFill>
                <a:latin typeface="Arial" panose="020B0604020202020204" pitchFamily="34" charset="0"/>
              </a:defRPr>
            </a:lvl8pPr>
            <a:lvl9pPr marL="1828800" algn="ctr" rtl="0" eaLnBrk="1" fontAlgn="base" hangingPunct="1">
              <a:spcBef>
                <a:spcPct val="0"/>
              </a:spcBef>
              <a:spcAft>
                <a:spcPct val="0"/>
              </a:spcAft>
              <a:defRPr sz="4200" b="1" i="1">
                <a:solidFill>
                  <a:schemeClr val="tx1"/>
                </a:solidFill>
                <a:latin typeface="Arial" panose="020B0604020202020204" pitchFamily="34" charset="0"/>
              </a:defRPr>
            </a:lvl9pPr>
          </a:lstStyle>
          <a:p>
            <a:r>
              <a:rPr lang="en-US" sz="2000" dirty="0" err="1">
                <a:solidFill>
                  <a:srgbClr val="FF0000"/>
                </a:solidFill>
                <a:effectLst/>
              </a:rPr>
              <a:t>Đề</a:t>
            </a:r>
            <a:r>
              <a:rPr lang="en-US" sz="2000" dirty="0">
                <a:solidFill>
                  <a:srgbClr val="FF0000"/>
                </a:solidFill>
                <a:effectLst/>
              </a:rPr>
              <a:t> </a:t>
            </a:r>
            <a:r>
              <a:rPr lang="en-US" sz="2000" dirty="0" err="1">
                <a:solidFill>
                  <a:srgbClr val="FF0000"/>
                </a:solidFill>
                <a:effectLst/>
              </a:rPr>
              <a:t>Tài</a:t>
            </a:r>
            <a:r>
              <a:rPr lang="en-US" sz="2000" dirty="0">
                <a:solidFill>
                  <a:srgbClr val="FF0000"/>
                </a:solidFill>
                <a:effectLst/>
              </a:rPr>
              <a:t> :  </a:t>
            </a:r>
            <a:r>
              <a:rPr lang="en-US" sz="2000" dirty="0">
                <a:solidFill>
                  <a:srgbClr val="FF0000"/>
                </a:solidFill>
              </a:rPr>
              <a:t>XÂY DỰNG WEBSITE GIỚI THIỆU 	 VÀ ĐẶT HÀNG MỸ PHẨM</a:t>
            </a:r>
            <a:endParaRPr lang="en-US" sz="2000" dirty="0">
              <a:solidFill>
                <a:srgbClr val="FF0000"/>
              </a:solidFill>
              <a:effectLst/>
            </a:endParaRPr>
          </a:p>
        </p:txBody>
      </p:sp>
      <p:sp>
        <p:nvSpPr>
          <p:cNvPr id="8" name="Rectangle 2"/>
          <p:cNvSpPr>
            <a:spLocks noGrp="1" noChangeArrowheads="1"/>
          </p:cNvSpPr>
          <p:nvPr/>
        </p:nvSpPr>
        <p:spPr>
          <a:xfrm>
            <a:off x="675570" y="1981200"/>
            <a:ext cx="4724400" cy="705485"/>
          </a:xfrm>
          <a:prstGeom prst="rect">
            <a:avLst/>
          </a:prstGeom>
          <a:noFill/>
          <a:ln w="9525">
            <a:noFill/>
            <a:miter lim="800000"/>
          </a:ln>
          <a:effectLst/>
        </p:spPr>
        <p:txBody>
          <a:bodyPr vert="horz" wrap="square" lIns="91440" tIns="45720" rIns="91440" bIns="45720" numCol="1" anchor="ctr" anchorCtr="0" compatLnSpc="1">
            <a:prstTxWarp prst="textCanUp">
              <a:avLst/>
            </a:prstTxWarp>
            <a:scene3d>
              <a:camera prst="orthographicFront"/>
              <a:lightRig rig="soft" dir="t">
                <a:rot lat="0" lon="0" rev="15600000"/>
              </a:lightRig>
            </a:scene3d>
            <a:sp3d extrusionH="57150" prstMaterial="softEdge">
              <a:bevelT w="25400" h="38100"/>
            </a:sp3d>
          </a:bodyPr>
          <a:lstStyle>
            <a:lvl1pPr algn="l" rtl="0" eaLnBrk="1" fontAlgn="base" hangingPunct="1">
              <a:spcBef>
                <a:spcPct val="0"/>
              </a:spcBef>
              <a:spcAft>
                <a:spcPct val="0"/>
              </a:spcAft>
              <a:defRPr sz="4300" b="1" i="1">
                <a:solidFill>
                  <a:schemeClr val="bg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panose="020B0604020202020204" pitchFamily="34" charset="0"/>
              </a:defRPr>
            </a:lvl2pPr>
            <a:lvl3pPr algn="ctr" rtl="0" eaLnBrk="1" fontAlgn="base" hangingPunct="1">
              <a:spcBef>
                <a:spcPct val="0"/>
              </a:spcBef>
              <a:spcAft>
                <a:spcPct val="0"/>
              </a:spcAft>
              <a:defRPr sz="4200" b="1" i="1">
                <a:solidFill>
                  <a:schemeClr val="tx1"/>
                </a:solidFill>
                <a:latin typeface="Arial" panose="020B0604020202020204" pitchFamily="34" charset="0"/>
              </a:defRPr>
            </a:lvl3pPr>
            <a:lvl4pPr algn="ctr" rtl="0" eaLnBrk="1" fontAlgn="base" hangingPunct="1">
              <a:spcBef>
                <a:spcPct val="0"/>
              </a:spcBef>
              <a:spcAft>
                <a:spcPct val="0"/>
              </a:spcAft>
              <a:defRPr sz="4200" b="1" i="1">
                <a:solidFill>
                  <a:schemeClr val="tx1"/>
                </a:solidFill>
                <a:latin typeface="Arial" panose="020B0604020202020204" pitchFamily="34" charset="0"/>
              </a:defRPr>
            </a:lvl4pPr>
            <a:lvl5pPr algn="ctr" rtl="0" eaLnBrk="1" fontAlgn="base" hangingPunct="1">
              <a:spcBef>
                <a:spcPct val="0"/>
              </a:spcBef>
              <a:spcAft>
                <a:spcPct val="0"/>
              </a:spcAft>
              <a:defRPr sz="4200" b="1" i="1">
                <a:solidFill>
                  <a:schemeClr val="tx1"/>
                </a:solidFill>
                <a:latin typeface="Arial" panose="020B0604020202020204" pitchFamily="34" charset="0"/>
              </a:defRPr>
            </a:lvl5pPr>
            <a:lvl6pPr marL="457200" algn="ctr" rtl="0" eaLnBrk="1" fontAlgn="base" hangingPunct="1">
              <a:spcBef>
                <a:spcPct val="0"/>
              </a:spcBef>
              <a:spcAft>
                <a:spcPct val="0"/>
              </a:spcAft>
              <a:defRPr sz="4200" b="1" i="1">
                <a:solidFill>
                  <a:schemeClr val="tx1"/>
                </a:solidFill>
                <a:latin typeface="Arial" panose="020B0604020202020204" pitchFamily="34" charset="0"/>
              </a:defRPr>
            </a:lvl6pPr>
            <a:lvl7pPr marL="914400" algn="ctr" rtl="0" eaLnBrk="1" fontAlgn="base" hangingPunct="1">
              <a:spcBef>
                <a:spcPct val="0"/>
              </a:spcBef>
              <a:spcAft>
                <a:spcPct val="0"/>
              </a:spcAft>
              <a:defRPr sz="4200" b="1" i="1">
                <a:solidFill>
                  <a:schemeClr val="tx1"/>
                </a:solidFill>
                <a:latin typeface="Arial" panose="020B0604020202020204" pitchFamily="34" charset="0"/>
              </a:defRPr>
            </a:lvl7pPr>
            <a:lvl8pPr marL="1371600" algn="ctr" rtl="0" eaLnBrk="1" fontAlgn="base" hangingPunct="1">
              <a:spcBef>
                <a:spcPct val="0"/>
              </a:spcBef>
              <a:spcAft>
                <a:spcPct val="0"/>
              </a:spcAft>
              <a:defRPr sz="4200" b="1" i="1">
                <a:solidFill>
                  <a:schemeClr val="tx1"/>
                </a:solidFill>
                <a:latin typeface="Arial" panose="020B0604020202020204" pitchFamily="34" charset="0"/>
              </a:defRPr>
            </a:lvl8pPr>
            <a:lvl9pPr marL="1828800" algn="ctr" rtl="0" eaLnBrk="1" fontAlgn="base" hangingPunct="1">
              <a:spcBef>
                <a:spcPct val="0"/>
              </a:spcBef>
              <a:spcAft>
                <a:spcPct val="0"/>
              </a:spcAft>
              <a:defRPr sz="4200" b="1" i="1">
                <a:solidFill>
                  <a:schemeClr val="tx1"/>
                </a:solidFill>
                <a:latin typeface="Arial" panose="020B0604020202020204" pitchFamily="34" charset="0"/>
              </a:defRPr>
            </a:lvl9pPr>
          </a:lstStyle>
          <a:p>
            <a:r>
              <a:rPr lang="en-US" sz="4400" i="0">
                <a:solidFill>
                  <a:srgbClr val="FF0000"/>
                </a:solidFill>
              </a:rPr>
              <a:t>Đồ án 5</a:t>
            </a:r>
            <a:endParaRPr lang="en-US" sz="4400" i="0" dirty="0">
              <a:solidFill>
                <a:srgbClr val="FF0000"/>
              </a:solidFill>
            </a:endParaRPr>
          </a:p>
        </p:txBody>
      </p:sp>
      <p:sp>
        <p:nvSpPr>
          <p:cNvPr id="6" name="Rectangle 2"/>
          <p:cNvSpPr>
            <a:spLocks noGrp="1" noChangeArrowheads="1"/>
          </p:cNvSpPr>
          <p:nvPr/>
        </p:nvSpPr>
        <p:spPr>
          <a:xfrm>
            <a:off x="1317625" y="739775"/>
            <a:ext cx="5486400" cy="729615"/>
          </a:xfrm>
          <a:prstGeom prst="rect">
            <a:avLst/>
          </a:prstGeom>
          <a:noFill/>
          <a:ln w="9525">
            <a:noFill/>
            <a:miter lim="800000"/>
          </a:ln>
          <a:effectLst/>
        </p:spPr>
        <p:txBody>
          <a:bodyPr vert="horz" wrap="square" lIns="91440" tIns="45720" rIns="91440" bIns="45720" numCol="1" anchor="ctr" anchorCtr="0" compatLnSpc="1"/>
          <a:lstStyle>
            <a:lvl1pPr algn="l" rtl="0" eaLnBrk="1" fontAlgn="base" hangingPunct="1">
              <a:spcBef>
                <a:spcPct val="0"/>
              </a:spcBef>
              <a:spcAft>
                <a:spcPct val="0"/>
              </a:spcAft>
              <a:defRPr sz="4300" b="1" i="1">
                <a:solidFill>
                  <a:schemeClr val="bg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panose="020B0604020202020204" pitchFamily="34" charset="0"/>
              </a:defRPr>
            </a:lvl2pPr>
            <a:lvl3pPr algn="ctr" rtl="0" eaLnBrk="1" fontAlgn="base" hangingPunct="1">
              <a:spcBef>
                <a:spcPct val="0"/>
              </a:spcBef>
              <a:spcAft>
                <a:spcPct val="0"/>
              </a:spcAft>
              <a:defRPr sz="4200" b="1" i="1">
                <a:solidFill>
                  <a:schemeClr val="tx1"/>
                </a:solidFill>
                <a:latin typeface="Arial" panose="020B0604020202020204" pitchFamily="34" charset="0"/>
              </a:defRPr>
            </a:lvl3pPr>
            <a:lvl4pPr algn="ctr" rtl="0" eaLnBrk="1" fontAlgn="base" hangingPunct="1">
              <a:spcBef>
                <a:spcPct val="0"/>
              </a:spcBef>
              <a:spcAft>
                <a:spcPct val="0"/>
              </a:spcAft>
              <a:defRPr sz="4200" b="1" i="1">
                <a:solidFill>
                  <a:schemeClr val="tx1"/>
                </a:solidFill>
                <a:latin typeface="Arial" panose="020B0604020202020204" pitchFamily="34" charset="0"/>
              </a:defRPr>
            </a:lvl4pPr>
            <a:lvl5pPr algn="ctr" rtl="0" eaLnBrk="1" fontAlgn="base" hangingPunct="1">
              <a:spcBef>
                <a:spcPct val="0"/>
              </a:spcBef>
              <a:spcAft>
                <a:spcPct val="0"/>
              </a:spcAft>
              <a:defRPr sz="4200" b="1" i="1">
                <a:solidFill>
                  <a:schemeClr val="tx1"/>
                </a:solidFill>
                <a:latin typeface="Arial" panose="020B0604020202020204" pitchFamily="34" charset="0"/>
              </a:defRPr>
            </a:lvl5pPr>
            <a:lvl6pPr marL="457200" algn="ctr" rtl="0" eaLnBrk="1" fontAlgn="base" hangingPunct="1">
              <a:spcBef>
                <a:spcPct val="0"/>
              </a:spcBef>
              <a:spcAft>
                <a:spcPct val="0"/>
              </a:spcAft>
              <a:defRPr sz="4200" b="1" i="1">
                <a:solidFill>
                  <a:schemeClr val="tx1"/>
                </a:solidFill>
                <a:latin typeface="Arial" panose="020B0604020202020204" pitchFamily="34" charset="0"/>
              </a:defRPr>
            </a:lvl6pPr>
            <a:lvl7pPr marL="914400" algn="ctr" rtl="0" eaLnBrk="1" fontAlgn="base" hangingPunct="1">
              <a:spcBef>
                <a:spcPct val="0"/>
              </a:spcBef>
              <a:spcAft>
                <a:spcPct val="0"/>
              </a:spcAft>
              <a:defRPr sz="4200" b="1" i="1">
                <a:solidFill>
                  <a:schemeClr val="tx1"/>
                </a:solidFill>
                <a:latin typeface="Arial" panose="020B0604020202020204" pitchFamily="34" charset="0"/>
              </a:defRPr>
            </a:lvl7pPr>
            <a:lvl8pPr marL="1371600" algn="ctr" rtl="0" eaLnBrk="1" fontAlgn="base" hangingPunct="1">
              <a:spcBef>
                <a:spcPct val="0"/>
              </a:spcBef>
              <a:spcAft>
                <a:spcPct val="0"/>
              </a:spcAft>
              <a:defRPr sz="4200" b="1" i="1">
                <a:solidFill>
                  <a:schemeClr val="tx1"/>
                </a:solidFill>
                <a:latin typeface="Arial" panose="020B0604020202020204" pitchFamily="34" charset="0"/>
              </a:defRPr>
            </a:lvl8pPr>
            <a:lvl9pPr marL="1828800" algn="ctr" rtl="0" eaLnBrk="1" fontAlgn="base" hangingPunct="1">
              <a:spcBef>
                <a:spcPct val="0"/>
              </a:spcBef>
              <a:spcAft>
                <a:spcPct val="0"/>
              </a:spcAft>
              <a:defRPr sz="4200" b="1" i="1">
                <a:solidFill>
                  <a:schemeClr val="tx1"/>
                </a:solidFill>
                <a:latin typeface="Arial" panose="020B0604020202020204" pitchFamily="34" charset="0"/>
              </a:defRPr>
            </a:lvl9pPr>
          </a:lstStyle>
          <a:p>
            <a:r>
              <a:rPr lang="en-US" sz="2800" i="0">
                <a:solidFill>
                  <a:srgbClr val="C00000"/>
                </a:solidFill>
              </a:rPr>
              <a:t>Khoa Công Nghệ Thông Tin</a:t>
            </a:r>
          </a:p>
        </p:txBody>
      </p:sp>
      <p:sp>
        <p:nvSpPr>
          <p:cNvPr id="14" name="Title 11"/>
          <p:cNvSpPr/>
          <p:nvPr/>
        </p:nvSpPr>
        <p:spPr>
          <a:xfrm>
            <a:off x="522881" y="5055235"/>
            <a:ext cx="6448425" cy="814869"/>
          </a:xfrm>
          <a:prstGeom prst="rect">
            <a:avLst/>
          </a:prstGeom>
          <a:noFill/>
          <a:ln w="9525">
            <a:noFill/>
            <a:miter lim="800000"/>
          </a:ln>
          <a:effectLst/>
        </p:spPr>
        <p:txBody>
          <a:bodyPr vert="horz" wrap="square" lIns="91440" tIns="45720" rIns="91440" bIns="45720" numCol="1" anchor="ctr" anchorCtr="0" compatLnSpc="1"/>
          <a:lstStyle>
            <a:lvl1pPr algn="l" rtl="0" eaLnBrk="1" fontAlgn="base" hangingPunct="1">
              <a:spcBef>
                <a:spcPct val="0"/>
              </a:spcBef>
              <a:spcAft>
                <a:spcPct val="0"/>
              </a:spcAft>
              <a:defRPr sz="4300" b="1" i="1">
                <a:solidFill>
                  <a:schemeClr val="bg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panose="020B0604020202020204" pitchFamily="34" charset="0"/>
              </a:defRPr>
            </a:lvl2pPr>
            <a:lvl3pPr algn="ctr" rtl="0" eaLnBrk="1" fontAlgn="base" hangingPunct="1">
              <a:spcBef>
                <a:spcPct val="0"/>
              </a:spcBef>
              <a:spcAft>
                <a:spcPct val="0"/>
              </a:spcAft>
              <a:defRPr sz="4200" b="1" i="1">
                <a:solidFill>
                  <a:schemeClr val="tx1"/>
                </a:solidFill>
                <a:latin typeface="Arial" panose="020B0604020202020204" pitchFamily="34" charset="0"/>
              </a:defRPr>
            </a:lvl3pPr>
            <a:lvl4pPr algn="ctr" rtl="0" eaLnBrk="1" fontAlgn="base" hangingPunct="1">
              <a:spcBef>
                <a:spcPct val="0"/>
              </a:spcBef>
              <a:spcAft>
                <a:spcPct val="0"/>
              </a:spcAft>
              <a:defRPr sz="4200" b="1" i="1">
                <a:solidFill>
                  <a:schemeClr val="tx1"/>
                </a:solidFill>
                <a:latin typeface="Arial" panose="020B0604020202020204" pitchFamily="34" charset="0"/>
              </a:defRPr>
            </a:lvl4pPr>
            <a:lvl5pPr algn="ctr" rtl="0" eaLnBrk="1" fontAlgn="base" hangingPunct="1">
              <a:spcBef>
                <a:spcPct val="0"/>
              </a:spcBef>
              <a:spcAft>
                <a:spcPct val="0"/>
              </a:spcAft>
              <a:defRPr sz="4200" b="1" i="1">
                <a:solidFill>
                  <a:schemeClr val="tx1"/>
                </a:solidFill>
                <a:latin typeface="Arial" panose="020B0604020202020204" pitchFamily="34" charset="0"/>
              </a:defRPr>
            </a:lvl5pPr>
            <a:lvl6pPr marL="457200" algn="ctr" rtl="0" eaLnBrk="1" fontAlgn="base" hangingPunct="1">
              <a:spcBef>
                <a:spcPct val="0"/>
              </a:spcBef>
              <a:spcAft>
                <a:spcPct val="0"/>
              </a:spcAft>
              <a:defRPr sz="4200" b="1" i="1">
                <a:solidFill>
                  <a:schemeClr val="tx1"/>
                </a:solidFill>
                <a:latin typeface="Arial" panose="020B0604020202020204" pitchFamily="34" charset="0"/>
              </a:defRPr>
            </a:lvl6pPr>
            <a:lvl7pPr marL="914400" algn="ctr" rtl="0" eaLnBrk="1" fontAlgn="base" hangingPunct="1">
              <a:spcBef>
                <a:spcPct val="0"/>
              </a:spcBef>
              <a:spcAft>
                <a:spcPct val="0"/>
              </a:spcAft>
              <a:defRPr sz="4200" b="1" i="1">
                <a:solidFill>
                  <a:schemeClr val="tx1"/>
                </a:solidFill>
                <a:latin typeface="Arial" panose="020B0604020202020204" pitchFamily="34" charset="0"/>
              </a:defRPr>
            </a:lvl7pPr>
            <a:lvl8pPr marL="1371600" algn="ctr" rtl="0" eaLnBrk="1" fontAlgn="base" hangingPunct="1">
              <a:spcBef>
                <a:spcPct val="0"/>
              </a:spcBef>
              <a:spcAft>
                <a:spcPct val="0"/>
              </a:spcAft>
              <a:defRPr sz="4200" b="1" i="1">
                <a:solidFill>
                  <a:schemeClr val="tx1"/>
                </a:solidFill>
                <a:latin typeface="Arial" panose="020B0604020202020204" pitchFamily="34" charset="0"/>
              </a:defRPr>
            </a:lvl8pPr>
            <a:lvl9pPr marL="1828800" algn="ctr" rtl="0" eaLnBrk="1" fontAlgn="base" hangingPunct="1">
              <a:spcBef>
                <a:spcPct val="0"/>
              </a:spcBef>
              <a:spcAft>
                <a:spcPct val="0"/>
              </a:spcAft>
              <a:defRPr sz="4200" b="1" i="1">
                <a:solidFill>
                  <a:schemeClr val="tx1"/>
                </a:solidFill>
                <a:latin typeface="Arial" panose="020B0604020202020204" pitchFamily="34" charset="0"/>
              </a:defRPr>
            </a:lvl9pPr>
          </a:lstStyle>
          <a:p>
            <a:r>
              <a:rPr lang="en-US" sz="1800" i="0">
                <a:effectLst>
                  <a:outerShdw blurRad="38100" dist="19050" dir="2700000" algn="tl" rotWithShape="0">
                    <a:schemeClr val="dk1">
                      <a:alpha val="40000"/>
                    </a:schemeClr>
                  </a:outerShdw>
                </a:effectLst>
                <a:sym typeface="+mn-ea"/>
              </a:rPr>
              <a:t>Sinh viên:        Nguyễn Minh Quang</a:t>
            </a:r>
            <a:endParaRPr lang="en-US" sz="1800" dirty="0">
              <a:latin typeface="Times New Roman" panose="02020603050405020304" charset="0"/>
              <a:cs typeface="Times New Roman" panose="02020603050405020304" charset="0"/>
            </a:endParaRPr>
          </a:p>
        </p:txBody>
      </p:sp>
      <p:sp>
        <p:nvSpPr>
          <p:cNvPr id="17" name="Text Box 16"/>
          <p:cNvSpPr txBox="1"/>
          <p:nvPr/>
        </p:nvSpPr>
        <p:spPr>
          <a:xfrm>
            <a:off x="494030" y="5870104"/>
            <a:ext cx="4711065" cy="368300"/>
          </a:xfrm>
          <a:prstGeom prst="rect">
            <a:avLst/>
          </a:prstGeom>
          <a:noFill/>
        </p:spPr>
        <p:txBody>
          <a:bodyPr wrap="square" rtlCol="0" anchor="t">
            <a:spAutoFit/>
          </a:bodyPr>
          <a:lstStyle/>
          <a:p>
            <a:pPr algn="l"/>
            <a:r>
              <a:rPr lang="en-US" sz="1800" b="1">
                <a:solidFill>
                  <a:schemeClr val="accent3">
                    <a:lumMod val="95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Lớp</a:t>
            </a:r>
            <a:r>
              <a:rPr lang="en-US" b="1">
                <a:solidFill>
                  <a:schemeClr val="accent3">
                    <a:lumMod val="95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a:t>
            </a:r>
            <a:r>
              <a:rPr lang="en-US" sz="1800" b="1">
                <a:solidFill>
                  <a:schemeClr val="accent3">
                    <a:lumMod val="95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101177</a:t>
            </a:r>
            <a:endParaRPr lang="en-US" dirty="0">
              <a:solidFill>
                <a:schemeClr val="accent3">
                  <a:lumMod val="95000"/>
                </a:schemeClr>
              </a:solidFill>
              <a:latin typeface="Times New Roman" panose="02020603050405020304" charset="0"/>
              <a:cs typeface="Times New Roman" panose="02020603050405020304" charset="0"/>
            </a:endParaRPr>
          </a:p>
        </p:txBody>
      </p:sp>
      <p:sp>
        <p:nvSpPr>
          <p:cNvPr id="5" name="Title 11"/>
          <p:cNvSpPr/>
          <p:nvPr/>
        </p:nvSpPr>
        <p:spPr>
          <a:xfrm>
            <a:off x="494030" y="4598670"/>
            <a:ext cx="5014595" cy="456565"/>
          </a:xfrm>
          <a:prstGeom prst="rect">
            <a:avLst/>
          </a:prstGeom>
          <a:noFill/>
          <a:ln w="9525">
            <a:noFill/>
            <a:miter lim="800000"/>
          </a:ln>
          <a:effectLst/>
        </p:spPr>
        <p:txBody>
          <a:bodyPr vert="horz" wrap="square" lIns="91440" tIns="45720" rIns="91440" bIns="45720" numCol="1" anchor="ctr" anchorCtr="0" compatLnSpc="1"/>
          <a:lstStyle>
            <a:lvl1pPr algn="l" rtl="0" eaLnBrk="1" fontAlgn="base" hangingPunct="1">
              <a:spcBef>
                <a:spcPct val="0"/>
              </a:spcBef>
              <a:spcAft>
                <a:spcPct val="0"/>
              </a:spcAft>
              <a:defRPr sz="4300" b="1" i="1">
                <a:solidFill>
                  <a:schemeClr val="bg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panose="020B0604020202020204" pitchFamily="34" charset="0"/>
              </a:defRPr>
            </a:lvl2pPr>
            <a:lvl3pPr algn="ctr" rtl="0" eaLnBrk="1" fontAlgn="base" hangingPunct="1">
              <a:spcBef>
                <a:spcPct val="0"/>
              </a:spcBef>
              <a:spcAft>
                <a:spcPct val="0"/>
              </a:spcAft>
              <a:defRPr sz="4200" b="1" i="1">
                <a:solidFill>
                  <a:schemeClr val="tx1"/>
                </a:solidFill>
                <a:latin typeface="Arial" panose="020B0604020202020204" pitchFamily="34" charset="0"/>
              </a:defRPr>
            </a:lvl3pPr>
            <a:lvl4pPr algn="ctr" rtl="0" eaLnBrk="1" fontAlgn="base" hangingPunct="1">
              <a:spcBef>
                <a:spcPct val="0"/>
              </a:spcBef>
              <a:spcAft>
                <a:spcPct val="0"/>
              </a:spcAft>
              <a:defRPr sz="4200" b="1" i="1">
                <a:solidFill>
                  <a:schemeClr val="tx1"/>
                </a:solidFill>
                <a:latin typeface="Arial" panose="020B0604020202020204" pitchFamily="34" charset="0"/>
              </a:defRPr>
            </a:lvl4pPr>
            <a:lvl5pPr algn="ctr" rtl="0" eaLnBrk="1" fontAlgn="base" hangingPunct="1">
              <a:spcBef>
                <a:spcPct val="0"/>
              </a:spcBef>
              <a:spcAft>
                <a:spcPct val="0"/>
              </a:spcAft>
              <a:defRPr sz="4200" b="1" i="1">
                <a:solidFill>
                  <a:schemeClr val="tx1"/>
                </a:solidFill>
                <a:latin typeface="Arial" panose="020B0604020202020204" pitchFamily="34" charset="0"/>
              </a:defRPr>
            </a:lvl5pPr>
            <a:lvl6pPr marL="457200" algn="ctr" rtl="0" eaLnBrk="1" fontAlgn="base" hangingPunct="1">
              <a:spcBef>
                <a:spcPct val="0"/>
              </a:spcBef>
              <a:spcAft>
                <a:spcPct val="0"/>
              </a:spcAft>
              <a:defRPr sz="4200" b="1" i="1">
                <a:solidFill>
                  <a:schemeClr val="tx1"/>
                </a:solidFill>
                <a:latin typeface="Arial" panose="020B0604020202020204" pitchFamily="34" charset="0"/>
              </a:defRPr>
            </a:lvl6pPr>
            <a:lvl7pPr marL="914400" algn="ctr" rtl="0" eaLnBrk="1" fontAlgn="base" hangingPunct="1">
              <a:spcBef>
                <a:spcPct val="0"/>
              </a:spcBef>
              <a:spcAft>
                <a:spcPct val="0"/>
              </a:spcAft>
              <a:defRPr sz="4200" b="1" i="1">
                <a:solidFill>
                  <a:schemeClr val="tx1"/>
                </a:solidFill>
                <a:latin typeface="Arial" panose="020B0604020202020204" pitchFamily="34" charset="0"/>
              </a:defRPr>
            </a:lvl7pPr>
            <a:lvl8pPr marL="1371600" algn="ctr" rtl="0" eaLnBrk="1" fontAlgn="base" hangingPunct="1">
              <a:spcBef>
                <a:spcPct val="0"/>
              </a:spcBef>
              <a:spcAft>
                <a:spcPct val="0"/>
              </a:spcAft>
              <a:defRPr sz="4200" b="1" i="1">
                <a:solidFill>
                  <a:schemeClr val="tx1"/>
                </a:solidFill>
                <a:latin typeface="Arial" panose="020B0604020202020204" pitchFamily="34" charset="0"/>
              </a:defRPr>
            </a:lvl8pPr>
            <a:lvl9pPr marL="1828800" algn="ctr" rtl="0" eaLnBrk="1" fontAlgn="base" hangingPunct="1">
              <a:spcBef>
                <a:spcPct val="0"/>
              </a:spcBef>
              <a:spcAft>
                <a:spcPct val="0"/>
              </a:spcAft>
              <a:defRPr sz="4200" b="1" i="1">
                <a:solidFill>
                  <a:schemeClr val="tx1"/>
                </a:solidFill>
                <a:latin typeface="Arial" panose="020B0604020202020204" pitchFamily="34" charset="0"/>
              </a:defRPr>
            </a:lvl9pPr>
          </a:lstStyle>
          <a:p>
            <a:r>
              <a:rPr lang="en-US" sz="1800" i="0">
                <a:effectLst>
                  <a:outerShdw blurRad="38100" dist="19050" dir="2700000" algn="tl" rotWithShape="0">
                    <a:schemeClr val="dk1">
                      <a:alpha val="40000"/>
                    </a:schemeClr>
                  </a:outerShdw>
                </a:effectLst>
                <a:sym typeface="+mn-ea"/>
              </a:rPr>
              <a:t>Giảng viên:     Vũ Xuân Thắng</a:t>
            </a:r>
            <a:endParaRPr lang="en-US" sz="1800" dirty="0">
              <a:latin typeface="Times New Roman" panose="02020603050405020304" charset="0"/>
              <a:cs typeface="Times New Roman" panose="0202060305040502030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sz="4300" i="0"/>
              <a:t>Kết Luận</a:t>
            </a:r>
          </a:p>
        </p:txBody>
      </p:sp>
      <p:sp>
        <p:nvSpPr>
          <p:cNvPr id="8195" name="Rectangle 3"/>
          <p:cNvSpPr>
            <a:spLocks noGrp="1" noChangeArrowheads="1"/>
          </p:cNvSpPr>
          <p:nvPr>
            <p:ph type="body" idx="1"/>
          </p:nvPr>
        </p:nvSpPr>
        <p:spPr bwMode="gray">
          <a:xfrm>
            <a:off x="634365" y="1281430"/>
            <a:ext cx="7824470" cy="5020945"/>
          </a:xfrm>
          <a:noFill/>
        </p:spPr>
        <p:txBody>
          <a:bodyPr/>
          <a:lstStyle/>
          <a:p>
            <a:pPr marL="0" indent="0">
              <a:buNone/>
            </a:pPr>
            <a:r>
              <a:rPr lang="en-US" sz="2800" b="1" dirty="0">
                <a:solidFill>
                  <a:srgbClr val="002060"/>
                </a:solidFill>
                <a:latin typeface="Times New Roman" panose="02020603050405020304" charset="0"/>
                <a:cs typeface="Times New Roman" panose="02020603050405020304" charset="0"/>
                <a:sym typeface="+mn-ea"/>
              </a:rPr>
              <a:t>2. </a:t>
            </a:r>
            <a:r>
              <a:rPr lang="en-US" sz="2800" b="1" dirty="0" err="1">
                <a:solidFill>
                  <a:srgbClr val="002060"/>
                </a:solidFill>
                <a:latin typeface="Times New Roman" panose="02020603050405020304" charset="0"/>
                <a:cs typeface="Times New Roman" panose="02020603050405020304" charset="0"/>
                <a:sym typeface="+mn-ea"/>
              </a:rPr>
              <a:t>Hạn</a:t>
            </a:r>
            <a:r>
              <a:rPr lang="en-US" sz="2800" b="1" dirty="0">
                <a:solidFill>
                  <a:srgbClr val="002060"/>
                </a:solidFill>
                <a:latin typeface="Times New Roman" panose="02020603050405020304" charset="0"/>
                <a:cs typeface="Times New Roman" panose="02020603050405020304" charset="0"/>
                <a:sym typeface="+mn-ea"/>
              </a:rPr>
              <a:t> </a:t>
            </a:r>
            <a:r>
              <a:rPr lang="en-US" sz="2800" b="1" dirty="0" err="1">
                <a:solidFill>
                  <a:srgbClr val="002060"/>
                </a:solidFill>
                <a:latin typeface="Times New Roman" panose="02020603050405020304" charset="0"/>
                <a:cs typeface="Times New Roman" panose="02020603050405020304" charset="0"/>
                <a:sym typeface="+mn-ea"/>
              </a:rPr>
              <a:t>chế</a:t>
            </a:r>
            <a:r>
              <a:rPr lang="en-US" sz="2800" b="1" dirty="0">
                <a:solidFill>
                  <a:srgbClr val="002060"/>
                </a:solidFill>
                <a:latin typeface="Times New Roman" panose="02020603050405020304" charset="0"/>
                <a:cs typeface="Times New Roman" panose="02020603050405020304" charset="0"/>
                <a:sym typeface="+mn-ea"/>
              </a:rPr>
              <a:t> </a:t>
            </a:r>
            <a:r>
              <a:rPr lang="en-US" sz="2800" b="1" dirty="0" err="1">
                <a:solidFill>
                  <a:srgbClr val="002060"/>
                </a:solidFill>
                <a:latin typeface="Times New Roman" panose="02020603050405020304" charset="0"/>
                <a:cs typeface="Times New Roman" panose="02020603050405020304" charset="0"/>
                <a:sym typeface="+mn-ea"/>
              </a:rPr>
              <a:t>và</a:t>
            </a:r>
            <a:r>
              <a:rPr lang="en-US" sz="2800" b="1" dirty="0">
                <a:solidFill>
                  <a:srgbClr val="002060"/>
                </a:solidFill>
                <a:latin typeface="Times New Roman" panose="02020603050405020304" charset="0"/>
                <a:cs typeface="Times New Roman" panose="02020603050405020304" charset="0"/>
                <a:sym typeface="+mn-ea"/>
              </a:rPr>
              <a:t> </a:t>
            </a:r>
            <a:r>
              <a:rPr lang="en-US" sz="2800" b="1" dirty="0" err="1">
                <a:solidFill>
                  <a:srgbClr val="002060"/>
                </a:solidFill>
                <a:latin typeface="Times New Roman" panose="02020603050405020304" charset="0"/>
                <a:cs typeface="Times New Roman" panose="02020603050405020304" charset="0"/>
                <a:sym typeface="+mn-ea"/>
              </a:rPr>
              <a:t>hướng</a:t>
            </a:r>
            <a:r>
              <a:rPr lang="en-US" sz="2800" b="1" dirty="0">
                <a:solidFill>
                  <a:srgbClr val="002060"/>
                </a:solidFill>
                <a:latin typeface="Times New Roman" panose="02020603050405020304" charset="0"/>
                <a:cs typeface="Times New Roman" panose="02020603050405020304" charset="0"/>
                <a:sym typeface="+mn-ea"/>
              </a:rPr>
              <a:t> </a:t>
            </a:r>
            <a:r>
              <a:rPr lang="en-US" sz="2800" b="1" dirty="0" err="1">
                <a:solidFill>
                  <a:srgbClr val="002060"/>
                </a:solidFill>
                <a:latin typeface="Times New Roman" panose="02020603050405020304" charset="0"/>
                <a:cs typeface="Times New Roman" panose="02020603050405020304" charset="0"/>
                <a:sym typeface="+mn-ea"/>
              </a:rPr>
              <a:t>phát</a:t>
            </a:r>
            <a:r>
              <a:rPr lang="en-US" sz="2800" b="1" dirty="0">
                <a:solidFill>
                  <a:srgbClr val="002060"/>
                </a:solidFill>
                <a:latin typeface="Times New Roman" panose="02020603050405020304" charset="0"/>
                <a:cs typeface="Times New Roman" panose="02020603050405020304" charset="0"/>
                <a:sym typeface="+mn-ea"/>
              </a:rPr>
              <a:t> </a:t>
            </a:r>
            <a:r>
              <a:rPr lang="en-US" sz="2800" b="1" dirty="0" err="1">
                <a:solidFill>
                  <a:srgbClr val="002060"/>
                </a:solidFill>
                <a:latin typeface="Times New Roman" panose="02020603050405020304" charset="0"/>
                <a:cs typeface="Times New Roman" panose="02020603050405020304" charset="0"/>
                <a:sym typeface="+mn-ea"/>
              </a:rPr>
              <a:t>triển</a:t>
            </a:r>
            <a:r>
              <a:rPr lang="en-US" sz="2800" b="1" dirty="0">
                <a:solidFill>
                  <a:srgbClr val="002060"/>
                </a:solidFill>
                <a:latin typeface="Times New Roman" panose="02020603050405020304" charset="0"/>
                <a:cs typeface="Times New Roman" panose="02020603050405020304" charset="0"/>
                <a:sym typeface="+mn-ea"/>
              </a:rPr>
              <a:t>.</a:t>
            </a:r>
            <a:endParaRPr lang="en-US" sz="2800" b="1" dirty="0">
              <a:solidFill>
                <a:srgbClr val="002060"/>
              </a:solidFill>
              <a:latin typeface="Times New Roman" panose="02020603050405020304" charset="0"/>
              <a:cs typeface="Times New Roman" panose="02020603050405020304" charset="0"/>
            </a:endParaRPr>
          </a:p>
          <a:p>
            <a:pPr marL="0" indent="0">
              <a:lnSpc>
                <a:spcPct val="150000"/>
              </a:lnSpc>
              <a:buBlip>
                <a:blip r:embed="rId2"/>
              </a:buBlip>
            </a:pPr>
            <a:r>
              <a:rPr lang="en-US" sz="2800" dirty="0">
                <a:solidFill>
                  <a:srgbClr val="002060"/>
                </a:solidFill>
                <a:latin typeface="Times New Roman" panose="02020603050405020304" charset="0"/>
                <a:cs typeface="Times New Roman" panose="02020603050405020304" charset="0"/>
                <a:sym typeface="+mn-ea"/>
              </a:rPr>
              <a:t> </a:t>
            </a:r>
            <a:r>
              <a:rPr lang="en-US" sz="2800" dirty="0" err="1">
                <a:solidFill>
                  <a:srgbClr val="002060"/>
                </a:solidFill>
                <a:latin typeface="Times New Roman" panose="02020603050405020304" charset="0"/>
                <a:cs typeface="Times New Roman" panose="02020603050405020304" charset="0"/>
                <a:sym typeface="+mn-ea"/>
              </a:rPr>
              <a:t>Hạn</a:t>
            </a:r>
            <a:r>
              <a:rPr lang="en-US" sz="2800" dirty="0">
                <a:solidFill>
                  <a:srgbClr val="002060"/>
                </a:solidFill>
                <a:latin typeface="Times New Roman" panose="02020603050405020304" charset="0"/>
                <a:cs typeface="Times New Roman" panose="02020603050405020304" charset="0"/>
                <a:sym typeface="+mn-ea"/>
              </a:rPr>
              <a:t> </a:t>
            </a:r>
            <a:r>
              <a:rPr lang="en-US" sz="2800" dirty="0" err="1">
                <a:solidFill>
                  <a:srgbClr val="002060"/>
                </a:solidFill>
                <a:latin typeface="Times New Roman" panose="02020603050405020304" charset="0"/>
                <a:cs typeface="Times New Roman" panose="02020603050405020304" charset="0"/>
                <a:sym typeface="+mn-ea"/>
              </a:rPr>
              <a:t>chế</a:t>
            </a:r>
            <a:r>
              <a:rPr lang="en-US" sz="2800" dirty="0">
                <a:solidFill>
                  <a:srgbClr val="002060"/>
                </a:solidFill>
                <a:latin typeface="Times New Roman" panose="02020603050405020304" charset="0"/>
                <a:cs typeface="Times New Roman" panose="02020603050405020304" charset="0"/>
                <a:sym typeface="+mn-ea"/>
              </a:rPr>
              <a:t>: </a:t>
            </a:r>
            <a:r>
              <a:rPr lang="en-US" sz="2800" dirty="0" err="1">
                <a:latin typeface="Times New Roman" panose="02020603050405020304" charset="0"/>
                <a:sym typeface="+mn-ea"/>
              </a:rPr>
              <a:t>còn</a:t>
            </a:r>
            <a:r>
              <a:rPr lang="en-US" sz="2800" dirty="0">
                <a:latin typeface="Times New Roman" panose="02020603050405020304" charset="0"/>
                <a:sym typeface="+mn-ea"/>
              </a:rPr>
              <a:t> </a:t>
            </a:r>
            <a:r>
              <a:rPr lang="en-US" sz="2800" dirty="0" err="1">
                <a:latin typeface="Times New Roman" panose="02020603050405020304" charset="0"/>
                <a:sym typeface="+mn-ea"/>
              </a:rPr>
              <a:t>một</a:t>
            </a:r>
            <a:r>
              <a:rPr lang="en-US" sz="2800" dirty="0">
                <a:latin typeface="Times New Roman" panose="02020603050405020304" charset="0"/>
                <a:sym typeface="+mn-ea"/>
              </a:rPr>
              <a:t> </a:t>
            </a:r>
            <a:r>
              <a:rPr lang="en-US" sz="2800" dirty="0" err="1">
                <a:latin typeface="Times New Roman" panose="02020603050405020304" charset="0"/>
                <a:sym typeface="+mn-ea"/>
              </a:rPr>
              <a:t>số</a:t>
            </a:r>
            <a:r>
              <a:rPr lang="en-US" sz="2800" dirty="0">
                <a:latin typeface="Times New Roman" panose="02020603050405020304" charset="0"/>
                <a:sym typeface="+mn-ea"/>
              </a:rPr>
              <a:t> </a:t>
            </a:r>
            <a:r>
              <a:rPr lang="en-US" sz="2800" dirty="0" err="1">
                <a:latin typeface="Times New Roman" panose="02020603050405020304" charset="0"/>
                <a:sym typeface="+mn-ea"/>
              </a:rPr>
              <a:t>chức</a:t>
            </a:r>
            <a:r>
              <a:rPr lang="en-US" sz="2800" dirty="0">
                <a:latin typeface="Times New Roman" panose="02020603050405020304" charset="0"/>
                <a:sym typeface="+mn-ea"/>
              </a:rPr>
              <a:t> </a:t>
            </a:r>
            <a:r>
              <a:rPr lang="en-US" sz="2800" dirty="0" err="1">
                <a:latin typeface="Times New Roman" panose="02020603050405020304" charset="0"/>
                <a:sym typeface="+mn-ea"/>
              </a:rPr>
              <a:t>năng</a:t>
            </a:r>
            <a:r>
              <a:rPr lang="en-US" sz="2800" dirty="0">
                <a:latin typeface="Times New Roman" panose="02020603050405020304" charset="0"/>
                <a:sym typeface="+mn-ea"/>
              </a:rPr>
              <a:t> </a:t>
            </a:r>
            <a:r>
              <a:rPr lang="en-US" sz="2800" dirty="0" err="1">
                <a:latin typeface="Times New Roman" panose="02020603050405020304" charset="0"/>
                <a:sym typeface="+mn-ea"/>
              </a:rPr>
              <a:t>chưa</a:t>
            </a:r>
            <a:r>
              <a:rPr lang="en-US" sz="2800" dirty="0">
                <a:latin typeface="Times New Roman" panose="02020603050405020304" charset="0"/>
                <a:sym typeface="+mn-ea"/>
              </a:rPr>
              <a:t> </a:t>
            </a:r>
            <a:r>
              <a:rPr lang="en-US" sz="2800" dirty="0" err="1">
                <a:latin typeface="Times New Roman" panose="02020603050405020304" charset="0"/>
                <a:sym typeface="+mn-ea"/>
              </a:rPr>
              <a:t>được</a:t>
            </a:r>
            <a:r>
              <a:rPr lang="en-US" sz="2800" dirty="0">
                <a:latin typeface="Times New Roman" panose="02020603050405020304" charset="0"/>
                <a:sym typeface="+mn-ea"/>
              </a:rPr>
              <a:t> </a:t>
            </a:r>
            <a:r>
              <a:rPr lang="en-US" sz="2800" dirty="0" err="1">
                <a:latin typeface="Times New Roman" panose="02020603050405020304" charset="0"/>
                <a:sym typeface="+mn-ea"/>
              </a:rPr>
              <a:t>thực</a:t>
            </a:r>
            <a:r>
              <a:rPr lang="en-US" sz="2800" dirty="0">
                <a:latin typeface="Times New Roman" panose="02020603050405020304" charset="0"/>
                <a:sym typeface="+mn-ea"/>
              </a:rPr>
              <a:t> </a:t>
            </a:r>
            <a:r>
              <a:rPr lang="en-US" sz="2800" dirty="0" err="1">
                <a:latin typeface="Times New Roman" panose="02020603050405020304" charset="0"/>
                <a:sym typeface="+mn-ea"/>
              </a:rPr>
              <a:t>hiện</a:t>
            </a:r>
            <a:r>
              <a:rPr lang="en-US" sz="2800" dirty="0">
                <a:latin typeface="Times New Roman" panose="02020603050405020304" charset="0"/>
                <a:sym typeface="+mn-ea"/>
              </a:rPr>
              <a:t> </a:t>
            </a:r>
            <a:r>
              <a:rPr lang="en-US" sz="2800" dirty="0" err="1">
                <a:latin typeface="Times New Roman" panose="02020603050405020304" charset="0"/>
                <a:cs typeface="Times New Roman" panose="02020603050405020304" charset="0"/>
              </a:rPr>
              <a:t>còn</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bị</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hạn</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chế</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và</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chưa</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tối</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ưu</a:t>
            </a:r>
            <a:r>
              <a:rPr lang="en-US" sz="2800" dirty="0">
                <a:latin typeface="Times New Roman" panose="02020603050405020304" charset="0"/>
                <a:cs typeface="Times New Roman" panose="02020603050405020304" charset="0"/>
              </a:rPr>
              <a:t>.</a:t>
            </a:r>
            <a:endParaRPr lang="en-US" sz="2800" dirty="0">
              <a:latin typeface="Times New Roman" panose="02020603050405020304" charset="0"/>
              <a:sym typeface="+mn-ea"/>
            </a:endParaRPr>
          </a:p>
          <a:p>
            <a:pPr marL="0" indent="0" algn="just">
              <a:lnSpc>
                <a:spcPct val="150000"/>
              </a:lnSpc>
              <a:buFont typeface="Arial" panose="020B0604020202020204" pitchFamily="34" charset="0"/>
              <a:buBlip>
                <a:blip r:embed="rId2"/>
              </a:buBlip>
            </a:pPr>
            <a:r>
              <a:rPr lang="en-US" sz="2800" dirty="0" err="1">
                <a:solidFill>
                  <a:srgbClr val="002060"/>
                </a:solidFill>
                <a:latin typeface="Times New Roman" panose="02020603050405020304" charset="0"/>
                <a:cs typeface="Times New Roman" panose="02020603050405020304" charset="0"/>
                <a:sym typeface="+mn-ea"/>
              </a:rPr>
              <a:t>Hướng</a:t>
            </a:r>
            <a:r>
              <a:rPr lang="en-US" sz="2800" dirty="0">
                <a:solidFill>
                  <a:srgbClr val="002060"/>
                </a:solidFill>
                <a:latin typeface="Times New Roman" panose="02020603050405020304" charset="0"/>
                <a:cs typeface="Times New Roman" panose="02020603050405020304" charset="0"/>
                <a:sym typeface="+mn-ea"/>
              </a:rPr>
              <a:t> </a:t>
            </a:r>
            <a:r>
              <a:rPr lang="en-US" sz="2800" dirty="0" err="1">
                <a:solidFill>
                  <a:srgbClr val="002060"/>
                </a:solidFill>
                <a:latin typeface="Times New Roman" panose="02020603050405020304" charset="0"/>
                <a:cs typeface="Times New Roman" panose="02020603050405020304" charset="0"/>
                <a:sym typeface="+mn-ea"/>
              </a:rPr>
              <a:t>phát</a:t>
            </a:r>
            <a:r>
              <a:rPr lang="en-US" sz="2800" dirty="0">
                <a:solidFill>
                  <a:srgbClr val="002060"/>
                </a:solidFill>
                <a:latin typeface="Times New Roman" panose="02020603050405020304" charset="0"/>
                <a:cs typeface="Times New Roman" panose="02020603050405020304" charset="0"/>
                <a:sym typeface="+mn-ea"/>
              </a:rPr>
              <a:t> </a:t>
            </a:r>
            <a:r>
              <a:rPr lang="en-US" sz="2800" dirty="0" err="1">
                <a:solidFill>
                  <a:srgbClr val="002060"/>
                </a:solidFill>
                <a:latin typeface="Times New Roman" panose="02020603050405020304" charset="0"/>
                <a:cs typeface="Times New Roman" panose="02020603050405020304" charset="0"/>
                <a:sym typeface="+mn-ea"/>
              </a:rPr>
              <a:t>triển</a:t>
            </a:r>
            <a:r>
              <a:rPr lang="en-US" sz="2800" dirty="0">
                <a:solidFill>
                  <a:srgbClr val="002060"/>
                </a:solidFill>
                <a:latin typeface="Times New Roman" panose="02020603050405020304" charset="0"/>
                <a:cs typeface="Times New Roman" panose="02020603050405020304" charset="0"/>
                <a:sym typeface="+mn-ea"/>
              </a:rPr>
              <a:t>: </a:t>
            </a:r>
            <a:r>
              <a:rPr lang="en-US" sz="2800" dirty="0" err="1">
                <a:latin typeface="Times New Roman" panose="02020603050405020304" charset="0"/>
                <a:sym typeface="+mn-ea"/>
              </a:rPr>
              <a:t>bổ</a:t>
            </a:r>
            <a:r>
              <a:rPr lang="en-US" sz="2800" dirty="0">
                <a:latin typeface="Times New Roman" panose="02020603050405020304" charset="0"/>
                <a:sym typeface="+mn-ea"/>
              </a:rPr>
              <a:t> sung </a:t>
            </a:r>
            <a:r>
              <a:rPr lang="en-US" sz="2800" dirty="0" err="1">
                <a:latin typeface="Times New Roman" panose="02020603050405020304" charset="0"/>
                <a:sym typeface="+mn-ea"/>
              </a:rPr>
              <a:t>các</a:t>
            </a:r>
            <a:r>
              <a:rPr lang="en-US" sz="2800" dirty="0">
                <a:latin typeface="Times New Roman" panose="02020603050405020304" charset="0"/>
                <a:sym typeface="+mn-ea"/>
              </a:rPr>
              <a:t> model </a:t>
            </a:r>
            <a:r>
              <a:rPr lang="en-US" sz="2800" dirty="0" err="1">
                <a:latin typeface="Times New Roman" panose="02020603050405020304" charset="0"/>
                <a:sym typeface="+mn-ea"/>
              </a:rPr>
              <a:t>chưa</a:t>
            </a:r>
            <a:r>
              <a:rPr lang="en-US" sz="2800" dirty="0">
                <a:latin typeface="Times New Roman" panose="02020603050405020304" charset="0"/>
                <a:sym typeface="+mn-ea"/>
              </a:rPr>
              <a:t> </a:t>
            </a:r>
            <a:r>
              <a:rPr lang="en-US" sz="2800" dirty="0" err="1">
                <a:latin typeface="Times New Roman" panose="02020603050405020304" charset="0"/>
                <a:sym typeface="+mn-ea"/>
              </a:rPr>
              <a:t>thực</a:t>
            </a:r>
            <a:r>
              <a:rPr lang="en-US" sz="2800" dirty="0">
                <a:latin typeface="Times New Roman" panose="02020603050405020304" charset="0"/>
                <a:sym typeface="+mn-ea"/>
              </a:rPr>
              <a:t> </a:t>
            </a:r>
            <a:r>
              <a:rPr lang="en-US" sz="2800" dirty="0" err="1">
                <a:latin typeface="Times New Roman" panose="02020603050405020304" charset="0"/>
                <a:sym typeface="+mn-ea"/>
              </a:rPr>
              <a:t>hiện</a:t>
            </a:r>
            <a:r>
              <a:rPr lang="en-US" sz="2800" dirty="0">
                <a:latin typeface="Times New Roman" panose="02020603050405020304" charset="0"/>
                <a:sym typeface="+mn-ea"/>
              </a:rPr>
              <a:t> </a:t>
            </a:r>
            <a:r>
              <a:rPr lang="en-US" sz="2800" dirty="0" err="1">
                <a:latin typeface="Times New Roman" panose="02020603050405020304" charset="0"/>
                <a:sym typeface="+mn-ea"/>
              </a:rPr>
              <a:t>được</a:t>
            </a:r>
            <a:r>
              <a:rPr lang="en-US" sz="2800" dirty="0">
                <a:latin typeface="Times New Roman" panose="02020603050405020304" charset="0"/>
                <a:sym typeface="+mn-ea"/>
              </a:rPr>
              <a:t>, </a:t>
            </a:r>
            <a:r>
              <a:rPr lang="en-US" sz="2800" dirty="0" err="1">
                <a:latin typeface="Times New Roman" panose="02020603050405020304" charset="0"/>
                <a:sym typeface="+mn-ea"/>
              </a:rPr>
              <a:t>nâng</a:t>
            </a:r>
            <a:r>
              <a:rPr lang="en-US" sz="2800" dirty="0">
                <a:latin typeface="Times New Roman" panose="02020603050405020304" charset="0"/>
                <a:sym typeface="+mn-ea"/>
              </a:rPr>
              <a:t> </a:t>
            </a:r>
            <a:r>
              <a:rPr lang="en-US" sz="2800" dirty="0" err="1">
                <a:latin typeface="Times New Roman" panose="02020603050405020304" charset="0"/>
                <a:sym typeface="+mn-ea"/>
              </a:rPr>
              <a:t>cấp</a:t>
            </a:r>
            <a:r>
              <a:rPr lang="en-US" sz="2800" dirty="0">
                <a:latin typeface="Times New Roman" panose="02020603050405020304" charset="0"/>
                <a:sym typeface="+mn-ea"/>
              </a:rPr>
              <a:t> </a:t>
            </a:r>
            <a:r>
              <a:rPr lang="en-US" sz="2800" dirty="0" err="1">
                <a:latin typeface="Times New Roman" panose="02020603050405020304" charset="0"/>
                <a:sym typeface="+mn-ea"/>
              </a:rPr>
              <a:t>các</a:t>
            </a:r>
            <a:r>
              <a:rPr lang="en-US" sz="2800" dirty="0">
                <a:latin typeface="Times New Roman" panose="02020603050405020304" charset="0"/>
                <a:sym typeface="+mn-ea"/>
              </a:rPr>
              <a:t> </a:t>
            </a:r>
            <a:r>
              <a:rPr lang="en-US" sz="2800" dirty="0" err="1">
                <a:latin typeface="Times New Roman" panose="02020603050405020304" charset="0"/>
                <a:sym typeface="+mn-ea"/>
              </a:rPr>
              <a:t>sai</a:t>
            </a:r>
            <a:r>
              <a:rPr lang="en-US" sz="2800" dirty="0">
                <a:latin typeface="Times New Roman" panose="02020603050405020304" charset="0"/>
                <a:sym typeface="+mn-ea"/>
              </a:rPr>
              <a:t> </a:t>
            </a:r>
            <a:r>
              <a:rPr lang="en-US" sz="2800" dirty="0" err="1">
                <a:latin typeface="Times New Roman" panose="02020603050405020304" charset="0"/>
                <a:sym typeface="+mn-ea"/>
              </a:rPr>
              <a:t>sót</a:t>
            </a:r>
            <a:r>
              <a:rPr lang="en-US" sz="2800" dirty="0">
                <a:latin typeface="Times New Roman" panose="02020603050405020304" charset="0"/>
                <a:sym typeface="+mn-ea"/>
              </a:rPr>
              <a:t> </a:t>
            </a:r>
            <a:r>
              <a:rPr lang="en-US" sz="2800" dirty="0" err="1">
                <a:latin typeface="Times New Roman" panose="02020603050405020304" charset="0"/>
                <a:sym typeface="+mn-ea"/>
              </a:rPr>
              <a:t>mắc</a:t>
            </a:r>
            <a:r>
              <a:rPr lang="en-US" sz="2800" dirty="0">
                <a:latin typeface="Times New Roman" panose="02020603050405020304" charset="0"/>
                <a:sym typeface="+mn-ea"/>
              </a:rPr>
              <a:t> </a:t>
            </a:r>
            <a:r>
              <a:rPr lang="en-US" sz="2800" err="1">
                <a:latin typeface="Times New Roman" panose="02020603050405020304" charset="0"/>
                <a:sym typeface="+mn-ea"/>
              </a:rPr>
              <a:t>phải</a:t>
            </a:r>
            <a:r>
              <a:rPr lang="en-US" sz="2800">
                <a:latin typeface="Times New Roman" panose="02020603050405020304" charset="0"/>
                <a:sym typeface="+mn-ea"/>
              </a:rPr>
              <a:t> trong chương </a:t>
            </a:r>
            <a:r>
              <a:rPr lang="en-US" sz="2800" dirty="0" err="1">
                <a:latin typeface="Times New Roman" panose="02020603050405020304" charset="0"/>
                <a:sym typeface="+mn-ea"/>
              </a:rPr>
              <a:t>trình</a:t>
            </a:r>
            <a:r>
              <a:rPr lang="en-US" sz="2800" dirty="0">
                <a:latin typeface="Times New Roman" panose="02020603050405020304" charset="0"/>
                <a:sym typeface="+mn-ea"/>
              </a:rPr>
              <a:t>, </a:t>
            </a:r>
            <a:r>
              <a:rPr lang="en-US" sz="2800" dirty="0" err="1">
                <a:latin typeface="Times New Roman" panose="02020603050405020304" charset="0"/>
                <a:sym typeface="+mn-ea"/>
              </a:rPr>
              <a:t>viết</a:t>
            </a:r>
            <a:r>
              <a:rPr lang="en-US" sz="2800" dirty="0">
                <a:latin typeface="Times New Roman" panose="02020603050405020304" charset="0"/>
                <a:sym typeface="+mn-ea"/>
              </a:rPr>
              <a:t> </a:t>
            </a:r>
            <a:r>
              <a:rPr lang="en-US" sz="2800" dirty="0" err="1">
                <a:latin typeface="Times New Roman" panose="02020603050405020304" charset="0"/>
                <a:sym typeface="+mn-ea"/>
              </a:rPr>
              <a:t>chương</a:t>
            </a:r>
            <a:r>
              <a:rPr lang="en-US" sz="2800" dirty="0">
                <a:latin typeface="Times New Roman" panose="02020603050405020304" charset="0"/>
                <a:sym typeface="+mn-ea"/>
              </a:rPr>
              <a:t> </a:t>
            </a:r>
            <a:r>
              <a:rPr lang="en-US" sz="2800" dirty="0" err="1">
                <a:latin typeface="Times New Roman" panose="02020603050405020304" charset="0"/>
                <a:sym typeface="+mn-ea"/>
              </a:rPr>
              <a:t>trình</a:t>
            </a:r>
            <a:r>
              <a:rPr lang="en-US" sz="2800" dirty="0">
                <a:latin typeface="Times New Roman" panose="02020603050405020304" charset="0"/>
                <a:sym typeface="+mn-ea"/>
              </a:rPr>
              <a:t> </a:t>
            </a:r>
            <a:r>
              <a:rPr lang="en-US" sz="2800" dirty="0" err="1">
                <a:latin typeface="Times New Roman" panose="02020603050405020304" charset="0"/>
                <a:sym typeface="+mn-ea"/>
              </a:rPr>
              <a:t>trên</a:t>
            </a:r>
            <a:r>
              <a:rPr lang="en-US" sz="2800" dirty="0">
                <a:latin typeface="Times New Roman" panose="02020603050405020304" charset="0"/>
                <a:sym typeface="+mn-ea"/>
              </a:rPr>
              <a:t> </a:t>
            </a:r>
            <a:r>
              <a:rPr lang="en-US" sz="2800" dirty="0" err="1">
                <a:latin typeface="Times New Roman" panose="02020603050405020304" charset="0"/>
                <a:sym typeface="+mn-ea"/>
              </a:rPr>
              <a:t>nền</a:t>
            </a:r>
            <a:r>
              <a:rPr lang="en-US" sz="2800" dirty="0">
                <a:latin typeface="Times New Roman" panose="02020603050405020304" charset="0"/>
                <a:sym typeface="+mn-ea"/>
              </a:rPr>
              <a:t> </a:t>
            </a:r>
            <a:r>
              <a:rPr lang="en-US" sz="2800" dirty="0" err="1">
                <a:latin typeface="Times New Roman" panose="02020603050405020304" charset="0"/>
                <a:sym typeface="+mn-ea"/>
              </a:rPr>
              <a:t>WebApi</a:t>
            </a:r>
            <a:r>
              <a:rPr lang="en-US" sz="2800" dirty="0">
                <a:latin typeface="Times New Roman" panose="02020603050405020304" charset="0"/>
                <a:sym typeface="+mn-ea"/>
              </a:rPr>
              <a:t> Net Core </a:t>
            </a:r>
            <a:r>
              <a:rPr lang="en-US" sz="2800" dirty="0" err="1">
                <a:latin typeface="Times New Roman" panose="02020603050405020304" charset="0"/>
                <a:sym typeface="+mn-ea"/>
              </a:rPr>
              <a:t>để</a:t>
            </a:r>
            <a:r>
              <a:rPr lang="en-US" sz="2800" dirty="0">
                <a:latin typeface="Times New Roman" panose="02020603050405020304" charset="0"/>
                <a:sym typeface="+mn-ea"/>
              </a:rPr>
              <a:t> </a:t>
            </a:r>
            <a:r>
              <a:rPr lang="en-US" sz="2800" dirty="0" err="1">
                <a:latin typeface="Times New Roman" panose="02020603050405020304" charset="0"/>
                <a:sym typeface="+mn-ea"/>
              </a:rPr>
              <a:t>ứng</a:t>
            </a:r>
            <a:r>
              <a:rPr lang="en-US" sz="2800" dirty="0">
                <a:latin typeface="Times New Roman" panose="02020603050405020304" charset="0"/>
                <a:sym typeface="+mn-ea"/>
              </a:rPr>
              <a:t> </a:t>
            </a:r>
            <a:r>
              <a:rPr lang="en-US" sz="2800" dirty="0" err="1">
                <a:latin typeface="Times New Roman" panose="02020603050405020304" charset="0"/>
                <a:sym typeface="+mn-ea"/>
              </a:rPr>
              <a:t>dụng</a:t>
            </a:r>
            <a:r>
              <a:rPr lang="en-US" sz="2800" dirty="0">
                <a:latin typeface="Times New Roman" panose="02020603050405020304" charset="0"/>
                <a:sym typeface="+mn-ea"/>
              </a:rPr>
              <a:t> </a:t>
            </a:r>
            <a:r>
              <a:rPr lang="en-US" sz="2800" dirty="0" err="1">
                <a:latin typeface="Times New Roman" panose="02020603050405020304" charset="0"/>
                <a:sym typeface="+mn-ea"/>
              </a:rPr>
              <a:t>vào</a:t>
            </a:r>
            <a:r>
              <a:rPr lang="en-US" sz="2800" dirty="0">
                <a:latin typeface="Times New Roman" panose="02020603050405020304" charset="0"/>
                <a:sym typeface="+mn-ea"/>
              </a:rPr>
              <a:t> </a:t>
            </a:r>
            <a:r>
              <a:rPr lang="en-US" sz="2800" dirty="0" err="1">
                <a:latin typeface="Times New Roman" panose="02020603050405020304" charset="0"/>
                <a:sym typeface="+mn-ea"/>
              </a:rPr>
              <a:t>trong</a:t>
            </a:r>
            <a:r>
              <a:rPr lang="en-US" sz="2800" dirty="0">
                <a:latin typeface="Times New Roman" panose="02020603050405020304" charset="0"/>
                <a:sym typeface="+mn-ea"/>
              </a:rPr>
              <a:t> </a:t>
            </a:r>
            <a:r>
              <a:rPr lang="en-US" sz="2800" dirty="0" err="1">
                <a:latin typeface="Times New Roman" panose="02020603050405020304" charset="0"/>
                <a:sym typeface="+mn-ea"/>
              </a:rPr>
              <a:t>thực</a:t>
            </a:r>
            <a:r>
              <a:rPr lang="en-US" sz="2800" dirty="0">
                <a:latin typeface="Times New Roman" panose="02020603050405020304" charset="0"/>
                <a:sym typeface="+mn-ea"/>
              </a:rPr>
              <a:t> </a:t>
            </a:r>
            <a:r>
              <a:rPr lang="en-US" sz="2800" dirty="0" err="1">
                <a:latin typeface="Times New Roman" panose="02020603050405020304" charset="0"/>
                <a:sym typeface="+mn-ea"/>
              </a:rPr>
              <a:t>tế</a:t>
            </a:r>
            <a:r>
              <a:rPr lang="en-US" sz="2800" dirty="0">
                <a:latin typeface="Times New Roman" panose="02020603050405020304" charset="0"/>
                <a:sym typeface="+mn-ea"/>
              </a:rPr>
              <a:t>.</a:t>
            </a: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WordArt 2"/>
          <p:cNvSpPr>
            <a:spLocks noChangeArrowheads="1" noChangeShapeType="1" noTextEdit="1"/>
          </p:cNvSpPr>
          <p:nvPr/>
        </p:nvSpPr>
        <p:spPr bwMode="gray">
          <a:xfrm>
            <a:off x="97155" y="3865880"/>
            <a:ext cx="4774565" cy="879475"/>
          </a:xfrm>
          <a:prstGeom prst="rect">
            <a:avLst/>
          </a:prstGeom>
        </p:spPr>
        <p:txBody>
          <a:bodyPr wrap="none" fromWordArt="1">
            <a:prstTxWarp prst="textDeflate">
              <a:avLst>
                <a:gd name="adj" fmla="val 0"/>
              </a:avLst>
            </a:prstTxWarp>
          </a:bodyPr>
          <a:lstStyle/>
          <a:p>
            <a:pPr algn="ctr"/>
            <a:r>
              <a:rPr lang="en-US" sz="3600" b="1" kern="10">
                <a:ln w="19050">
                  <a:solidFill>
                    <a:srgbClr val="FFFFFF"/>
                  </a:solidFill>
                  <a:round/>
                </a:ln>
                <a:solidFill>
                  <a:schemeClr val="accent1"/>
                </a:solidFill>
                <a:effectLst>
                  <a:outerShdw dist="53882" dir="2700000" algn="ctr" rotWithShape="0">
                    <a:schemeClr val="tx1">
                      <a:alpha val="50000"/>
                    </a:schemeClr>
                  </a:outerShdw>
                </a:effectLst>
                <a:latin typeface="Arial" panose="020B0604020202020204"/>
                <a:cs typeface="Arial" panose="020B0604020202020204"/>
              </a:rPr>
              <a:t>Thank You !</a:t>
            </a:r>
          </a:p>
        </p:txBody>
      </p:sp>
      <p:sp>
        <p:nvSpPr>
          <p:cNvPr id="35843" name="Rectangle 3"/>
          <p:cNvSpPr>
            <a:spLocks noGrp="1" noChangeArrowheads="1"/>
          </p:cNvSpPr>
          <p:nvPr>
            <p:ph type="subTitle" idx="1"/>
          </p:nvPr>
        </p:nvSpPr>
        <p:spPr bwMode="black">
          <a:xfrm>
            <a:off x="177800" y="5158740"/>
            <a:ext cx="4787900" cy="902335"/>
          </a:xfrm>
          <a:noFill/>
        </p:spPr>
        <p:txBody>
          <a:bodyPr/>
          <a:lstStyle/>
          <a:p>
            <a:pPr marL="0" indent="0" algn="ctr">
              <a:buNone/>
            </a:pPr>
            <a:r>
              <a:rPr lang="en-US" sz="2000">
                <a:solidFill>
                  <a:schemeClr val="tx1"/>
                </a:solidFill>
                <a:latin typeface="Times New Roman" panose="02020603050405020304" charset="0"/>
                <a:cs typeface="Times New Roman" panose="02020603050405020304" charset="0"/>
                <a:sym typeface="+mn-ea"/>
              </a:rPr>
              <a:t>Xin chân thành cảm ơn quý thầy cô cùng toàn thể các bạn đã theo dõi chương trình</a:t>
            </a:r>
            <a:r>
              <a:rPr lang="vi-VN" altLang="en-US" sz="2000">
                <a:solidFill>
                  <a:schemeClr val="tx1"/>
                </a:solidFill>
                <a:latin typeface="Times New Roman" panose="02020603050405020304" charset="0"/>
                <a:cs typeface="Times New Roman" panose="02020603050405020304" charset="0"/>
                <a:sym typeface="+mn-ea"/>
              </a:rPr>
              <a:t>!</a:t>
            </a:r>
            <a:endParaRPr lang="en-US" sz="2000" b="1">
              <a:solidFill>
                <a:schemeClr val="tx1"/>
              </a:solidFill>
              <a:latin typeface="Times New Roman" panose="02020603050405020304" charset="0"/>
              <a:cs typeface="Times New Roman" panose="02020603050405020304" charset="0"/>
            </a:endParaRPr>
          </a:p>
          <a:p>
            <a:pPr algn="ctr"/>
            <a:endParaRPr lang="en-US" sz="2000"/>
          </a:p>
          <a:p>
            <a:endParaRPr lang="en-US"/>
          </a:p>
          <a:p>
            <a:endParaRPr lang="en-US"/>
          </a:p>
        </p:txBody>
      </p:sp>
      <p:pic>
        <p:nvPicPr>
          <p:cNvPr id="2" name="Picture 1" descr="2"/>
          <p:cNvPicPr>
            <a:picLocks noChangeAspect="1"/>
          </p:cNvPicPr>
          <p:nvPr/>
        </p:nvPicPr>
        <p:blipFill>
          <a:blip r:embed="rId2"/>
          <a:stretch>
            <a:fillRect/>
          </a:stretch>
        </p:blipFill>
        <p:spPr>
          <a:xfrm>
            <a:off x="7755890" y="-1905"/>
            <a:ext cx="1371600" cy="1371600"/>
          </a:xfrm>
          <a:prstGeom prst="rect">
            <a:avLst/>
          </a:prstGeom>
        </p:spPr>
      </p:pic>
      <p:sp>
        <p:nvSpPr>
          <p:cNvPr id="3" name="Text Box 2"/>
          <p:cNvSpPr txBox="1"/>
          <p:nvPr/>
        </p:nvSpPr>
        <p:spPr>
          <a:xfrm>
            <a:off x="97155" y="59055"/>
            <a:ext cx="7658735" cy="645160"/>
          </a:xfrm>
          <a:prstGeom prst="rect">
            <a:avLst/>
          </a:prstGeom>
          <a:noFill/>
        </p:spPr>
        <p:txBody>
          <a:bodyPr wrap="square" rtlCol="0" anchor="t">
            <a:spAutoFit/>
          </a:bodyPr>
          <a:lstStyle/>
          <a:p>
            <a:r>
              <a:rPr lang="en-US" sz="3600" b="1">
                <a:solidFill>
                  <a:srgbClr val="C00000"/>
                </a:solidFill>
                <a:latin typeface="Times New Roman" panose="02020603050405020304" charset="0"/>
                <a:cs typeface="Times New Roman" panose="02020603050405020304" charset="0"/>
                <a:sym typeface="+mn-ea"/>
              </a:rPr>
              <a:t>Trường Đại Học SPKT Hưng Yên</a:t>
            </a:r>
            <a:endParaRPr lang="en-US" sz="3600" b="1">
              <a:latin typeface="Times New Roman" panose="02020603050405020304" charset="0"/>
              <a:cs typeface="Times New Roman" panose="02020603050405020304" charset="0"/>
            </a:endParaRPr>
          </a:p>
        </p:txBody>
      </p:sp>
      <p:sp>
        <p:nvSpPr>
          <p:cNvPr id="4" name="Text Box 3"/>
          <p:cNvSpPr txBox="1"/>
          <p:nvPr/>
        </p:nvSpPr>
        <p:spPr>
          <a:xfrm>
            <a:off x="1329690" y="704215"/>
            <a:ext cx="4556760" cy="521970"/>
          </a:xfrm>
          <a:prstGeom prst="rect">
            <a:avLst/>
          </a:prstGeom>
          <a:noFill/>
        </p:spPr>
        <p:txBody>
          <a:bodyPr wrap="square" rtlCol="0" anchor="t">
            <a:spAutoFit/>
          </a:bodyPr>
          <a:lstStyle/>
          <a:p>
            <a:r>
              <a:rPr lang="en-US" sz="2800" b="1">
                <a:solidFill>
                  <a:srgbClr val="C00000"/>
                </a:solidFill>
                <a:latin typeface="Times New Roman" panose="02020603050405020304" charset="0"/>
                <a:cs typeface="Times New Roman" panose="02020603050405020304" charset="0"/>
                <a:sym typeface="+mn-ea"/>
              </a:rPr>
              <a:t>Khoa Công Nghệ Thông Tin</a:t>
            </a:r>
            <a:endParaRPr lang="en-US" sz="2800" b="1">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ln>
          <a:effectLst/>
        </p:spPr>
        <p:txBody>
          <a:bodyPr/>
          <a:lstStyle/>
          <a:p>
            <a:endParaRPr lang="en-US"/>
          </a:p>
        </p:txBody>
      </p:sp>
      <p:sp>
        <p:nvSpPr>
          <p:cNvPr id="7171" name="Line 3"/>
          <p:cNvSpPr>
            <a:spLocks noChangeShapeType="1"/>
          </p:cNvSpPr>
          <p:nvPr/>
        </p:nvSpPr>
        <p:spPr bwMode="auto">
          <a:xfrm>
            <a:off x="2292350" y="4724400"/>
            <a:ext cx="457200" cy="304800"/>
          </a:xfrm>
          <a:prstGeom prst="line">
            <a:avLst/>
          </a:prstGeom>
          <a:noFill/>
          <a:ln w="12700" cap="rnd">
            <a:solidFill>
              <a:srgbClr val="003366"/>
            </a:solidFill>
            <a:prstDash val="sysDot"/>
            <a:round/>
          </a:ln>
          <a:effectLst/>
        </p:spPr>
        <p:txBody>
          <a:bodyPr/>
          <a:lstStyle/>
          <a:p>
            <a:endParaRPr lang="en-US"/>
          </a:p>
        </p:txBody>
      </p:sp>
      <p:sp>
        <p:nvSpPr>
          <p:cNvPr id="7172" name="Line 4"/>
          <p:cNvSpPr>
            <a:spLocks noChangeShapeType="1"/>
          </p:cNvSpPr>
          <p:nvPr/>
        </p:nvSpPr>
        <p:spPr bwMode="auto">
          <a:xfrm>
            <a:off x="2749550" y="2057400"/>
            <a:ext cx="609600" cy="0"/>
          </a:xfrm>
          <a:prstGeom prst="line">
            <a:avLst/>
          </a:prstGeom>
          <a:noFill/>
          <a:ln w="12700" cap="rnd">
            <a:solidFill>
              <a:srgbClr val="003366"/>
            </a:solidFill>
            <a:prstDash val="sysDot"/>
            <a:round/>
          </a:ln>
          <a:effectLst/>
        </p:spPr>
        <p:txBody>
          <a:bodyPr/>
          <a:lstStyle/>
          <a:p>
            <a:endParaRPr lang="en-US"/>
          </a:p>
        </p:txBody>
      </p:sp>
      <p:sp>
        <p:nvSpPr>
          <p:cNvPr id="7173" name="Line 5"/>
          <p:cNvSpPr>
            <a:spLocks noChangeShapeType="1"/>
          </p:cNvSpPr>
          <p:nvPr/>
        </p:nvSpPr>
        <p:spPr bwMode="auto">
          <a:xfrm>
            <a:off x="2749550" y="5029200"/>
            <a:ext cx="609600" cy="0"/>
          </a:xfrm>
          <a:prstGeom prst="line">
            <a:avLst/>
          </a:prstGeom>
          <a:noFill/>
          <a:ln w="12700" cap="rnd">
            <a:solidFill>
              <a:srgbClr val="003366"/>
            </a:solidFill>
            <a:prstDash val="sysDot"/>
            <a:round/>
          </a:ln>
          <a:effectLst/>
        </p:spPr>
        <p:txBody>
          <a:bodyPr/>
          <a:lstStyle/>
          <a:p>
            <a:endParaRPr lang="en-US"/>
          </a:p>
        </p:txBody>
      </p:sp>
      <p:sp>
        <p:nvSpPr>
          <p:cNvPr id="7174" name="Line 6"/>
          <p:cNvSpPr>
            <a:spLocks noChangeShapeType="1"/>
          </p:cNvSpPr>
          <p:nvPr/>
        </p:nvSpPr>
        <p:spPr bwMode="auto">
          <a:xfrm flipV="1">
            <a:off x="2673350" y="2819400"/>
            <a:ext cx="685800" cy="0"/>
          </a:xfrm>
          <a:prstGeom prst="line">
            <a:avLst/>
          </a:prstGeom>
          <a:noFill/>
          <a:ln w="12700" cap="rnd">
            <a:solidFill>
              <a:srgbClr val="003366"/>
            </a:solidFill>
            <a:prstDash val="sysDot"/>
            <a:round/>
          </a:ln>
          <a:effectLst/>
        </p:spPr>
        <p:txBody>
          <a:bodyPr/>
          <a:lstStyle/>
          <a:p>
            <a:endParaRPr lang="en-US"/>
          </a:p>
        </p:txBody>
      </p:sp>
      <p:sp>
        <p:nvSpPr>
          <p:cNvPr id="7175" name="Line 7"/>
          <p:cNvSpPr>
            <a:spLocks noChangeShapeType="1"/>
          </p:cNvSpPr>
          <p:nvPr/>
        </p:nvSpPr>
        <p:spPr bwMode="auto">
          <a:xfrm>
            <a:off x="2749550" y="3581400"/>
            <a:ext cx="609600" cy="0"/>
          </a:xfrm>
          <a:prstGeom prst="line">
            <a:avLst/>
          </a:prstGeom>
          <a:noFill/>
          <a:ln w="12700" cap="rnd">
            <a:solidFill>
              <a:srgbClr val="003366"/>
            </a:solidFill>
            <a:prstDash val="sysDot"/>
            <a:round/>
          </a:ln>
          <a:effectLst/>
        </p:spPr>
        <p:txBody>
          <a:bodyPr/>
          <a:lstStyle/>
          <a:p>
            <a:endParaRPr lang="en-US"/>
          </a:p>
        </p:txBody>
      </p:sp>
      <p:sp>
        <p:nvSpPr>
          <p:cNvPr id="7176" name="Line 8"/>
          <p:cNvSpPr>
            <a:spLocks noChangeShapeType="1"/>
          </p:cNvSpPr>
          <p:nvPr/>
        </p:nvSpPr>
        <p:spPr bwMode="auto">
          <a:xfrm flipV="1">
            <a:off x="2673350" y="4267200"/>
            <a:ext cx="685800" cy="0"/>
          </a:xfrm>
          <a:prstGeom prst="line">
            <a:avLst/>
          </a:prstGeom>
          <a:noFill/>
          <a:ln w="12700" cap="rnd">
            <a:solidFill>
              <a:srgbClr val="003366"/>
            </a:solidFill>
            <a:prstDash val="sysDot"/>
            <a:round/>
          </a:ln>
          <a:effectLst/>
        </p:spPr>
        <p:txBody>
          <a:bodyPr/>
          <a:lstStyle/>
          <a:p>
            <a:endParaRPr lang="en-US"/>
          </a:p>
        </p:txBody>
      </p:sp>
      <p:sp>
        <p:nvSpPr>
          <p:cNvPr id="7177" name="Rectangle 9"/>
          <p:cNvSpPr>
            <a:spLocks noGrp="1" noChangeArrowheads="1"/>
          </p:cNvSpPr>
          <p:nvPr>
            <p:ph type="title"/>
          </p:nvPr>
        </p:nvSpPr>
        <p:spPr/>
        <p:txBody>
          <a:bodyPr/>
          <a:lstStyle/>
          <a:p>
            <a:r>
              <a:rPr lang="en-US" sz="4300" i="0"/>
              <a:t>NỘI DUNG CHÍNH</a:t>
            </a:r>
          </a:p>
        </p:txBody>
      </p:sp>
      <p:grpSp>
        <p:nvGrpSpPr>
          <p:cNvPr id="7178" name="Group 10"/>
          <p:cNvGrpSpPr/>
          <p:nvPr/>
        </p:nvGrpSpPr>
        <p:grpSpPr bwMode="auto">
          <a:xfrm>
            <a:off x="304800" y="2205038"/>
            <a:ext cx="2673350" cy="2671762"/>
            <a:chOff x="140" y="1419"/>
            <a:chExt cx="1684" cy="1683"/>
          </a:xfrm>
        </p:grpSpPr>
        <p:sp>
          <p:nvSpPr>
            <p:cNvPr id="7179"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endParaRPr lang="en-US"/>
            </a:p>
          </p:txBody>
        </p:sp>
        <p:sp>
          <p:nvSpPr>
            <p:cNvPr id="7180"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endParaRPr lang="en-US"/>
            </a:p>
          </p:txBody>
        </p:sp>
        <p:sp>
          <p:nvSpPr>
            <p:cNvPr id="7181" name="Oval 13"/>
            <p:cNvSpPr>
              <a:spLocks noChangeArrowheads="1"/>
            </p:cNvSpPr>
            <p:nvPr/>
          </p:nvSpPr>
          <p:spPr bwMode="gray">
            <a:xfrm>
              <a:off x="258" y="1536"/>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endParaRPr lang="en-US"/>
            </a:p>
          </p:txBody>
        </p:sp>
        <p:sp>
          <p:nvSpPr>
            <p:cNvPr id="7182" name="Oval 14"/>
            <p:cNvSpPr>
              <a:spLocks noChangeArrowheads="1"/>
            </p:cNvSpPr>
            <p:nvPr/>
          </p:nvSpPr>
          <p:spPr bwMode="gray">
            <a:xfrm>
              <a:off x="323" y="1602"/>
              <a:ext cx="1317" cy="1316"/>
            </a:xfrm>
            <a:prstGeom prst="ellipse">
              <a:avLst/>
            </a:prstGeom>
            <a:solidFill>
              <a:srgbClr val="000000"/>
            </a:solidFill>
            <a:ln w="38100" algn="ctr">
              <a:noFill/>
              <a:round/>
            </a:ln>
            <a:effectLst/>
          </p:spPr>
          <p:txBody>
            <a:bodyPr anchor="ctr">
              <a:spAutoFit/>
            </a:bodyPr>
            <a:lstStyle/>
            <a:p>
              <a:endParaRPr lang="en-US"/>
            </a:p>
          </p:txBody>
        </p:sp>
        <p:sp>
          <p:nvSpPr>
            <p:cNvPr id="7183"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ln>
            <a:effectLst/>
          </p:spPr>
          <p:txBody>
            <a:bodyPr vert="eaVert" wrap="none" anchor="ctr"/>
            <a:lstStyle/>
            <a:p>
              <a:endParaRPr lang="en-US"/>
            </a:p>
          </p:txBody>
        </p:sp>
        <p:sp>
          <p:nvSpPr>
            <p:cNvPr id="7184"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ln>
            <a:effectLst/>
          </p:spPr>
          <p:txBody>
            <a:bodyPr vert="eaVert" wrap="none" anchor="ctr"/>
            <a:lstStyle/>
            <a:p>
              <a:endParaRPr lang="en-US"/>
            </a:p>
          </p:txBody>
        </p:sp>
        <p:sp>
          <p:nvSpPr>
            <p:cNvPr id="7185" name="Oval 17"/>
            <p:cNvSpPr>
              <a:spLocks noChangeArrowheads="1"/>
            </p:cNvSpPr>
            <p:nvPr/>
          </p:nvSpPr>
          <p:spPr bwMode="gray">
            <a:xfrm>
              <a:off x="374" y="1642"/>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ln>
            <a:effectLst/>
          </p:spPr>
          <p:txBody>
            <a:bodyPr vert="eaVert" wrap="none" anchor="ctr"/>
            <a:lstStyle/>
            <a:p>
              <a:endParaRPr lang="en-US"/>
            </a:p>
          </p:txBody>
        </p:sp>
        <p:sp>
          <p:nvSpPr>
            <p:cNvPr id="7186" name="Oval 18"/>
            <p:cNvSpPr>
              <a:spLocks noChangeArrowheads="1"/>
            </p:cNvSpPr>
            <p:nvPr/>
          </p:nvSpPr>
          <p:spPr bwMode="gray">
            <a:xfrm>
              <a:off x="443" y="1675"/>
              <a:ext cx="1053" cy="94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ln>
            <a:effectLst/>
          </p:spPr>
          <p:txBody>
            <a:bodyPr vert="eaVert" wrap="none" anchor="ctr"/>
            <a:lstStyle/>
            <a:p>
              <a:endParaRPr lang="en-US"/>
            </a:p>
          </p:txBody>
        </p:sp>
        <p:pic>
          <p:nvPicPr>
            <p:cNvPr id="7187" name="Picture 19" descr="mark"/>
            <p:cNvPicPr>
              <a:picLocks noChangeAspect="1" noChangeArrowheads="1"/>
            </p:cNvPicPr>
            <p:nvPr/>
          </p:nvPicPr>
          <p:blipFill>
            <a:blip r:embed="rId2"/>
            <a:srcRect/>
            <a:stretch>
              <a:fillRect/>
            </a:stretch>
          </p:blipFill>
          <p:spPr bwMode="auto">
            <a:xfrm>
              <a:off x="452" y="1773"/>
              <a:ext cx="1011" cy="1003"/>
            </a:xfrm>
            <a:prstGeom prst="rect">
              <a:avLst/>
            </a:prstGeom>
            <a:noFill/>
          </p:spPr>
        </p:pic>
      </p:grpSp>
      <p:sp>
        <p:nvSpPr>
          <p:cNvPr id="7188" name="AutoShape 20"/>
          <p:cNvSpPr>
            <a:spLocks noChangeArrowheads="1"/>
          </p:cNvSpPr>
          <p:nvPr/>
        </p:nvSpPr>
        <p:spPr bwMode="gray">
          <a:xfrm>
            <a:off x="3352800" y="18288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p>
            <a:endParaRPr lang="en-US"/>
          </a:p>
        </p:txBody>
      </p:sp>
      <p:sp>
        <p:nvSpPr>
          <p:cNvPr id="7189" name="Rectangle 21"/>
          <p:cNvSpPr>
            <a:spLocks noChangeArrowheads="1"/>
          </p:cNvSpPr>
          <p:nvPr/>
        </p:nvSpPr>
        <p:spPr bwMode="auto">
          <a:xfrm>
            <a:off x="4756150" y="1889125"/>
            <a:ext cx="2169795" cy="368300"/>
          </a:xfrm>
          <a:prstGeom prst="rect">
            <a:avLst/>
          </a:prstGeom>
          <a:noFill/>
          <a:ln w="9525">
            <a:noFill/>
            <a:miter lim="800000"/>
          </a:ln>
          <a:effectLst/>
        </p:spPr>
        <p:txBody>
          <a:bodyPr wrap="square">
            <a:spAutoFit/>
          </a:bodyPr>
          <a:lstStyle/>
          <a:p>
            <a:pPr algn="l" eaLnBrk="0" hangingPunct="0"/>
            <a:r>
              <a:rPr dirty="0">
                <a:sym typeface="+mn-ea"/>
              </a:rPr>
              <a:t>Giới thiệu về đề tài</a:t>
            </a:r>
            <a:endParaRPr lang="en-US">
              <a:solidFill>
                <a:srgbClr val="000000"/>
              </a:solidFill>
            </a:endParaRPr>
          </a:p>
        </p:txBody>
      </p:sp>
      <p:sp>
        <p:nvSpPr>
          <p:cNvPr id="7190" name="AutoShape 22"/>
          <p:cNvSpPr>
            <a:spLocks noChangeArrowheads="1"/>
          </p:cNvSpPr>
          <p:nvPr/>
        </p:nvSpPr>
        <p:spPr bwMode="gray">
          <a:xfrm>
            <a:off x="3359150" y="257492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p>
            <a:endParaRPr lang="en-US"/>
          </a:p>
        </p:txBody>
      </p:sp>
      <p:sp>
        <p:nvSpPr>
          <p:cNvPr id="7191" name="Rectangle 23"/>
          <p:cNvSpPr>
            <a:spLocks noChangeArrowheads="1"/>
          </p:cNvSpPr>
          <p:nvPr/>
        </p:nvSpPr>
        <p:spPr bwMode="auto">
          <a:xfrm>
            <a:off x="4756150" y="2654300"/>
            <a:ext cx="3117215" cy="368300"/>
          </a:xfrm>
          <a:prstGeom prst="rect">
            <a:avLst/>
          </a:prstGeom>
          <a:noFill/>
          <a:ln w="9525">
            <a:noFill/>
            <a:miter lim="800000"/>
          </a:ln>
          <a:effectLst/>
        </p:spPr>
        <p:txBody>
          <a:bodyPr wrap="none">
            <a:spAutoFit/>
          </a:bodyPr>
          <a:lstStyle/>
          <a:p>
            <a:pPr algn="l" eaLnBrk="1" hangingPunct="1"/>
            <a:r>
              <a:rPr dirty="0">
                <a:sym typeface="+mn-ea"/>
              </a:rPr>
              <a:t>Các chức năng của hệ thống</a:t>
            </a:r>
            <a:endParaRPr lang="en-US">
              <a:solidFill>
                <a:srgbClr val="000000"/>
              </a:solidFill>
            </a:endParaRPr>
          </a:p>
        </p:txBody>
      </p:sp>
      <p:sp>
        <p:nvSpPr>
          <p:cNvPr id="7192" name="AutoShape 24"/>
          <p:cNvSpPr>
            <a:spLocks noChangeArrowheads="1"/>
          </p:cNvSpPr>
          <p:nvPr/>
        </p:nvSpPr>
        <p:spPr bwMode="gray">
          <a:xfrm>
            <a:off x="3349625" y="332105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p>
            <a:endParaRPr lang="en-US"/>
          </a:p>
        </p:txBody>
      </p:sp>
      <p:sp>
        <p:nvSpPr>
          <p:cNvPr id="7193" name="Rectangle 25"/>
          <p:cNvSpPr>
            <a:spLocks noChangeArrowheads="1"/>
          </p:cNvSpPr>
          <p:nvPr/>
        </p:nvSpPr>
        <p:spPr bwMode="auto">
          <a:xfrm>
            <a:off x="4752975" y="3397250"/>
            <a:ext cx="2634615" cy="368300"/>
          </a:xfrm>
          <a:prstGeom prst="rect">
            <a:avLst/>
          </a:prstGeom>
          <a:noFill/>
          <a:ln w="9525">
            <a:noFill/>
            <a:miter lim="800000"/>
          </a:ln>
          <a:effectLst/>
        </p:spPr>
        <p:txBody>
          <a:bodyPr wrap="none">
            <a:spAutoFit/>
          </a:bodyPr>
          <a:lstStyle/>
          <a:p>
            <a:pPr algn="l" eaLnBrk="1" hangingPunct="1"/>
            <a:r>
              <a:rPr dirty="0">
                <a:sym typeface="+mn-ea"/>
              </a:rPr>
              <a:t>Thiết kế cấu trúc dữ liệu</a:t>
            </a:r>
            <a:endParaRPr lang="en-US">
              <a:solidFill>
                <a:srgbClr val="000000"/>
              </a:solidFill>
            </a:endParaRPr>
          </a:p>
        </p:txBody>
      </p:sp>
      <p:sp>
        <p:nvSpPr>
          <p:cNvPr id="7194"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lstStyle/>
          <a:p>
            <a:endParaRPr lang="en-US"/>
          </a:p>
        </p:txBody>
      </p:sp>
      <p:sp>
        <p:nvSpPr>
          <p:cNvPr id="7195" name="Oval 27"/>
          <p:cNvSpPr>
            <a:spLocks noChangeArrowheads="1"/>
          </p:cNvSpPr>
          <p:nvPr/>
        </p:nvSpPr>
        <p:spPr bwMode="gray">
          <a:xfrm>
            <a:off x="3276600" y="2711450"/>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lstStyle/>
          <a:p>
            <a:endParaRPr lang="en-US"/>
          </a:p>
        </p:txBody>
      </p:sp>
      <p:sp>
        <p:nvSpPr>
          <p:cNvPr id="7196" name="Oval 28"/>
          <p:cNvSpPr>
            <a:spLocks noChangeArrowheads="1"/>
          </p:cNvSpPr>
          <p:nvPr/>
        </p:nvSpPr>
        <p:spPr bwMode="gray">
          <a:xfrm>
            <a:off x="3276600" y="3467100"/>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lstStyle/>
          <a:p>
            <a:endParaRPr lang="en-US"/>
          </a:p>
        </p:txBody>
      </p:sp>
      <p:sp>
        <p:nvSpPr>
          <p:cNvPr id="7197" name="AutoShape 29"/>
          <p:cNvSpPr>
            <a:spLocks noChangeArrowheads="1"/>
          </p:cNvSpPr>
          <p:nvPr/>
        </p:nvSpPr>
        <p:spPr bwMode="gray">
          <a:xfrm>
            <a:off x="3349625" y="406050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p>
            <a:endParaRPr lang="en-US"/>
          </a:p>
        </p:txBody>
      </p:sp>
      <p:sp>
        <p:nvSpPr>
          <p:cNvPr id="7198" name="Rectangle 30"/>
          <p:cNvSpPr>
            <a:spLocks noChangeArrowheads="1"/>
          </p:cNvSpPr>
          <p:nvPr/>
        </p:nvSpPr>
        <p:spPr bwMode="auto">
          <a:xfrm>
            <a:off x="4756150" y="4129405"/>
            <a:ext cx="3355975" cy="368300"/>
          </a:xfrm>
          <a:prstGeom prst="rect">
            <a:avLst/>
          </a:prstGeom>
          <a:noFill/>
          <a:ln w="9525">
            <a:noFill/>
            <a:miter lim="800000"/>
          </a:ln>
          <a:effectLst/>
        </p:spPr>
        <p:txBody>
          <a:bodyPr wrap="square">
            <a:spAutoFit/>
          </a:bodyPr>
          <a:lstStyle/>
          <a:p>
            <a:pPr algn="l" eaLnBrk="0" hangingPunct="0"/>
            <a:r>
              <a:rPr lang="vi-VN" dirty="0">
                <a:sym typeface="+mn-ea"/>
              </a:rPr>
              <a:t>Demo chương trình</a:t>
            </a:r>
            <a:endParaRPr lang="vi-VN" dirty="0">
              <a:solidFill>
                <a:srgbClr val="000000"/>
              </a:solidFill>
              <a:sym typeface="+mn-ea"/>
            </a:endParaRPr>
          </a:p>
        </p:txBody>
      </p:sp>
      <p:sp>
        <p:nvSpPr>
          <p:cNvPr id="7199" name="Oval 31"/>
          <p:cNvSpPr>
            <a:spLocks noChangeArrowheads="1"/>
          </p:cNvSpPr>
          <p:nvPr/>
        </p:nvSpPr>
        <p:spPr bwMode="gray">
          <a:xfrm>
            <a:off x="3263900" y="419925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lstStyle/>
          <a:p>
            <a:endParaRPr lang="en-US"/>
          </a:p>
        </p:txBody>
      </p:sp>
      <p:sp>
        <p:nvSpPr>
          <p:cNvPr id="7200"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p>
            <a:endParaRPr lang="en-US"/>
          </a:p>
        </p:txBody>
      </p:sp>
      <p:sp>
        <p:nvSpPr>
          <p:cNvPr id="7201" name="Rectangle 33"/>
          <p:cNvSpPr>
            <a:spLocks noChangeArrowheads="1"/>
          </p:cNvSpPr>
          <p:nvPr/>
        </p:nvSpPr>
        <p:spPr bwMode="auto">
          <a:xfrm>
            <a:off x="4756150" y="4918075"/>
            <a:ext cx="1021080" cy="368300"/>
          </a:xfrm>
          <a:prstGeom prst="rect">
            <a:avLst/>
          </a:prstGeom>
          <a:noFill/>
          <a:ln w="9525">
            <a:noFill/>
            <a:miter lim="800000"/>
          </a:ln>
          <a:effectLst/>
        </p:spPr>
        <p:txBody>
          <a:bodyPr wrap="none">
            <a:spAutoFit/>
          </a:bodyPr>
          <a:lstStyle/>
          <a:p>
            <a:pPr algn="l" eaLnBrk="1" hangingPunct="1"/>
            <a:r>
              <a:rPr dirty="0">
                <a:sym typeface="+mn-ea"/>
              </a:rPr>
              <a:t>Kết luận</a:t>
            </a:r>
            <a:endParaRPr lang="en-US">
              <a:solidFill>
                <a:srgbClr val="000000"/>
              </a:solidFill>
            </a:endParaRPr>
          </a:p>
        </p:txBody>
      </p:sp>
      <p:sp>
        <p:nvSpPr>
          <p:cNvPr id="7202"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blinds(horizontal)">
                                      <p:cBhvr>
                                        <p:cTn id="7" dur="500"/>
                                        <p:tgtEl>
                                          <p:spTgt spid="717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17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194"/>
                                        </p:tgtEl>
                                        <p:attrNameLst>
                                          <p:attrName>style.visibility</p:attrName>
                                        </p:attrNameLst>
                                      </p:cBhvr>
                                      <p:to>
                                        <p:strVal val="visible"/>
                                      </p:to>
                                    </p:set>
                                  </p:childTnLst>
                                </p:cTn>
                              </p:par>
                              <p:par>
                                <p:cTn id="16" presetID="3" presetClass="entr" presetSubtype="10" fill="hold" grpId="0" nodeType="withEffect">
                                  <p:stCondLst>
                                    <p:cond delay="0"/>
                                  </p:stCondLst>
                                  <p:childTnLst>
                                    <p:set>
                                      <p:cBhvr>
                                        <p:cTn id="17" dur="1" fill="hold">
                                          <p:stCondLst>
                                            <p:cond delay="0"/>
                                          </p:stCondLst>
                                        </p:cTn>
                                        <p:tgtEl>
                                          <p:spTgt spid="7188"/>
                                        </p:tgtEl>
                                        <p:attrNameLst>
                                          <p:attrName>style.visibility</p:attrName>
                                        </p:attrNameLst>
                                      </p:cBhvr>
                                      <p:to>
                                        <p:strVal val="visible"/>
                                      </p:to>
                                    </p:set>
                                    <p:animEffect transition="in" filter="blinds(horizontal)">
                                      <p:cBhvr>
                                        <p:cTn id="18" dur="500"/>
                                        <p:tgtEl>
                                          <p:spTgt spid="7188"/>
                                        </p:tgtEl>
                                      </p:cBhvr>
                                    </p:animEffect>
                                  </p:childTnLst>
                                </p:cTn>
                              </p:par>
                              <p:par>
                                <p:cTn id="19" presetID="5" presetClass="entr" presetSubtype="10" fill="hold" grpId="1" nodeType="withEffect">
                                  <p:stCondLst>
                                    <p:cond delay="0"/>
                                  </p:stCondLst>
                                  <p:childTnLst>
                                    <p:set>
                                      <p:cBhvr>
                                        <p:cTn id="20" dur="1" fill="hold">
                                          <p:stCondLst>
                                            <p:cond delay="0"/>
                                          </p:stCondLst>
                                        </p:cTn>
                                        <p:tgtEl>
                                          <p:spTgt spid="7189"/>
                                        </p:tgtEl>
                                        <p:attrNameLst>
                                          <p:attrName>style.visibility</p:attrName>
                                        </p:attrNameLst>
                                      </p:cBhvr>
                                      <p:to>
                                        <p:strVal val="visible"/>
                                      </p:to>
                                    </p:set>
                                    <p:animEffect transition="in" filter="checkerboard(across)">
                                      <p:cBhvr>
                                        <p:cTn id="21" dur="500"/>
                                        <p:tgtEl>
                                          <p:spTgt spid="718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17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195"/>
                                        </p:tgtEl>
                                        <p:attrNameLst>
                                          <p:attrName>style.visibility</p:attrName>
                                        </p:attrNameLst>
                                      </p:cBhvr>
                                      <p:to>
                                        <p:strVal val="visible"/>
                                      </p:to>
                                    </p:set>
                                  </p:childTnLst>
                                </p:cTn>
                              </p:par>
                              <p:par>
                                <p:cTn id="28" presetID="3" presetClass="entr" presetSubtype="10" fill="hold" grpId="0" nodeType="withEffect">
                                  <p:stCondLst>
                                    <p:cond delay="0"/>
                                  </p:stCondLst>
                                  <p:childTnLst>
                                    <p:set>
                                      <p:cBhvr>
                                        <p:cTn id="29" dur="1" fill="hold">
                                          <p:stCondLst>
                                            <p:cond delay="0"/>
                                          </p:stCondLst>
                                        </p:cTn>
                                        <p:tgtEl>
                                          <p:spTgt spid="7190"/>
                                        </p:tgtEl>
                                        <p:attrNameLst>
                                          <p:attrName>style.visibility</p:attrName>
                                        </p:attrNameLst>
                                      </p:cBhvr>
                                      <p:to>
                                        <p:strVal val="visible"/>
                                      </p:to>
                                    </p:set>
                                    <p:animEffect transition="in" filter="blinds(horizontal)">
                                      <p:cBhvr>
                                        <p:cTn id="30" dur="500"/>
                                        <p:tgtEl>
                                          <p:spTgt spid="7190"/>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7191"/>
                                        </p:tgtEl>
                                        <p:attrNameLst>
                                          <p:attrName>style.visibility</p:attrName>
                                        </p:attrNameLst>
                                      </p:cBhvr>
                                      <p:to>
                                        <p:strVal val="visible"/>
                                      </p:to>
                                    </p:set>
                                    <p:animEffect transition="in" filter="checkerboard(across)">
                                      <p:cBhvr>
                                        <p:cTn id="33" dur="500"/>
                                        <p:tgtEl>
                                          <p:spTgt spid="719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17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196"/>
                                        </p:tgtEl>
                                        <p:attrNameLst>
                                          <p:attrName>style.visibility</p:attrName>
                                        </p:attrNameLst>
                                      </p:cBhvr>
                                      <p:to>
                                        <p:strVal val="visible"/>
                                      </p:to>
                                    </p:set>
                                  </p:childTnLst>
                                </p:cTn>
                              </p:par>
                              <p:par>
                                <p:cTn id="40" presetID="3" presetClass="entr" presetSubtype="10" fill="hold" grpId="0" nodeType="withEffect">
                                  <p:stCondLst>
                                    <p:cond delay="0"/>
                                  </p:stCondLst>
                                  <p:childTnLst>
                                    <p:set>
                                      <p:cBhvr>
                                        <p:cTn id="41" dur="1" fill="hold">
                                          <p:stCondLst>
                                            <p:cond delay="0"/>
                                          </p:stCondLst>
                                        </p:cTn>
                                        <p:tgtEl>
                                          <p:spTgt spid="7192"/>
                                        </p:tgtEl>
                                        <p:attrNameLst>
                                          <p:attrName>style.visibility</p:attrName>
                                        </p:attrNameLst>
                                      </p:cBhvr>
                                      <p:to>
                                        <p:strVal val="visible"/>
                                      </p:to>
                                    </p:set>
                                    <p:animEffect transition="in" filter="blinds(horizontal)">
                                      <p:cBhvr>
                                        <p:cTn id="42" dur="500"/>
                                        <p:tgtEl>
                                          <p:spTgt spid="7192"/>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7193"/>
                                        </p:tgtEl>
                                        <p:attrNameLst>
                                          <p:attrName>style.visibility</p:attrName>
                                        </p:attrNameLst>
                                      </p:cBhvr>
                                      <p:to>
                                        <p:strVal val="visible"/>
                                      </p:to>
                                    </p:set>
                                    <p:animEffect transition="in" filter="checkerboard(across)">
                                      <p:cBhvr>
                                        <p:cTn id="45" dur="500"/>
                                        <p:tgtEl>
                                          <p:spTgt spid="7193"/>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717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7199"/>
                                        </p:tgtEl>
                                        <p:attrNameLst>
                                          <p:attrName>style.visibility</p:attrName>
                                        </p:attrNameLst>
                                      </p:cBhvr>
                                      <p:to>
                                        <p:strVal val="visible"/>
                                      </p:to>
                                    </p:set>
                                  </p:childTnLst>
                                </p:cTn>
                              </p:par>
                              <p:par>
                                <p:cTn id="52" presetID="3" presetClass="entr" presetSubtype="10" fill="hold" grpId="0" nodeType="withEffect">
                                  <p:stCondLst>
                                    <p:cond delay="0"/>
                                  </p:stCondLst>
                                  <p:childTnLst>
                                    <p:set>
                                      <p:cBhvr>
                                        <p:cTn id="53" dur="1" fill="hold">
                                          <p:stCondLst>
                                            <p:cond delay="0"/>
                                          </p:stCondLst>
                                        </p:cTn>
                                        <p:tgtEl>
                                          <p:spTgt spid="7197"/>
                                        </p:tgtEl>
                                        <p:attrNameLst>
                                          <p:attrName>style.visibility</p:attrName>
                                        </p:attrNameLst>
                                      </p:cBhvr>
                                      <p:to>
                                        <p:strVal val="visible"/>
                                      </p:to>
                                    </p:set>
                                    <p:animEffect transition="in" filter="blinds(horizontal)">
                                      <p:cBhvr>
                                        <p:cTn id="54" dur="500"/>
                                        <p:tgtEl>
                                          <p:spTgt spid="7197"/>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7198"/>
                                        </p:tgtEl>
                                        <p:attrNameLst>
                                          <p:attrName>style.visibility</p:attrName>
                                        </p:attrNameLst>
                                      </p:cBhvr>
                                      <p:to>
                                        <p:strVal val="visible"/>
                                      </p:to>
                                    </p:set>
                                    <p:animEffect transition="in" filter="checkerboard(across)">
                                      <p:cBhvr>
                                        <p:cTn id="57" dur="500"/>
                                        <p:tgtEl>
                                          <p:spTgt spid="7198"/>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7171"/>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7173"/>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7202"/>
                                        </p:tgtEl>
                                        <p:attrNameLst>
                                          <p:attrName>style.visibility</p:attrName>
                                        </p:attrNameLst>
                                      </p:cBhvr>
                                      <p:to>
                                        <p:strVal val="visible"/>
                                      </p:to>
                                    </p:set>
                                  </p:childTnLst>
                                </p:cTn>
                              </p:par>
                              <p:par>
                                <p:cTn id="66" presetID="3" presetClass="entr" presetSubtype="10" fill="hold" grpId="0" nodeType="withEffect">
                                  <p:stCondLst>
                                    <p:cond delay="0"/>
                                  </p:stCondLst>
                                  <p:childTnLst>
                                    <p:set>
                                      <p:cBhvr>
                                        <p:cTn id="67" dur="1" fill="hold">
                                          <p:stCondLst>
                                            <p:cond delay="0"/>
                                          </p:stCondLst>
                                        </p:cTn>
                                        <p:tgtEl>
                                          <p:spTgt spid="7200"/>
                                        </p:tgtEl>
                                        <p:attrNameLst>
                                          <p:attrName>style.visibility</p:attrName>
                                        </p:attrNameLst>
                                      </p:cBhvr>
                                      <p:to>
                                        <p:strVal val="visible"/>
                                      </p:to>
                                    </p:set>
                                    <p:animEffect transition="in" filter="blinds(horizontal)">
                                      <p:cBhvr>
                                        <p:cTn id="68" dur="500"/>
                                        <p:tgtEl>
                                          <p:spTgt spid="7200"/>
                                        </p:tgtEl>
                                      </p:cBhvr>
                                    </p:animEffect>
                                  </p:childTnLst>
                                </p:cTn>
                              </p:par>
                              <p:par>
                                <p:cTn id="69" presetID="5" presetClass="entr" presetSubtype="10" fill="hold" grpId="0" nodeType="withEffect">
                                  <p:stCondLst>
                                    <p:cond delay="0"/>
                                  </p:stCondLst>
                                  <p:childTnLst>
                                    <p:set>
                                      <p:cBhvr>
                                        <p:cTn id="70" dur="1" fill="hold">
                                          <p:stCondLst>
                                            <p:cond delay="0"/>
                                          </p:stCondLst>
                                        </p:cTn>
                                        <p:tgtEl>
                                          <p:spTgt spid="7201"/>
                                        </p:tgtEl>
                                        <p:attrNameLst>
                                          <p:attrName>style.visibility</p:attrName>
                                        </p:attrNameLst>
                                      </p:cBhvr>
                                      <p:to>
                                        <p:strVal val="visible"/>
                                      </p:to>
                                    </p:set>
                                    <p:animEffect transition="in" filter="checkerboard(across)">
                                      <p:cBhvr>
                                        <p:cTn id="71" dur="500"/>
                                        <p:tgtEl>
                                          <p:spTgt spid="7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 grpId="0" animBg="1"/>
      <p:bldP spid="7189" grpId="1" animBg="1"/>
      <p:bldP spid="7190" grpId="0" animBg="1"/>
      <p:bldP spid="7191" grpId="0" animBg="1"/>
      <p:bldP spid="7192" grpId="0" animBg="1"/>
      <p:bldP spid="7193" grpId="0" animBg="1"/>
      <p:bldP spid="7194" grpId="0" animBg="1"/>
      <p:bldP spid="7195" grpId="0" animBg="1"/>
      <p:bldP spid="7196" grpId="0" animBg="1"/>
      <p:bldP spid="7197" grpId="0" animBg="1"/>
      <p:bldP spid="7198" grpId="0" animBg="1"/>
      <p:bldP spid="7199" grpId="0" animBg="1"/>
      <p:bldP spid="7200" grpId="0" animBg="1"/>
      <p:bldP spid="7201" grpId="0" animBg="1"/>
      <p:bldP spid="720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300"/>
              <a:t>Giới Thiệu Đề </a:t>
            </a:r>
            <a:r>
              <a:rPr lang="vi-VN" altLang="en-US" sz="4300"/>
              <a:t>Tài</a:t>
            </a:r>
          </a:p>
        </p:txBody>
      </p:sp>
      <p:sp>
        <p:nvSpPr>
          <p:cNvPr id="8195" name="Rectangle 3"/>
          <p:cNvSpPr>
            <a:spLocks noGrp="1" noChangeArrowheads="1"/>
          </p:cNvSpPr>
          <p:nvPr>
            <p:ph type="body" idx="1"/>
          </p:nvPr>
        </p:nvSpPr>
        <p:spPr bwMode="gray">
          <a:xfrm>
            <a:off x="634365" y="1281430"/>
            <a:ext cx="7824470" cy="2609850"/>
          </a:xfrm>
          <a:noFill/>
        </p:spPr>
        <p:txBody>
          <a:bodyPr/>
          <a:lstStyle/>
          <a:p>
            <a:pPr marL="0" indent="0">
              <a:buNone/>
            </a:pPr>
            <a:r>
              <a:rPr lang="en-US" b="1" dirty="0">
                <a:solidFill>
                  <a:srgbClr val="002060"/>
                </a:solidFill>
                <a:latin typeface="Times New Roman" panose="02020603050405020304" charset="0"/>
                <a:cs typeface="Times New Roman" panose="02020603050405020304" charset="0"/>
                <a:sym typeface="+mn-ea"/>
              </a:rPr>
              <a:t>1. </a:t>
            </a:r>
            <a:r>
              <a:rPr lang="en-US" b="1" dirty="0" err="1">
                <a:solidFill>
                  <a:srgbClr val="002060"/>
                </a:solidFill>
                <a:latin typeface="Times New Roman" panose="02020603050405020304" charset="0"/>
                <a:cs typeface="Times New Roman" panose="02020603050405020304" charset="0"/>
                <a:sym typeface="+mn-ea"/>
              </a:rPr>
              <a:t>Lý</a:t>
            </a:r>
            <a:r>
              <a:rPr lang="en-US" b="1" dirty="0">
                <a:solidFill>
                  <a:srgbClr val="002060"/>
                </a:solidFill>
                <a:latin typeface="Times New Roman" panose="02020603050405020304" charset="0"/>
                <a:cs typeface="Times New Roman" panose="02020603050405020304" charset="0"/>
                <a:sym typeface="+mn-ea"/>
              </a:rPr>
              <a:t> do </a:t>
            </a:r>
            <a:r>
              <a:rPr lang="en-US" b="1" dirty="0" err="1">
                <a:solidFill>
                  <a:srgbClr val="002060"/>
                </a:solidFill>
                <a:latin typeface="Times New Roman" panose="02020603050405020304" charset="0"/>
                <a:cs typeface="Times New Roman" panose="02020603050405020304" charset="0"/>
                <a:sym typeface="+mn-ea"/>
              </a:rPr>
              <a:t>chọn</a:t>
            </a:r>
            <a:r>
              <a:rPr lang="en-US" b="1" dirty="0">
                <a:solidFill>
                  <a:srgbClr val="002060"/>
                </a:solidFill>
                <a:latin typeface="Times New Roman" panose="02020603050405020304" charset="0"/>
                <a:cs typeface="Times New Roman" panose="02020603050405020304" charset="0"/>
                <a:sym typeface="+mn-ea"/>
              </a:rPr>
              <a:t> </a:t>
            </a:r>
            <a:r>
              <a:rPr lang="en-US" b="1" dirty="0" err="1">
                <a:solidFill>
                  <a:srgbClr val="002060"/>
                </a:solidFill>
                <a:latin typeface="Times New Roman" panose="02020603050405020304" charset="0"/>
                <a:cs typeface="Times New Roman" panose="02020603050405020304" charset="0"/>
                <a:sym typeface="+mn-ea"/>
              </a:rPr>
              <a:t>đề</a:t>
            </a:r>
            <a:r>
              <a:rPr lang="en-US" b="1" dirty="0">
                <a:solidFill>
                  <a:srgbClr val="002060"/>
                </a:solidFill>
                <a:latin typeface="Times New Roman" panose="02020603050405020304" charset="0"/>
                <a:cs typeface="Times New Roman" panose="02020603050405020304" charset="0"/>
                <a:sym typeface="+mn-ea"/>
              </a:rPr>
              <a:t> </a:t>
            </a:r>
            <a:r>
              <a:rPr lang="en-US" b="1" dirty="0" err="1">
                <a:solidFill>
                  <a:srgbClr val="002060"/>
                </a:solidFill>
                <a:latin typeface="Times New Roman" panose="02020603050405020304" charset="0"/>
                <a:cs typeface="Times New Roman" panose="02020603050405020304" charset="0"/>
                <a:sym typeface="+mn-ea"/>
              </a:rPr>
              <a:t>tài</a:t>
            </a:r>
            <a:endParaRPr lang="en-US" b="1"/>
          </a:p>
          <a:p>
            <a:r>
              <a:rPr lang="en-US" sz="2000">
                <a:latin typeface="Times New Roman" panose="02020603050405020304" charset="0"/>
                <a:sym typeface="+mn-ea"/>
              </a:rPr>
              <a:t>Sự </a:t>
            </a:r>
            <a:r>
              <a:rPr lang="vi-VN" altLang="en-US" sz="2000">
                <a:latin typeface="Times New Roman" panose="02020603050405020304" charset="0"/>
                <a:sym typeface="+mn-ea"/>
              </a:rPr>
              <a:t>phát triển của</a:t>
            </a:r>
            <a:r>
              <a:rPr lang="en-US" sz="2000" dirty="0">
                <a:latin typeface="Times New Roman" panose="02020603050405020304" charset="0"/>
                <a:sym typeface="+mn-ea"/>
              </a:rPr>
              <a:t> </a:t>
            </a:r>
            <a:r>
              <a:rPr lang="en-US" sz="2000" dirty="0" err="1">
                <a:latin typeface="Times New Roman" panose="02020603050405020304" charset="0"/>
                <a:sym typeface="+mn-ea"/>
              </a:rPr>
              <a:t>công</a:t>
            </a:r>
            <a:r>
              <a:rPr lang="en-US" sz="2000" dirty="0">
                <a:latin typeface="Times New Roman" panose="02020603050405020304" charset="0"/>
                <a:sym typeface="+mn-ea"/>
              </a:rPr>
              <a:t> </a:t>
            </a:r>
            <a:r>
              <a:rPr lang="en-US" sz="2000" dirty="0" err="1">
                <a:latin typeface="Times New Roman" panose="02020603050405020304" charset="0"/>
                <a:sym typeface="+mn-ea"/>
              </a:rPr>
              <a:t>nghệ</a:t>
            </a:r>
            <a:r>
              <a:rPr lang="en-US" sz="2000" dirty="0">
                <a:latin typeface="Times New Roman" panose="02020603050405020304" charset="0"/>
                <a:sym typeface="+mn-ea"/>
              </a:rPr>
              <a:t> </a:t>
            </a:r>
            <a:r>
              <a:rPr lang="en-US" sz="2000" dirty="0" err="1">
                <a:latin typeface="Times New Roman" panose="02020603050405020304" charset="0"/>
                <a:sym typeface="+mn-ea"/>
              </a:rPr>
              <a:t>thông</a:t>
            </a:r>
            <a:r>
              <a:rPr lang="en-US" sz="2000" dirty="0">
                <a:latin typeface="Times New Roman" panose="02020603050405020304" charset="0"/>
                <a:sym typeface="+mn-ea"/>
              </a:rPr>
              <a:t> tin </a:t>
            </a:r>
            <a:r>
              <a:rPr lang="en-US" sz="2000" dirty="0" err="1">
                <a:latin typeface="Times New Roman" panose="02020603050405020304" charset="0"/>
                <a:sym typeface="+mn-ea"/>
              </a:rPr>
              <a:t>đã</a:t>
            </a:r>
            <a:r>
              <a:rPr lang="en-US" sz="2000" dirty="0">
                <a:latin typeface="Times New Roman" panose="02020603050405020304" charset="0"/>
                <a:sym typeface="+mn-ea"/>
              </a:rPr>
              <a:t> </a:t>
            </a:r>
            <a:r>
              <a:rPr lang="en-US" sz="2000" dirty="0" err="1">
                <a:latin typeface="Times New Roman" panose="02020603050405020304" charset="0"/>
                <a:sym typeface="+mn-ea"/>
              </a:rPr>
              <a:t>làm</a:t>
            </a:r>
            <a:r>
              <a:rPr lang="en-US" sz="2000" dirty="0">
                <a:latin typeface="Times New Roman" panose="02020603050405020304" charset="0"/>
                <a:sym typeface="+mn-ea"/>
              </a:rPr>
              <a:t> </a:t>
            </a:r>
            <a:r>
              <a:rPr lang="en-US" sz="2000" dirty="0" err="1">
                <a:latin typeface="Times New Roman" panose="02020603050405020304" charset="0"/>
                <a:sym typeface="+mn-ea"/>
              </a:rPr>
              <a:t>thay</a:t>
            </a:r>
            <a:r>
              <a:rPr lang="en-US" sz="2000" dirty="0">
                <a:latin typeface="Times New Roman" panose="02020603050405020304" charset="0"/>
                <a:sym typeface="+mn-ea"/>
              </a:rPr>
              <a:t> </a:t>
            </a:r>
            <a:r>
              <a:rPr lang="en-US" sz="2000" dirty="0" err="1">
                <a:latin typeface="Times New Roman" panose="02020603050405020304" charset="0"/>
                <a:sym typeface="+mn-ea"/>
              </a:rPr>
              <a:t>đổi</a:t>
            </a:r>
            <a:r>
              <a:rPr lang="en-US" sz="2000" dirty="0">
                <a:latin typeface="Times New Roman" panose="02020603050405020304" charset="0"/>
                <a:sym typeface="+mn-ea"/>
              </a:rPr>
              <a:t> </a:t>
            </a:r>
            <a:r>
              <a:rPr lang="en-US" sz="2000" dirty="0" err="1">
                <a:latin typeface="Times New Roman" panose="02020603050405020304" charset="0"/>
                <a:sym typeface="+mn-ea"/>
              </a:rPr>
              <a:t>cuộc</a:t>
            </a:r>
            <a:r>
              <a:rPr lang="en-US" sz="2000" dirty="0">
                <a:latin typeface="Times New Roman" panose="02020603050405020304" charset="0"/>
                <a:sym typeface="+mn-ea"/>
              </a:rPr>
              <a:t> </a:t>
            </a:r>
            <a:r>
              <a:rPr lang="en-US" sz="2000" dirty="0" err="1">
                <a:latin typeface="Times New Roman" panose="02020603050405020304" charset="0"/>
                <a:sym typeface="+mn-ea"/>
              </a:rPr>
              <a:t>sống</a:t>
            </a:r>
            <a:r>
              <a:rPr lang="en-US" sz="2000" dirty="0">
                <a:latin typeface="Times New Roman" panose="02020603050405020304" charset="0"/>
                <a:sym typeface="+mn-ea"/>
              </a:rPr>
              <a:t> </a:t>
            </a:r>
            <a:r>
              <a:rPr lang="en-US" sz="2000">
                <a:latin typeface="Times New Roman" panose="02020603050405020304" charset="0"/>
                <a:sym typeface="+mn-ea"/>
              </a:rPr>
              <a:t>con người một cách mạnh mẽ.</a:t>
            </a:r>
            <a:r>
              <a:rPr lang="vi-VN" sz="2000">
                <a:latin typeface="Times New Roman" panose="02020603050405020304" charset="0"/>
                <a:sym typeface="+mn-ea"/>
              </a:rPr>
              <a:t> </a:t>
            </a:r>
            <a:r>
              <a:rPr lang="en-US" sz="2000">
                <a:latin typeface="Times New Roman" panose="02020603050405020304" charset="0"/>
                <a:sym typeface="+mn-ea"/>
              </a:rPr>
              <a:t>Ứng dụng của nó đối với đời sống </a:t>
            </a:r>
            <a:r>
              <a:rPr lang="en-US" sz="2000" dirty="0">
                <a:latin typeface="Times New Roman" panose="02020603050405020304" charset="0"/>
                <a:sym typeface="+mn-ea"/>
              </a:rPr>
              <a:t>con </a:t>
            </a:r>
            <a:r>
              <a:rPr lang="en-US" sz="2000" dirty="0" err="1">
                <a:latin typeface="Times New Roman" panose="02020603050405020304" charset="0"/>
                <a:sym typeface="+mn-ea"/>
              </a:rPr>
              <a:t>ng</a:t>
            </a:r>
            <a:r>
              <a:rPr lang="vi-VN" sz="2000">
                <a:latin typeface="Times New Roman" panose="02020603050405020304" charset="0"/>
                <a:sym typeface="+mn-ea"/>
              </a:rPr>
              <a:t>ười </a:t>
            </a:r>
            <a:r>
              <a:rPr lang="en-US" sz="2000">
                <a:latin typeface="Times New Roman" panose="02020603050405020304" charset="0"/>
                <a:sym typeface="+mn-ea"/>
              </a:rPr>
              <a:t>ngày càng nhiều. Nó được ứng dụng nhiều</a:t>
            </a:r>
            <a:r>
              <a:rPr lang="vi-VN" sz="2000">
                <a:latin typeface="Times New Roman" panose="02020603050405020304" charset="0"/>
                <a:sym typeface="+mn-ea"/>
              </a:rPr>
              <a:t> </a:t>
            </a:r>
            <a:r>
              <a:rPr lang="vi-VN" sz="2000" dirty="0">
                <a:latin typeface="Times New Roman" panose="02020603050405020304" charset="0"/>
                <a:sym typeface="+mn-ea"/>
              </a:rPr>
              <a:t>trong việc lưu trữ, quản </a:t>
            </a:r>
            <a:r>
              <a:rPr lang="vi-VN" sz="2000">
                <a:latin typeface="Times New Roman" panose="02020603050405020304" charset="0"/>
                <a:sym typeface="+mn-ea"/>
              </a:rPr>
              <a:t>l</a:t>
            </a:r>
            <a:r>
              <a:rPr lang="en-US" sz="2000">
                <a:latin typeface="Times New Roman" panose="02020603050405020304" charset="0"/>
                <a:sym typeface="+mn-ea"/>
              </a:rPr>
              <a:t>ý, tra cứu, học tập và trong nhiều công việc khác như bán hàng.</a:t>
            </a:r>
            <a:endParaRPr lang="en-US" sz="2000" dirty="0">
              <a:solidFill>
                <a:schemeClr val="tx1"/>
              </a:solidFill>
              <a:latin typeface="Times New Roman" panose="02020603050405020304" charset="0"/>
            </a:endParaRPr>
          </a:p>
          <a:p>
            <a:r>
              <a:rPr lang="en-US" sz="2000"/>
              <a:t> </a:t>
            </a:r>
            <a:r>
              <a:rPr lang="en-US" sz="2000">
                <a:latin typeface="Times New Roman" panose="02020603050405020304" charset="0"/>
                <a:sym typeface="+mn-ea"/>
              </a:rPr>
              <a:t>Sau một thời gian học tập tại trường và nghiên cứu thực nghiệm em đã chọn đề tài quản lý cửa hàng giới thiệu và đặt hàng phụ kiện</a:t>
            </a:r>
            <a:r>
              <a:rPr lang="vi-VN" altLang="en-US" sz="2000">
                <a:latin typeface="Times New Roman" panose="02020603050405020304" charset="0"/>
                <a:sym typeface="+mn-ea"/>
              </a:rPr>
              <a:t>.</a:t>
            </a:r>
            <a:endParaRPr lang="en-US" sz="2000"/>
          </a:p>
        </p:txBody>
      </p:sp>
      <p:sp>
        <p:nvSpPr>
          <p:cNvPr id="2" name="Rectangle 3"/>
          <p:cNvSpPr>
            <a:spLocks noGrp="1" noChangeArrowheads="1"/>
          </p:cNvSpPr>
          <p:nvPr/>
        </p:nvSpPr>
        <p:spPr bwMode="gray">
          <a:xfrm>
            <a:off x="634365" y="3891280"/>
            <a:ext cx="8052435" cy="225044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vi-VN" altLang="en-US" b="1" dirty="0">
                <a:solidFill>
                  <a:srgbClr val="002060"/>
                </a:solidFill>
                <a:latin typeface="Times New Roman" panose="02020603050405020304" charset="0"/>
                <a:cs typeface="Times New Roman" panose="02020603050405020304" charset="0"/>
                <a:sym typeface="+mn-ea"/>
              </a:rPr>
              <a:t>2</a:t>
            </a:r>
            <a:r>
              <a:rPr lang="en-US" b="1" dirty="0">
                <a:solidFill>
                  <a:srgbClr val="002060"/>
                </a:solidFill>
                <a:latin typeface="Times New Roman" panose="02020603050405020304" charset="0"/>
                <a:cs typeface="Times New Roman" panose="02020603050405020304" charset="0"/>
                <a:sym typeface="+mn-ea"/>
              </a:rPr>
              <a:t>. </a:t>
            </a:r>
            <a:r>
              <a:rPr lang="vi-VN" altLang="en-US" b="1" dirty="0" err="1">
                <a:solidFill>
                  <a:srgbClr val="002060"/>
                </a:solidFill>
                <a:latin typeface="Times New Roman" panose="02020603050405020304" charset="0"/>
                <a:cs typeface="Times New Roman" panose="02020603050405020304" charset="0"/>
                <a:sym typeface="+mn-ea"/>
              </a:rPr>
              <a:t>Mục tiêu của </a:t>
            </a:r>
            <a:r>
              <a:rPr lang="en-US" b="1" dirty="0" err="1">
                <a:solidFill>
                  <a:srgbClr val="002060"/>
                </a:solidFill>
                <a:latin typeface="Times New Roman" panose="02020603050405020304" charset="0"/>
                <a:cs typeface="Times New Roman" panose="02020603050405020304" charset="0"/>
                <a:sym typeface="+mn-ea"/>
              </a:rPr>
              <a:t>đề</a:t>
            </a:r>
            <a:r>
              <a:rPr lang="en-US" b="1" dirty="0">
                <a:solidFill>
                  <a:srgbClr val="002060"/>
                </a:solidFill>
                <a:latin typeface="Times New Roman" panose="02020603050405020304" charset="0"/>
                <a:cs typeface="Times New Roman" panose="02020603050405020304" charset="0"/>
                <a:sym typeface="+mn-ea"/>
              </a:rPr>
              <a:t> </a:t>
            </a:r>
            <a:r>
              <a:rPr lang="en-US" b="1" dirty="0" err="1">
                <a:solidFill>
                  <a:srgbClr val="002060"/>
                </a:solidFill>
                <a:latin typeface="Times New Roman" panose="02020603050405020304" charset="0"/>
                <a:cs typeface="Times New Roman" panose="02020603050405020304" charset="0"/>
                <a:sym typeface="+mn-ea"/>
              </a:rPr>
              <a:t>tài</a:t>
            </a:r>
            <a:endParaRPr lang="en-US" b="1"/>
          </a:p>
          <a:p>
            <a:r>
              <a:rPr lang="en-US" sz="2000" dirty="0" err="1">
                <a:latin typeface="Times New Roman" panose="02020603050405020304" charset="0"/>
                <a:sym typeface="+mn-ea"/>
              </a:rPr>
              <a:t>Xây</a:t>
            </a:r>
            <a:r>
              <a:rPr lang="en-US" sz="2000" dirty="0">
                <a:latin typeface="Times New Roman" panose="02020603050405020304" charset="0"/>
                <a:sym typeface="+mn-ea"/>
              </a:rPr>
              <a:t> </a:t>
            </a:r>
            <a:r>
              <a:rPr lang="en-US" sz="2000" dirty="0" err="1">
                <a:latin typeface="Times New Roman" panose="02020603050405020304" charset="0"/>
                <a:sym typeface="+mn-ea"/>
              </a:rPr>
              <a:t>dựng</a:t>
            </a:r>
            <a:r>
              <a:rPr lang="en-US" sz="2000" dirty="0">
                <a:latin typeface="Times New Roman" panose="02020603050405020304" charset="0"/>
                <a:sym typeface="+mn-ea"/>
              </a:rPr>
              <a:t> </a:t>
            </a:r>
            <a:r>
              <a:rPr lang="en-US" sz="2000" err="1">
                <a:latin typeface="Times New Roman" panose="02020603050405020304" charset="0"/>
                <a:sym typeface="+mn-ea"/>
              </a:rPr>
              <a:t>được</a:t>
            </a:r>
            <a:r>
              <a:rPr lang="en-US" sz="2000">
                <a:latin typeface="Times New Roman" panose="02020603050405020304" charset="0"/>
                <a:sym typeface="+mn-ea"/>
              </a:rPr>
              <a:t> chương trình quản </a:t>
            </a:r>
            <a:r>
              <a:rPr lang="en-US" sz="2000" err="1">
                <a:latin typeface="Times New Roman" panose="02020603050405020304" charset="0"/>
                <a:sym typeface="+mn-ea"/>
              </a:rPr>
              <a:t>lý</a:t>
            </a:r>
            <a:r>
              <a:rPr lang="en-US" sz="2000">
                <a:latin typeface="Times New Roman" panose="02020603050405020304" charset="0"/>
                <a:sym typeface="+mn-ea"/>
              </a:rPr>
              <a:t> bán hàng đơn giản </a:t>
            </a:r>
            <a:r>
              <a:rPr lang="vi-VN" altLang="en-US" sz="2000">
                <a:latin typeface="Times New Roman" panose="02020603050405020304" charset="0"/>
                <a:sym typeface="+mn-ea"/>
              </a:rPr>
              <a:t>giúp cho chủ cửa hàng quản lý hàng hóa dễ dàng.</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Phần mềm quản lý cửa hàng phụ kiện có khả năng xử lý và bảo mật cao, giúp cho công việc quản lý trở nên nhẹ nhành hơn và việc tìm kiếm</a:t>
            </a:r>
            <a:r>
              <a:rPr lang="vi-VN" altLang="en-US" sz="2000">
                <a:latin typeface="Times New Roman" panose="02020603050405020304" charset="0"/>
                <a:cs typeface="Times New Roman" panose="02020603050405020304" charset="0"/>
              </a:rPr>
              <a:t>,</a:t>
            </a:r>
            <a:r>
              <a:rPr lang="en-US" sz="2000">
                <a:latin typeface="Times New Roman" panose="02020603050405020304" charset="0"/>
                <a:cs typeface="Times New Roman" panose="02020603050405020304" charset="0"/>
              </a:rPr>
              <a:t> thanh toán diễn ra nhanh hơn...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1"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37490"/>
            <a:ext cx="8229600" cy="868363"/>
          </a:xfrm>
        </p:spPr>
        <p:txBody>
          <a:bodyPr/>
          <a:lstStyle/>
          <a:p>
            <a:r>
              <a:rPr lang="vi-VN" altLang="en-US" sz="4300" i="0"/>
              <a:t>Các Chức Năng Của Hệ Thống</a:t>
            </a:r>
          </a:p>
        </p:txBody>
      </p:sp>
      <p:grpSp>
        <p:nvGrpSpPr>
          <p:cNvPr id="9219" name="Group 3"/>
          <p:cNvGrpSpPr/>
          <p:nvPr/>
        </p:nvGrpSpPr>
        <p:grpSpPr bwMode="auto">
          <a:xfrm>
            <a:off x="822325" y="1876425"/>
            <a:ext cx="1912938" cy="3605213"/>
            <a:chOff x="513" y="998"/>
            <a:chExt cx="1109" cy="2271"/>
          </a:xfrm>
        </p:grpSpPr>
        <p:sp>
          <p:nvSpPr>
            <p:cNvPr id="9220" name="Freeform 4"/>
            <p:cNvSpPr/>
            <p:nvPr/>
          </p:nvSpPr>
          <p:spPr bwMode="gray">
            <a:xfrm flipV="1">
              <a:off x="683" y="2087"/>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en-US"/>
            </a:p>
          </p:txBody>
        </p:sp>
        <p:sp>
          <p:nvSpPr>
            <p:cNvPr id="9221" name="Freeform 5"/>
            <p:cNvSpPr/>
            <p:nvPr/>
          </p:nvSpPr>
          <p:spPr bwMode="gray">
            <a:xfrm rot="-5400000">
              <a:off x="917" y="1548"/>
              <a:ext cx="301" cy="1109"/>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en-US"/>
            </a:p>
          </p:txBody>
        </p:sp>
        <p:sp>
          <p:nvSpPr>
            <p:cNvPr id="9222" name="Freeform 6"/>
            <p:cNvSpPr/>
            <p:nvPr/>
          </p:nvSpPr>
          <p:spPr bwMode="gray">
            <a:xfrm>
              <a:off x="677" y="998"/>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en-US"/>
            </a:p>
          </p:txBody>
        </p:sp>
      </p:grpSp>
      <p:sp>
        <p:nvSpPr>
          <p:cNvPr id="9223" name="AutoShape 7"/>
          <p:cNvSpPr>
            <a:spLocks noChangeArrowheads="1"/>
          </p:cNvSpPr>
          <p:nvPr/>
        </p:nvSpPr>
        <p:spPr bwMode="gray">
          <a:xfrm>
            <a:off x="3408363" y="3030538"/>
            <a:ext cx="5457825" cy="1304925"/>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w="6350" algn="ctr">
            <a:noFill/>
            <a:prstDash val="sysDot"/>
            <a:round/>
          </a:ln>
          <a:effectLst/>
        </p:spPr>
        <p:txBody>
          <a:bodyPr wrap="none" anchor="ctr"/>
          <a:lstStyle/>
          <a:p>
            <a:endParaRPr lang="en-US"/>
          </a:p>
        </p:txBody>
      </p:sp>
      <p:sp>
        <p:nvSpPr>
          <p:cNvPr id="9224" name="AutoShape 8"/>
          <p:cNvSpPr>
            <a:spLocks noChangeArrowheads="1"/>
          </p:cNvSpPr>
          <p:nvPr/>
        </p:nvSpPr>
        <p:spPr bwMode="gray">
          <a:xfrm>
            <a:off x="4287838" y="3476625"/>
            <a:ext cx="376237" cy="344488"/>
          </a:xfrm>
          <a:prstGeom prst="rightArrow">
            <a:avLst>
              <a:gd name="adj1" fmla="val 50000"/>
              <a:gd name="adj2" fmla="val 45507"/>
            </a:avLst>
          </a:prstGeom>
          <a:solidFill>
            <a:srgbClr val="FEFEFE"/>
          </a:solidFill>
          <a:ln w="9525">
            <a:noFill/>
            <a:miter lim="800000"/>
          </a:ln>
          <a:effectLst/>
        </p:spPr>
        <p:txBody>
          <a:bodyPr wrap="none" anchor="ctr"/>
          <a:lstStyle/>
          <a:p>
            <a:endParaRPr lang="en-US"/>
          </a:p>
        </p:txBody>
      </p:sp>
      <p:sp>
        <p:nvSpPr>
          <p:cNvPr id="9225" name="AutoShape 9"/>
          <p:cNvSpPr>
            <a:spLocks noChangeArrowheads="1"/>
          </p:cNvSpPr>
          <p:nvPr/>
        </p:nvSpPr>
        <p:spPr bwMode="ltGray">
          <a:xfrm>
            <a:off x="3443288" y="4534535"/>
            <a:ext cx="5422900" cy="1314450"/>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w="6350" algn="ctr">
            <a:noFill/>
            <a:prstDash val="sysDot"/>
            <a:round/>
          </a:ln>
          <a:effectLst/>
        </p:spPr>
        <p:txBody>
          <a:bodyPr wrap="none" anchor="ctr"/>
          <a:lstStyle/>
          <a:p>
            <a:endParaRPr lang="en-US"/>
          </a:p>
        </p:txBody>
      </p:sp>
      <p:sp>
        <p:nvSpPr>
          <p:cNvPr id="9226" name="AutoShape 10"/>
          <p:cNvSpPr>
            <a:spLocks noChangeArrowheads="1"/>
          </p:cNvSpPr>
          <p:nvPr/>
        </p:nvSpPr>
        <p:spPr bwMode="gray">
          <a:xfrm>
            <a:off x="4260850" y="5018088"/>
            <a:ext cx="376238" cy="347662"/>
          </a:xfrm>
          <a:prstGeom prst="rightArrow">
            <a:avLst>
              <a:gd name="adj1" fmla="val 50000"/>
              <a:gd name="adj2" fmla="val 45091"/>
            </a:avLst>
          </a:prstGeom>
          <a:solidFill>
            <a:srgbClr val="FEFEFE"/>
          </a:solidFill>
          <a:ln w="9525">
            <a:noFill/>
            <a:miter lim="800000"/>
          </a:ln>
          <a:effectLst/>
        </p:spPr>
        <p:txBody>
          <a:bodyPr wrap="none" anchor="ctr"/>
          <a:lstStyle/>
          <a:p>
            <a:endParaRPr lang="en-US"/>
          </a:p>
        </p:txBody>
      </p:sp>
      <p:sp>
        <p:nvSpPr>
          <p:cNvPr id="9227" name="AutoShape 11"/>
          <p:cNvSpPr>
            <a:spLocks noChangeArrowheads="1"/>
          </p:cNvSpPr>
          <p:nvPr/>
        </p:nvSpPr>
        <p:spPr bwMode="gray">
          <a:xfrm>
            <a:off x="3408363" y="1535113"/>
            <a:ext cx="5457825" cy="1304925"/>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w="6350" algn="ctr">
            <a:noFill/>
            <a:prstDash val="sysDot"/>
            <a:round/>
          </a:ln>
          <a:effectLst/>
        </p:spPr>
        <p:txBody>
          <a:bodyPr wrap="none" anchor="ctr"/>
          <a:lstStyle/>
          <a:p>
            <a:endParaRPr lang="en-US"/>
          </a:p>
        </p:txBody>
      </p:sp>
      <p:sp>
        <p:nvSpPr>
          <p:cNvPr id="9228" name="AutoShape 12"/>
          <p:cNvSpPr>
            <a:spLocks noChangeArrowheads="1"/>
          </p:cNvSpPr>
          <p:nvPr/>
        </p:nvSpPr>
        <p:spPr bwMode="gray">
          <a:xfrm>
            <a:off x="4268788" y="1981200"/>
            <a:ext cx="376237" cy="344488"/>
          </a:xfrm>
          <a:prstGeom prst="rightArrow">
            <a:avLst>
              <a:gd name="adj1" fmla="val 50000"/>
              <a:gd name="adj2" fmla="val 45507"/>
            </a:avLst>
          </a:prstGeom>
          <a:solidFill>
            <a:srgbClr val="FEFEFE"/>
          </a:solidFill>
          <a:ln w="9525">
            <a:noFill/>
            <a:miter lim="800000"/>
          </a:ln>
          <a:effectLst/>
        </p:spPr>
        <p:txBody>
          <a:bodyPr wrap="none" anchor="ctr"/>
          <a:lstStyle/>
          <a:p>
            <a:endParaRPr lang="en-US"/>
          </a:p>
        </p:txBody>
      </p:sp>
      <p:sp>
        <p:nvSpPr>
          <p:cNvPr id="9229" name="AutoShape 13"/>
          <p:cNvSpPr>
            <a:spLocks noChangeArrowheads="1"/>
          </p:cNvSpPr>
          <p:nvPr/>
        </p:nvSpPr>
        <p:spPr bwMode="gray">
          <a:xfrm>
            <a:off x="2825750" y="1519238"/>
            <a:ext cx="1628775" cy="12985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endParaRPr lang="en-US"/>
          </a:p>
        </p:txBody>
      </p:sp>
      <p:sp>
        <p:nvSpPr>
          <p:cNvPr id="9230" name="Freeform 14"/>
          <p:cNvSpPr/>
          <p:nvPr/>
        </p:nvSpPr>
        <p:spPr bwMode="gray">
          <a:xfrm>
            <a:off x="2889250" y="1584325"/>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ln>
        </p:spPr>
        <p:txBody>
          <a:bodyPr/>
          <a:lstStyle/>
          <a:p>
            <a:endParaRPr lang="en-US"/>
          </a:p>
        </p:txBody>
      </p:sp>
      <p:sp>
        <p:nvSpPr>
          <p:cNvPr id="9231" name="AutoShape 15"/>
          <p:cNvSpPr>
            <a:spLocks noChangeArrowheads="1"/>
          </p:cNvSpPr>
          <p:nvPr/>
        </p:nvSpPr>
        <p:spPr bwMode="gray">
          <a:xfrm>
            <a:off x="2838450" y="3021013"/>
            <a:ext cx="1628775" cy="1298575"/>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endParaRPr lang="en-US"/>
          </a:p>
        </p:txBody>
      </p:sp>
      <p:sp>
        <p:nvSpPr>
          <p:cNvPr id="9232" name="Freeform 16"/>
          <p:cNvSpPr/>
          <p:nvPr/>
        </p:nvSpPr>
        <p:spPr bwMode="gray">
          <a:xfrm>
            <a:off x="2892425" y="3086100"/>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w="0">
            <a:noFill/>
            <a:prstDash val="solid"/>
            <a:round/>
          </a:ln>
        </p:spPr>
        <p:txBody>
          <a:bodyPr/>
          <a:lstStyle/>
          <a:p>
            <a:endParaRPr lang="en-US"/>
          </a:p>
        </p:txBody>
      </p:sp>
      <p:sp>
        <p:nvSpPr>
          <p:cNvPr id="9233" name="AutoShape 17"/>
          <p:cNvSpPr>
            <a:spLocks noChangeArrowheads="1"/>
          </p:cNvSpPr>
          <p:nvPr/>
        </p:nvSpPr>
        <p:spPr bwMode="gray">
          <a:xfrm>
            <a:off x="2819400" y="4543425"/>
            <a:ext cx="1628775" cy="1298575"/>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endParaRPr lang="en-US"/>
          </a:p>
        </p:txBody>
      </p:sp>
      <p:sp>
        <p:nvSpPr>
          <p:cNvPr id="9234" name="Freeform 18"/>
          <p:cNvSpPr/>
          <p:nvPr/>
        </p:nvSpPr>
        <p:spPr bwMode="gray">
          <a:xfrm>
            <a:off x="2873375" y="4598988"/>
            <a:ext cx="811213" cy="64928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ln>
        </p:spPr>
        <p:txBody>
          <a:bodyPr/>
          <a:lstStyle/>
          <a:p>
            <a:endParaRPr lang="en-US"/>
          </a:p>
        </p:txBody>
      </p:sp>
      <p:pic>
        <p:nvPicPr>
          <p:cNvPr id="9235" name="Picture 19" descr="YG_circle001"/>
          <p:cNvPicPr>
            <a:picLocks noChangeAspect="1" noChangeArrowheads="1"/>
          </p:cNvPicPr>
          <p:nvPr/>
        </p:nvPicPr>
        <p:blipFill>
          <a:blip r:embed="rId2"/>
          <a:srcRect/>
          <a:stretch>
            <a:fillRect/>
          </a:stretch>
        </p:blipFill>
        <p:spPr bwMode="auto">
          <a:xfrm>
            <a:off x="253048" y="2689860"/>
            <a:ext cx="1882775" cy="1879600"/>
          </a:xfrm>
          <a:prstGeom prst="rect">
            <a:avLst/>
          </a:prstGeom>
          <a:noFill/>
        </p:spPr>
      </p:pic>
      <p:sp>
        <p:nvSpPr>
          <p:cNvPr id="9236" name="Text Box 20"/>
          <p:cNvSpPr txBox="1">
            <a:spLocks noChangeArrowheads="1"/>
          </p:cNvSpPr>
          <p:nvPr/>
        </p:nvSpPr>
        <p:spPr bwMode="black">
          <a:xfrm>
            <a:off x="4663758" y="1526223"/>
            <a:ext cx="3932237" cy="1322070"/>
          </a:xfrm>
          <a:prstGeom prst="rect">
            <a:avLst/>
          </a:prstGeom>
          <a:noFill/>
          <a:ln w="9525" algn="ctr">
            <a:noFill/>
            <a:miter lim="800000"/>
          </a:ln>
          <a:effectLst/>
        </p:spPr>
        <p:txBody>
          <a:bodyPr>
            <a:spAutoFit/>
          </a:bodyPr>
          <a:lstStyle/>
          <a:p>
            <a:pPr marL="342900" indent="-342900" eaLnBrk="0" hangingPunct="0">
              <a:buAutoNum type="arabicPeriod"/>
            </a:pPr>
            <a:r>
              <a:rPr lang="vi-VN" altLang="en-US" sz="1600">
                <a:solidFill>
                  <a:srgbClr val="000000"/>
                </a:solidFill>
                <a:latin typeface="+mj-lt"/>
                <a:cs typeface="+mj-lt"/>
              </a:rPr>
              <a:t>Thêm sản phẩm</a:t>
            </a:r>
          </a:p>
          <a:p>
            <a:pPr marL="342900" indent="-342900" eaLnBrk="0" hangingPunct="0">
              <a:buAutoNum type="arabicPeriod"/>
            </a:pPr>
            <a:r>
              <a:rPr lang="vi-VN" altLang="en-US" sz="1600">
                <a:solidFill>
                  <a:srgbClr val="000000"/>
                </a:solidFill>
                <a:latin typeface="+mj-lt"/>
                <a:cs typeface="+mj-lt"/>
              </a:rPr>
              <a:t>Hiện thị DS sản phẩm</a:t>
            </a:r>
          </a:p>
          <a:p>
            <a:pPr marL="342900" indent="-342900" eaLnBrk="0" hangingPunct="0">
              <a:buAutoNum type="arabicPeriod"/>
            </a:pPr>
            <a:r>
              <a:rPr lang="vi-VN" altLang="en-US" sz="1600">
                <a:solidFill>
                  <a:srgbClr val="000000"/>
                </a:solidFill>
                <a:latin typeface="+mj-lt"/>
                <a:cs typeface="+mj-lt"/>
              </a:rPr>
              <a:t>Sửa thông tin sản phẩm</a:t>
            </a:r>
          </a:p>
          <a:p>
            <a:pPr marL="342900" indent="-342900" eaLnBrk="0" hangingPunct="0">
              <a:buAutoNum type="arabicPeriod"/>
            </a:pPr>
            <a:r>
              <a:rPr lang="vi-VN" altLang="en-US" sz="1600">
                <a:solidFill>
                  <a:srgbClr val="000000"/>
                </a:solidFill>
                <a:latin typeface="+mj-lt"/>
                <a:cs typeface="+mj-lt"/>
              </a:rPr>
              <a:t>Xóa sản phẩm</a:t>
            </a:r>
          </a:p>
          <a:p>
            <a:pPr marL="342900" indent="-342900" eaLnBrk="0" hangingPunct="0">
              <a:buAutoNum type="arabicPeriod"/>
            </a:pPr>
            <a:r>
              <a:rPr lang="vi-VN" altLang="en-US" sz="1600">
                <a:solidFill>
                  <a:srgbClr val="000000"/>
                </a:solidFill>
                <a:latin typeface="+mj-lt"/>
                <a:cs typeface="+mj-lt"/>
              </a:rPr>
              <a:t>Tìm kiếm sản phẩm</a:t>
            </a:r>
          </a:p>
        </p:txBody>
      </p:sp>
      <p:sp>
        <p:nvSpPr>
          <p:cNvPr id="9237" name="Text Box 21"/>
          <p:cNvSpPr txBox="1">
            <a:spLocks noChangeArrowheads="1"/>
          </p:cNvSpPr>
          <p:nvPr/>
        </p:nvSpPr>
        <p:spPr bwMode="black">
          <a:xfrm>
            <a:off x="4678363" y="3110548"/>
            <a:ext cx="3932237" cy="1076325"/>
          </a:xfrm>
          <a:prstGeom prst="rect">
            <a:avLst/>
          </a:prstGeom>
          <a:noFill/>
          <a:ln w="9525" algn="ctr">
            <a:noFill/>
            <a:miter lim="800000"/>
          </a:ln>
          <a:effectLst/>
        </p:spPr>
        <p:txBody>
          <a:bodyPr>
            <a:spAutoFit/>
          </a:bodyPr>
          <a:lstStyle/>
          <a:p>
            <a:pPr marL="342900" indent="-342900" eaLnBrk="0" hangingPunct="0">
              <a:buAutoNum type="arabicPeriod"/>
            </a:pPr>
            <a:r>
              <a:rPr lang="vi-VN" altLang="en-US" sz="1600" dirty="0">
                <a:solidFill>
                  <a:srgbClr val="000000"/>
                </a:solidFill>
                <a:latin typeface="+mj-lt"/>
                <a:cs typeface="+mj-lt"/>
                <a:sym typeface="+mn-ea"/>
              </a:rPr>
              <a:t>Thêm </a:t>
            </a:r>
            <a:r>
              <a:rPr lang="en-US" altLang="en-US" sz="1600" dirty="0" err="1">
                <a:solidFill>
                  <a:srgbClr val="000000"/>
                </a:solidFill>
                <a:latin typeface="+mj-lt"/>
                <a:cs typeface="+mj-lt"/>
                <a:sym typeface="+mn-ea"/>
              </a:rPr>
              <a:t>tài</a:t>
            </a:r>
            <a:r>
              <a:rPr lang="en-US" altLang="en-US" sz="1600" dirty="0">
                <a:solidFill>
                  <a:srgbClr val="000000"/>
                </a:solidFill>
                <a:latin typeface="+mj-lt"/>
                <a:cs typeface="+mj-lt"/>
                <a:sym typeface="+mn-ea"/>
              </a:rPr>
              <a:t> </a:t>
            </a:r>
            <a:r>
              <a:rPr lang="en-US" altLang="en-US" sz="1600" dirty="0" err="1">
                <a:solidFill>
                  <a:srgbClr val="000000"/>
                </a:solidFill>
                <a:latin typeface="+mj-lt"/>
                <a:cs typeface="+mj-lt"/>
                <a:sym typeface="+mn-ea"/>
              </a:rPr>
              <a:t>khoản</a:t>
            </a:r>
            <a:r>
              <a:rPr lang="vi-VN" altLang="en-US" sz="1600" dirty="0">
                <a:solidFill>
                  <a:srgbClr val="000000"/>
                </a:solidFill>
                <a:latin typeface="+mj-lt"/>
                <a:cs typeface="+mj-lt"/>
                <a:sym typeface="+mn-ea"/>
              </a:rPr>
              <a:t> </a:t>
            </a:r>
            <a:endParaRPr lang="vi-VN" altLang="en-US" sz="1600" dirty="0">
              <a:solidFill>
                <a:srgbClr val="000000"/>
              </a:solidFill>
              <a:latin typeface="+mj-lt"/>
              <a:cs typeface="+mj-lt"/>
            </a:endParaRPr>
          </a:p>
          <a:p>
            <a:pPr marL="342900" indent="-342900" eaLnBrk="0" hangingPunct="0">
              <a:buAutoNum type="arabicPeriod"/>
            </a:pPr>
            <a:r>
              <a:rPr lang="vi-VN" altLang="en-US" sz="1600" dirty="0">
                <a:solidFill>
                  <a:srgbClr val="000000"/>
                </a:solidFill>
                <a:latin typeface="+mj-lt"/>
                <a:cs typeface="+mj-lt"/>
                <a:sym typeface="+mn-ea"/>
              </a:rPr>
              <a:t>Hiện thị DS </a:t>
            </a:r>
            <a:r>
              <a:rPr lang="en-US" altLang="en-US" sz="1600" dirty="0" err="1">
                <a:solidFill>
                  <a:srgbClr val="000000"/>
                </a:solidFill>
                <a:latin typeface="+mj-lt"/>
                <a:cs typeface="+mj-lt"/>
                <a:sym typeface="+mn-ea"/>
              </a:rPr>
              <a:t>tài</a:t>
            </a:r>
            <a:r>
              <a:rPr lang="en-US" altLang="en-US" sz="1600" dirty="0">
                <a:solidFill>
                  <a:srgbClr val="000000"/>
                </a:solidFill>
                <a:latin typeface="+mj-lt"/>
                <a:cs typeface="+mj-lt"/>
                <a:sym typeface="+mn-ea"/>
              </a:rPr>
              <a:t> </a:t>
            </a:r>
            <a:r>
              <a:rPr lang="en-US" altLang="en-US" sz="1600" dirty="0" err="1">
                <a:solidFill>
                  <a:srgbClr val="000000"/>
                </a:solidFill>
                <a:latin typeface="+mj-lt"/>
                <a:cs typeface="+mj-lt"/>
                <a:sym typeface="+mn-ea"/>
              </a:rPr>
              <a:t>khoản</a:t>
            </a:r>
            <a:endParaRPr lang="vi-VN" altLang="en-US" sz="1600" dirty="0">
              <a:solidFill>
                <a:srgbClr val="000000"/>
              </a:solidFill>
              <a:latin typeface="+mj-lt"/>
              <a:cs typeface="+mj-lt"/>
            </a:endParaRPr>
          </a:p>
          <a:p>
            <a:pPr marL="342900" indent="-342900" eaLnBrk="0" hangingPunct="0">
              <a:buAutoNum type="arabicPeriod"/>
            </a:pPr>
            <a:r>
              <a:rPr lang="vi-VN" altLang="en-US" sz="1600" dirty="0">
                <a:solidFill>
                  <a:srgbClr val="000000"/>
                </a:solidFill>
                <a:latin typeface="+mj-lt"/>
                <a:cs typeface="+mj-lt"/>
                <a:sym typeface="+mn-ea"/>
              </a:rPr>
              <a:t>Xóa </a:t>
            </a:r>
            <a:r>
              <a:rPr lang="en-US" altLang="en-US" sz="1600" dirty="0" err="1">
                <a:solidFill>
                  <a:srgbClr val="000000"/>
                </a:solidFill>
                <a:latin typeface="+mj-lt"/>
                <a:cs typeface="+mj-lt"/>
                <a:sym typeface="+mn-ea"/>
              </a:rPr>
              <a:t>tài</a:t>
            </a:r>
            <a:r>
              <a:rPr lang="en-US" altLang="en-US" sz="1600" dirty="0">
                <a:solidFill>
                  <a:srgbClr val="000000"/>
                </a:solidFill>
                <a:latin typeface="+mj-lt"/>
                <a:cs typeface="+mj-lt"/>
                <a:sym typeface="+mn-ea"/>
              </a:rPr>
              <a:t> </a:t>
            </a:r>
            <a:r>
              <a:rPr lang="en-US" altLang="en-US" sz="1600" dirty="0" err="1">
                <a:solidFill>
                  <a:srgbClr val="000000"/>
                </a:solidFill>
                <a:latin typeface="+mj-lt"/>
                <a:cs typeface="+mj-lt"/>
                <a:sym typeface="+mn-ea"/>
              </a:rPr>
              <a:t>khoản</a:t>
            </a:r>
            <a:endParaRPr lang="vi-VN" altLang="en-US" sz="1600" dirty="0">
              <a:solidFill>
                <a:srgbClr val="000000"/>
              </a:solidFill>
              <a:latin typeface="+mj-lt"/>
              <a:cs typeface="+mj-lt"/>
            </a:endParaRPr>
          </a:p>
          <a:p>
            <a:pPr marL="342900" indent="-342900" eaLnBrk="0" hangingPunct="0">
              <a:buAutoNum type="arabicPeriod"/>
            </a:pPr>
            <a:r>
              <a:rPr lang="vi-VN" altLang="en-US" sz="1600" dirty="0">
                <a:solidFill>
                  <a:srgbClr val="000000"/>
                </a:solidFill>
                <a:latin typeface="+mj-lt"/>
                <a:cs typeface="+mj-lt"/>
                <a:sym typeface="+mn-ea"/>
              </a:rPr>
              <a:t>Tìm kiếm </a:t>
            </a:r>
            <a:r>
              <a:rPr lang="en-US" altLang="en-US" sz="1600" dirty="0" err="1">
                <a:solidFill>
                  <a:srgbClr val="000000"/>
                </a:solidFill>
                <a:latin typeface="+mj-lt"/>
                <a:cs typeface="+mj-lt"/>
                <a:sym typeface="+mn-ea"/>
              </a:rPr>
              <a:t>tài</a:t>
            </a:r>
            <a:r>
              <a:rPr lang="en-US" altLang="en-US" sz="1600" dirty="0">
                <a:solidFill>
                  <a:srgbClr val="000000"/>
                </a:solidFill>
                <a:latin typeface="+mj-lt"/>
                <a:cs typeface="+mj-lt"/>
                <a:sym typeface="+mn-ea"/>
              </a:rPr>
              <a:t> </a:t>
            </a:r>
            <a:r>
              <a:rPr lang="en-US" altLang="en-US" sz="1600" dirty="0" err="1">
                <a:solidFill>
                  <a:srgbClr val="000000"/>
                </a:solidFill>
                <a:latin typeface="+mj-lt"/>
                <a:cs typeface="+mj-lt"/>
                <a:sym typeface="+mn-ea"/>
              </a:rPr>
              <a:t>khoản</a:t>
            </a:r>
            <a:endParaRPr lang="en-US" sz="1600" dirty="0">
              <a:solidFill>
                <a:srgbClr val="000000"/>
              </a:solidFill>
              <a:latin typeface="+mj-lt"/>
              <a:cs typeface="+mj-lt"/>
            </a:endParaRPr>
          </a:p>
        </p:txBody>
      </p:sp>
      <p:sp>
        <p:nvSpPr>
          <p:cNvPr id="9239" name="Text Box 23"/>
          <p:cNvSpPr txBox="1">
            <a:spLocks noChangeArrowheads="1"/>
          </p:cNvSpPr>
          <p:nvPr/>
        </p:nvSpPr>
        <p:spPr bwMode="gray">
          <a:xfrm>
            <a:off x="407988" y="3348038"/>
            <a:ext cx="1573212" cy="645160"/>
          </a:xfrm>
          <a:prstGeom prst="rect">
            <a:avLst/>
          </a:prstGeom>
          <a:noFill/>
          <a:ln w="9525" algn="ctr">
            <a:noFill/>
            <a:miter lim="800000"/>
          </a:ln>
          <a:effectLst/>
        </p:spPr>
        <p:txBody>
          <a:bodyPr>
            <a:spAutoFit/>
          </a:bodyPr>
          <a:lstStyle/>
          <a:p>
            <a:pPr algn="ctr" eaLnBrk="0" hangingPunct="0"/>
            <a:r>
              <a:rPr lang="vi-VN" altLang="en-US" b="1"/>
              <a:t>Chức năng quản lý </a:t>
            </a:r>
          </a:p>
        </p:txBody>
      </p:sp>
      <p:sp>
        <p:nvSpPr>
          <p:cNvPr id="9240" name="Text Box 24"/>
          <p:cNvSpPr txBox="1">
            <a:spLocks noChangeArrowheads="1"/>
          </p:cNvSpPr>
          <p:nvPr/>
        </p:nvSpPr>
        <p:spPr bwMode="white">
          <a:xfrm>
            <a:off x="2803525" y="1772920"/>
            <a:ext cx="1673225" cy="829945"/>
          </a:xfrm>
          <a:prstGeom prst="rect">
            <a:avLst/>
          </a:prstGeom>
          <a:noFill/>
          <a:ln w="9525" algn="ctr">
            <a:noFill/>
            <a:miter lim="800000"/>
          </a:ln>
          <a:effectLst/>
        </p:spPr>
        <p:txBody>
          <a:bodyPr>
            <a:spAutoFit/>
          </a:bodyPr>
          <a:lstStyle/>
          <a:p>
            <a:pPr algn="ctr">
              <a:spcBef>
                <a:spcPct val="50000"/>
              </a:spcBef>
            </a:pPr>
            <a:r>
              <a:rPr lang="vi-VN" altLang="en-US" sz="2400" b="1">
                <a:solidFill>
                  <a:srgbClr val="FEFFFF"/>
                </a:solidFill>
              </a:rPr>
              <a:t>Quản lý sản phẩm</a:t>
            </a:r>
          </a:p>
        </p:txBody>
      </p:sp>
      <p:sp>
        <p:nvSpPr>
          <p:cNvPr id="9241" name="Text Box 25"/>
          <p:cNvSpPr txBox="1">
            <a:spLocks noChangeArrowheads="1"/>
          </p:cNvSpPr>
          <p:nvPr/>
        </p:nvSpPr>
        <p:spPr bwMode="white">
          <a:xfrm>
            <a:off x="2803525" y="3121025"/>
            <a:ext cx="1673225" cy="830997"/>
          </a:xfrm>
          <a:prstGeom prst="rect">
            <a:avLst/>
          </a:prstGeom>
          <a:noFill/>
          <a:ln w="9525" algn="ctr">
            <a:noFill/>
            <a:miter lim="800000"/>
          </a:ln>
          <a:effectLst/>
        </p:spPr>
        <p:txBody>
          <a:bodyPr wrap="square">
            <a:spAutoFit/>
          </a:bodyPr>
          <a:lstStyle/>
          <a:p>
            <a:pPr algn="ctr">
              <a:spcBef>
                <a:spcPct val="50000"/>
              </a:spcBef>
            </a:pPr>
            <a:r>
              <a:rPr lang="en-US" sz="2400" b="1" dirty="0">
                <a:solidFill>
                  <a:srgbClr val="FEFFFF"/>
                </a:solidFill>
              </a:rPr>
              <a:t> </a:t>
            </a:r>
            <a:r>
              <a:rPr lang="vi-VN" altLang="en-US" sz="2400" b="1" dirty="0">
                <a:solidFill>
                  <a:srgbClr val="FEFFFF"/>
                </a:solidFill>
              </a:rPr>
              <a:t>Quản lý </a:t>
            </a:r>
            <a:r>
              <a:rPr lang="en-US" altLang="en-US" sz="2400" b="1" dirty="0" err="1">
                <a:solidFill>
                  <a:srgbClr val="FEFFFF"/>
                </a:solidFill>
              </a:rPr>
              <a:t>tài</a:t>
            </a:r>
            <a:r>
              <a:rPr lang="en-US" altLang="en-US" sz="2400" b="1" dirty="0">
                <a:solidFill>
                  <a:srgbClr val="FEFFFF"/>
                </a:solidFill>
              </a:rPr>
              <a:t> </a:t>
            </a:r>
            <a:r>
              <a:rPr lang="en-US" altLang="en-US" sz="2400" b="1" dirty="0" err="1">
                <a:solidFill>
                  <a:srgbClr val="FEFFFF"/>
                </a:solidFill>
              </a:rPr>
              <a:t>khoản</a:t>
            </a:r>
            <a:endParaRPr lang="vi-VN" altLang="en-US" sz="2400" b="1" dirty="0">
              <a:solidFill>
                <a:srgbClr val="FEFFFF"/>
              </a:solidFill>
            </a:endParaRPr>
          </a:p>
        </p:txBody>
      </p:sp>
      <p:sp>
        <p:nvSpPr>
          <p:cNvPr id="9242" name="Text Box 26"/>
          <p:cNvSpPr txBox="1">
            <a:spLocks noChangeArrowheads="1"/>
          </p:cNvSpPr>
          <p:nvPr/>
        </p:nvSpPr>
        <p:spPr bwMode="white">
          <a:xfrm>
            <a:off x="2735263" y="4806950"/>
            <a:ext cx="1673225" cy="829945"/>
          </a:xfrm>
          <a:prstGeom prst="rect">
            <a:avLst/>
          </a:prstGeom>
          <a:noFill/>
          <a:ln w="9525" algn="ctr">
            <a:noFill/>
            <a:miter lim="800000"/>
          </a:ln>
          <a:effectLst/>
        </p:spPr>
        <p:txBody>
          <a:bodyPr>
            <a:spAutoFit/>
          </a:bodyPr>
          <a:lstStyle/>
          <a:p>
            <a:pPr algn="ctr">
              <a:spcBef>
                <a:spcPct val="50000"/>
              </a:spcBef>
            </a:pPr>
            <a:r>
              <a:rPr lang="en-US" sz="2400" b="1">
                <a:solidFill>
                  <a:srgbClr val="FEFFFF"/>
                </a:solidFill>
              </a:rPr>
              <a:t> </a:t>
            </a:r>
            <a:r>
              <a:rPr lang="vi-VN" altLang="en-US" sz="2400" b="1">
                <a:solidFill>
                  <a:srgbClr val="FEFFFF"/>
                </a:solidFill>
              </a:rPr>
              <a:t>Quản lý hóa đơn</a:t>
            </a:r>
          </a:p>
        </p:txBody>
      </p:sp>
      <p:sp>
        <p:nvSpPr>
          <p:cNvPr id="2" name="Text Box 22"/>
          <p:cNvSpPr txBox="1">
            <a:spLocks noChangeArrowheads="1"/>
          </p:cNvSpPr>
          <p:nvPr/>
        </p:nvSpPr>
        <p:spPr bwMode="black">
          <a:xfrm>
            <a:off x="4678363" y="4652963"/>
            <a:ext cx="3932237" cy="1076325"/>
          </a:xfrm>
          <a:prstGeom prst="rect">
            <a:avLst/>
          </a:prstGeom>
          <a:noFill/>
          <a:ln w="9525" algn="ctr">
            <a:noFill/>
            <a:miter lim="800000"/>
          </a:ln>
          <a:effectLst/>
        </p:spPr>
        <p:txBody>
          <a:bodyPr>
            <a:spAutoFit/>
          </a:bodyPr>
          <a:lstStyle/>
          <a:p>
            <a:pPr marL="342900" indent="-342900" eaLnBrk="0" hangingPunct="0">
              <a:buAutoNum type="arabicPeriod"/>
            </a:pPr>
            <a:r>
              <a:rPr lang="vi-VN" altLang="en-US" sz="1600" dirty="0">
                <a:solidFill>
                  <a:srgbClr val="000000"/>
                </a:solidFill>
                <a:sym typeface="+mn-ea"/>
              </a:rPr>
              <a:t>Thêm hóa đơn</a:t>
            </a:r>
            <a:endParaRPr lang="vi-VN" altLang="en-US" sz="1600" dirty="0">
              <a:solidFill>
                <a:srgbClr val="000000"/>
              </a:solidFill>
            </a:endParaRPr>
          </a:p>
          <a:p>
            <a:pPr marL="342900" indent="-342900" eaLnBrk="0" hangingPunct="0">
              <a:buAutoNum type="arabicPeriod"/>
            </a:pPr>
            <a:r>
              <a:rPr lang="vi-VN" altLang="en-US" sz="1600" dirty="0">
                <a:solidFill>
                  <a:srgbClr val="000000"/>
                </a:solidFill>
                <a:sym typeface="+mn-ea"/>
              </a:rPr>
              <a:t>Hiện thị DS hóa đơn</a:t>
            </a:r>
            <a:endParaRPr lang="vi-VN" altLang="en-US" sz="1600" dirty="0">
              <a:solidFill>
                <a:srgbClr val="000000"/>
              </a:solidFill>
            </a:endParaRPr>
          </a:p>
          <a:p>
            <a:pPr marL="342900" indent="-342900" eaLnBrk="0" hangingPunct="0">
              <a:buAutoNum type="arabicPeriod"/>
            </a:pPr>
            <a:r>
              <a:rPr lang="vi-VN" altLang="en-US" sz="1600" dirty="0">
                <a:solidFill>
                  <a:srgbClr val="000000"/>
                </a:solidFill>
                <a:sym typeface="+mn-ea"/>
              </a:rPr>
              <a:t>Xóa hóa đơn</a:t>
            </a:r>
            <a:endParaRPr lang="vi-VN" altLang="en-US" sz="1600" dirty="0">
              <a:solidFill>
                <a:srgbClr val="000000"/>
              </a:solidFill>
            </a:endParaRPr>
          </a:p>
          <a:p>
            <a:pPr marL="342900" indent="-342900" eaLnBrk="0" hangingPunct="0">
              <a:buAutoNum type="arabicPeriod"/>
            </a:pPr>
            <a:r>
              <a:rPr lang="vi-VN" altLang="en-US" sz="1600" dirty="0">
                <a:solidFill>
                  <a:srgbClr val="000000"/>
                </a:solidFill>
                <a:sym typeface="+mn-ea"/>
              </a:rPr>
              <a:t>Tìm kiếm hóa đơn</a:t>
            </a:r>
            <a:endParaRPr lang="en-US" sz="16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9235"/>
                                        </p:tgtEl>
                                        <p:attrNameLst>
                                          <p:attrName>style.visibility</p:attrName>
                                        </p:attrNameLst>
                                      </p:cBhvr>
                                      <p:to>
                                        <p:strVal val="visible"/>
                                      </p:to>
                                    </p:set>
                                    <p:animEffect transition="in" filter="box(in)">
                                      <p:cBhvr>
                                        <p:cTn id="7" dur="2000"/>
                                        <p:tgtEl>
                                          <p:spTgt spid="9235"/>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92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219"/>
                                        </p:tgtEl>
                                        <p:attrNameLst>
                                          <p:attrName>style.visibility</p:attrName>
                                        </p:attrNameLst>
                                      </p:cBhvr>
                                      <p:to>
                                        <p:strVal val="visible"/>
                                      </p:to>
                                    </p:set>
                                    <p:animEffect transition="in" filter="dissolve">
                                      <p:cBhvr>
                                        <p:cTn id="15" dur="500"/>
                                        <p:tgtEl>
                                          <p:spTgt spid="921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9229"/>
                                        </p:tgtEl>
                                        <p:attrNameLst>
                                          <p:attrName>style.visibility</p:attrName>
                                        </p:attrNameLst>
                                      </p:cBhvr>
                                      <p:to>
                                        <p:strVal val="visible"/>
                                      </p:to>
                                    </p:set>
                                    <p:animEffect transition="in" filter="checkerboard(across)">
                                      <p:cBhvr>
                                        <p:cTn id="20" dur="500"/>
                                        <p:tgtEl>
                                          <p:spTgt spid="922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9227"/>
                                        </p:tgtEl>
                                        <p:attrNameLst>
                                          <p:attrName>style.visibility</p:attrName>
                                        </p:attrNameLst>
                                      </p:cBhvr>
                                      <p:to>
                                        <p:strVal val="visible"/>
                                      </p:to>
                                    </p:set>
                                    <p:animEffect transition="in" filter="checkerboard(across)">
                                      <p:cBhvr>
                                        <p:cTn id="23" dur="500"/>
                                        <p:tgtEl>
                                          <p:spTgt spid="9227"/>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9230"/>
                                        </p:tgtEl>
                                        <p:attrNameLst>
                                          <p:attrName>style.visibility</p:attrName>
                                        </p:attrNameLst>
                                      </p:cBhvr>
                                      <p:to>
                                        <p:strVal val="visible"/>
                                      </p:to>
                                    </p:set>
                                    <p:animEffect transition="in" filter="checkerboard(across)">
                                      <p:cBhvr>
                                        <p:cTn id="26" dur="500"/>
                                        <p:tgtEl>
                                          <p:spTgt spid="9230"/>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9240"/>
                                        </p:tgtEl>
                                        <p:attrNameLst>
                                          <p:attrName>style.visibility</p:attrName>
                                        </p:attrNameLst>
                                      </p:cBhvr>
                                      <p:to>
                                        <p:strVal val="visible"/>
                                      </p:to>
                                    </p:set>
                                    <p:animEffect transition="in" filter="circle(in)">
                                      <p:cBhvr>
                                        <p:cTn id="31" dur="1000"/>
                                        <p:tgtEl>
                                          <p:spTgt spid="9240"/>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9228"/>
                                        </p:tgtEl>
                                        <p:attrNameLst>
                                          <p:attrName>style.visibility</p:attrName>
                                        </p:attrNameLst>
                                      </p:cBhvr>
                                      <p:to>
                                        <p:strVal val="visible"/>
                                      </p:to>
                                    </p:set>
                                    <p:animEffect transition="in" filter="box(in)">
                                      <p:cBhvr>
                                        <p:cTn id="34" dur="2000"/>
                                        <p:tgtEl>
                                          <p:spTgt spid="9228"/>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9231"/>
                                        </p:tgtEl>
                                        <p:attrNameLst>
                                          <p:attrName>style.visibility</p:attrName>
                                        </p:attrNameLst>
                                      </p:cBhvr>
                                      <p:to>
                                        <p:strVal val="visible"/>
                                      </p:to>
                                    </p:set>
                                    <p:animEffect transition="in" filter="checkerboard(across)">
                                      <p:cBhvr>
                                        <p:cTn id="39" dur="500"/>
                                        <p:tgtEl>
                                          <p:spTgt spid="9231"/>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9232"/>
                                        </p:tgtEl>
                                        <p:attrNameLst>
                                          <p:attrName>style.visibility</p:attrName>
                                        </p:attrNameLst>
                                      </p:cBhvr>
                                      <p:to>
                                        <p:strVal val="visible"/>
                                      </p:to>
                                    </p:set>
                                    <p:animEffect transition="in" filter="checkerboard(across)">
                                      <p:cBhvr>
                                        <p:cTn id="42" dur="500"/>
                                        <p:tgtEl>
                                          <p:spTgt spid="9232"/>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9223"/>
                                        </p:tgtEl>
                                        <p:attrNameLst>
                                          <p:attrName>style.visibility</p:attrName>
                                        </p:attrNameLst>
                                      </p:cBhvr>
                                      <p:to>
                                        <p:strVal val="visible"/>
                                      </p:to>
                                    </p:set>
                                    <p:animEffect transition="in" filter="checkerboard(across)">
                                      <p:cBhvr>
                                        <p:cTn id="45" dur="500"/>
                                        <p:tgtEl>
                                          <p:spTgt spid="9223"/>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9241"/>
                                        </p:tgtEl>
                                        <p:attrNameLst>
                                          <p:attrName>style.visibility</p:attrName>
                                        </p:attrNameLst>
                                      </p:cBhvr>
                                      <p:to>
                                        <p:strVal val="visible"/>
                                      </p:to>
                                    </p:set>
                                    <p:animEffect transition="in" filter="circle(in)">
                                      <p:cBhvr>
                                        <p:cTn id="50" dur="1000"/>
                                        <p:tgtEl>
                                          <p:spTgt spid="9241"/>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9224"/>
                                        </p:tgtEl>
                                        <p:attrNameLst>
                                          <p:attrName>style.visibility</p:attrName>
                                        </p:attrNameLst>
                                      </p:cBhvr>
                                      <p:to>
                                        <p:strVal val="visible"/>
                                      </p:to>
                                    </p:set>
                                    <p:animEffect transition="in" filter="box(in)">
                                      <p:cBhvr>
                                        <p:cTn id="53" dur="2000"/>
                                        <p:tgtEl>
                                          <p:spTgt spid="9224"/>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9234"/>
                                        </p:tgtEl>
                                        <p:attrNameLst>
                                          <p:attrName>style.visibility</p:attrName>
                                        </p:attrNameLst>
                                      </p:cBhvr>
                                      <p:to>
                                        <p:strVal val="visible"/>
                                      </p:to>
                                    </p:set>
                                    <p:animEffect transition="in" filter="checkerboard(across)">
                                      <p:cBhvr>
                                        <p:cTn id="58" dur="500"/>
                                        <p:tgtEl>
                                          <p:spTgt spid="9234"/>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9233"/>
                                        </p:tgtEl>
                                        <p:attrNameLst>
                                          <p:attrName>style.visibility</p:attrName>
                                        </p:attrNameLst>
                                      </p:cBhvr>
                                      <p:to>
                                        <p:strVal val="visible"/>
                                      </p:to>
                                    </p:set>
                                    <p:animEffect transition="in" filter="checkerboard(across)">
                                      <p:cBhvr>
                                        <p:cTn id="61" dur="500"/>
                                        <p:tgtEl>
                                          <p:spTgt spid="9233"/>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9225"/>
                                        </p:tgtEl>
                                        <p:attrNameLst>
                                          <p:attrName>style.visibility</p:attrName>
                                        </p:attrNameLst>
                                      </p:cBhvr>
                                      <p:to>
                                        <p:strVal val="visible"/>
                                      </p:to>
                                    </p:set>
                                    <p:animEffect transition="in" filter="checkerboard(across)">
                                      <p:cBhvr>
                                        <p:cTn id="64" dur="500"/>
                                        <p:tgtEl>
                                          <p:spTgt spid="9225"/>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grpId="0" nodeType="clickEffect">
                                  <p:stCondLst>
                                    <p:cond delay="0"/>
                                  </p:stCondLst>
                                  <p:childTnLst>
                                    <p:set>
                                      <p:cBhvr>
                                        <p:cTn id="68" dur="1" fill="hold">
                                          <p:stCondLst>
                                            <p:cond delay="0"/>
                                          </p:stCondLst>
                                        </p:cTn>
                                        <p:tgtEl>
                                          <p:spTgt spid="9242"/>
                                        </p:tgtEl>
                                        <p:attrNameLst>
                                          <p:attrName>style.visibility</p:attrName>
                                        </p:attrNameLst>
                                      </p:cBhvr>
                                      <p:to>
                                        <p:strVal val="visible"/>
                                      </p:to>
                                    </p:set>
                                    <p:animEffect transition="in" filter="circle(in)">
                                      <p:cBhvr>
                                        <p:cTn id="69" dur="1000"/>
                                        <p:tgtEl>
                                          <p:spTgt spid="9242"/>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9226"/>
                                        </p:tgtEl>
                                        <p:attrNameLst>
                                          <p:attrName>style.visibility</p:attrName>
                                        </p:attrNameLst>
                                      </p:cBhvr>
                                      <p:to>
                                        <p:strVal val="visible"/>
                                      </p:to>
                                    </p:set>
                                    <p:animEffect transition="in" filter="box(in)">
                                      <p:cBhvr>
                                        <p:cTn id="72" dur="2000"/>
                                        <p:tgtEl>
                                          <p:spTgt spid="9226"/>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9236"/>
                                        </p:tgtEl>
                                        <p:attrNameLst>
                                          <p:attrName>style.visibility</p:attrName>
                                        </p:attrNameLst>
                                      </p:cBhvr>
                                      <p:to>
                                        <p:strVal val="visible"/>
                                      </p:to>
                                    </p:set>
                                    <p:animEffect transition="in" filter="fade">
                                      <p:cBhvr>
                                        <p:cTn id="77" dur="1000"/>
                                        <p:tgtEl>
                                          <p:spTgt spid="9236"/>
                                        </p:tgtEl>
                                      </p:cBhvr>
                                    </p:animEffect>
                                    <p:anim calcmode="lin" valueType="num">
                                      <p:cBhvr>
                                        <p:cTn id="78" dur="1000" fill="hold"/>
                                        <p:tgtEl>
                                          <p:spTgt spid="9236"/>
                                        </p:tgtEl>
                                        <p:attrNameLst>
                                          <p:attrName>ppt_x</p:attrName>
                                        </p:attrNameLst>
                                      </p:cBhvr>
                                      <p:tavLst>
                                        <p:tav tm="0">
                                          <p:val>
                                            <p:strVal val="#ppt_x"/>
                                          </p:val>
                                        </p:tav>
                                        <p:tav tm="100000">
                                          <p:val>
                                            <p:strVal val="#ppt_x"/>
                                          </p:val>
                                        </p:tav>
                                      </p:tavLst>
                                    </p:anim>
                                    <p:anim calcmode="lin" valueType="num">
                                      <p:cBhvr>
                                        <p:cTn id="79" dur="1000" fill="hold"/>
                                        <p:tgtEl>
                                          <p:spTgt spid="9236"/>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9237"/>
                                        </p:tgtEl>
                                        <p:attrNameLst>
                                          <p:attrName>style.visibility</p:attrName>
                                        </p:attrNameLst>
                                      </p:cBhvr>
                                      <p:to>
                                        <p:strVal val="visible"/>
                                      </p:to>
                                    </p:set>
                                    <p:anim calcmode="lin" valueType="num">
                                      <p:cBhvr additive="base">
                                        <p:cTn id="84" dur="500" fill="hold"/>
                                        <p:tgtEl>
                                          <p:spTgt spid="9237"/>
                                        </p:tgtEl>
                                        <p:attrNameLst>
                                          <p:attrName>ppt_x</p:attrName>
                                        </p:attrNameLst>
                                      </p:cBhvr>
                                      <p:tavLst>
                                        <p:tav tm="0">
                                          <p:val>
                                            <p:strVal val="#ppt_x"/>
                                          </p:val>
                                        </p:tav>
                                        <p:tav tm="100000">
                                          <p:val>
                                            <p:strVal val="#ppt_x"/>
                                          </p:val>
                                        </p:tav>
                                      </p:tavLst>
                                    </p:anim>
                                    <p:anim calcmode="lin" valueType="num">
                                      <p:cBhvr additive="base">
                                        <p:cTn id="85" dur="500" fill="hold"/>
                                        <p:tgtEl>
                                          <p:spTgt spid="9237"/>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2"/>
                                        </p:tgtEl>
                                        <p:attrNameLst>
                                          <p:attrName>style.visibility</p:attrName>
                                        </p:attrNameLst>
                                      </p:cBhvr>
                                      <p:to>
                                        <p:strVal val="visible"/>
                                      </p:to>
                                    </p:set>
                                    <p:animEffect transition="in" filter="fade">
                                      <p:cBhvr>
                                        <p:cTn id="90" dur="1000"/>
                                        <p:tgtEl>
                                          <p:spTgt spid="2"/>
                                        </p:tgtEl>
                                      </p:cBhvr>
                                    </p:animEffect>
                                    <p:anim calcmode="lin" valueType="num">
                                      <p:cBhvr>
                                        <p:cTn id="91" dur="1000" fill="hold"/>
                                        <p:tgtEl>
                                          <p:spTgt spid="2"/>
                                        </p:tgtEl>
                                        <p:attrNameLst>
                                          <p:attrName>ppt_x</p:attrName>
                                        </p:attrNameLst>
                                      </p:cBhvr>
                                      <p:tavLst>
                                        <p:tav tm="0">
                                          <p:val>
                                            <p:strVal val="#ppt_x"/>
                                          </p:val>
                                        </p:tav>
                                        <p:tav tm="100000">
                                          <p:val>
                                            <p:strVal val="#ppt_x"/>
                                          </p:val>
                                        </p:tav>
                                      </p:tavLst>
                                    </p:anim>
                                    <p:anim calcmode="lin" valueType="num">
                                      <p:cBhvr>
                                        <p:cTn id="9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animBg="1"/>
      <p:bldP spid="9224" grpId="0" animBg="1"/>
      <p:bldP spid="9225" grpId="0" animBg="1"/>
      <p:bldP spid="9226" grpId="0" animBg="1"/>
      <p:bldP spid="9227" grpId="0" animBg="1"/>
      <p:bldP spid="9228" grpId="0" animBg="1"/>
      <p:bldP spid="9229" grpId="0" animBg="1"/>
      <p:bldP spid="9230" grpId="0" animBg="1"/>
      <p:bldP spid="9231" grpId="0" animBg="1"/>
      <p:bldP spid="9232" grpId="0" animBg="1"/>
      <p:bldP spid="9233" grpId="0" animBg="1"/>
      <p:bldP spid="9234" grpId="0" animBg="1"/>
      <p:bldP spid="9236" grpId="0"/>
      <p:bldP spid="9237" grpId="0"/>
      <p:bldP spid="9239" grpId="0" animBg="1"/>
      <p:bldP spid="9240" grpId="0" bldLvl="0" animBg="1"/>
      <p:bldP spid="9241" grpId="0" animBg="1"/>
      <p:bldP spid="9242"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37490"/>
            <a:ext cx="8229600" cy="868363"/>
          </a:xfrm>
        </p:spPr>
        <p:txBody>
          <a:bodyPr/>
          <a:lstStyle/>
          <a:p>
            <a:r>
              <a:rPr lang="vi-VN" altLang="en-US" sz="4300" i="0"/>
              <a:t>Các Chức Năng Của Hệ Thống</a:t>
            </a:r>
          </a:p>
        </p:txBody>
      </p:sp>
      <p:grpSp>
        <p:nvGrpSpPr>
          <p:cNvPr id="9219" name="Group 3"/>
          <p:cNvGrpSpPr/>
          <p:nvPr/>
        </p:nvGrpSpPr>
        <p:grpSpPr bwMode="auto">
          <a:xfrm>
            <a:off x="822325" y="1876425"/>
            <a:ext cx="1912938" cy="3605213"/>
            <a:chOff x="513" y="998"/>
            <a:chExt cx="1109" cy="2271"/>
          </a:xfrm>
        </p:grpSpPr>
        <p:sp>
          <p:nvSpPr>
            <p:cNvPr id="9220" name="Freeform 4"/>
            <p:cNvSpPr/>
            <p:nvPr/>
          </p:nvSpPr>
          <p:spPr bwMode="gray">
            <a:xfrm flipV="1">
              <a:off x="683" y="2087"/>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en-US"/>
            </a:p>
          </p:txBody>
        </p:sp>
        <p:sp>
          <p:nvSpPr>
            <p:cNvPr id="9221" name="Freeform 5"/>
            <p:cNvSpPr/>
            <p:nvPr/>
          </p:nvSpPr>
          <p:spPr bwMode="gray">
            <a:xfrm rot="-5400000">
              <a:off x="917" y="1548"/>
              <a:ext cx="301" cy="1109"/>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en-US"/>
            </a:p>
          </p:txBody>
        </p:sp>
        <p:sp>
          <p:nvSpPr>
            <p:cNvPr id="9222" name="Freeform 6"/>
            <p:cNvSpPr/>
            <p:nvPr/>
          </p:nvSpPr>
          <p:spPr bwMode="gray">
            <a:xfrm>
              <a:off x="677" y="998"/>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en-US"/>
            </a:p>
          </p:txBody>
        </p:sp>
      </p:grpSp>
      <p:sp>
        <p:nvSpPr>
          <p:cNvPr id="9223" name="AutoShape 7"/>
          <p:cNvSpPr>
            <a:spLocks noChangeArrowheads="1"/>
          </p:cNvSpPr>
          <p:nvPr/>
        </p:nvSpPr>
        <p:spPr bwMode="gray">
          <a:xfrm>
            <a:off x="3408363" y="3067368"/>
            <a:ext cx="5457825" cy="1304925"/>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w="6350" algn="ctr">
            <a:noFill/>
            <a:prstDash val="sysDot"/>
            <a:round/>
          </a:ln>
          <a:effectLst/>
        </p:spPr>
        <p:txBody>
          <a:bodyPr wrap="none" anchor="ctr"/>
          <a:lstStyle/>
          <a:p>
            <a:endParaRPr lang="en-US"/>
          </a:p>
        </p:txBody>
      </p:sp>
      <p:sp>
        <p:nvSpPr>
          <p:cNvPr id="9224" name="AutoShape 8"/>
          <p:cNvSpPr>
            <a:spLocks noChangeArrowheads="1"/>
          </p:cNvSpPr>
          <p:nvPr/>
        </p:nvSpPr>
        <p:spPr bwMode="gray">
          <a:xfrm>
            <a:off x="4287838" y="3476625"/>
            <a:ext cx="376237" cy="344488"/>
          </a:xfrm>
          <a:prstGeom prst="rightArrow">
            <a:avLst>
              <a:gd name="adj1" fmla="val 50000"/>
              <a:gd name="adj2" fmla="val 45507"/>
            </a:avLst>
          </a:prstGeom>
          <a:solidFill>
            <a:srgbClr val="FEFEFE"/>
          </a:solidFill>
          <a:ln w="9525">
            <a:noFill/>
            <a:miter lim="800000"/>
          </a:ln>
          <a:effectLst/>
        </p:spPr>
        <p:txBody>
          <a:bodyPr wrap="none" anchor="ctr"/>
          <a:lstStyle/>
          <a:p>
            <a:endParaRPr lang="en-US"/>
          </a:p>
        </p:txBody>
      </p:sp>
      <p:sp>
        <p:nvSpPr>
          <p:cNvPr id="9225" name="AutoShape 9"/>
          <p:cNvSpPr>
            <a:spLocks noChangeArrowheads="1"/>
          </p:cNvSpPr>
          <p:nvPr/>
        </p:nvSpPr>
        <p:spPr bwMode="ltGray">
          <a:xfrm>
            <a:off x="3443288" y="4534535"/>
            <a:ext cx="5422900" cy="1314450"/>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w="6350" algn="ctr">
            <a:noFill/>
            <a:prstDash val="sysDot"/>
            <a:round/>
          </a:ln>
          <a:effectLst/>
        </p:spPr>
        <p:txBody>
          <a:bodyPr wrap="none" anchor="ctr"/>
          <a:lstStyle/>
          <a:p>
            <a:endParaRPr lang="en-US"/>
          </a:p>
        </p:txBody>
      </p:sp>
      <p:sp>
        <p:nvSpPr>
          <p:cNvPr id="9226" name="AutoShape 10"/>
          <p:cNvSpPr>
            <a:spLocks noChangeArrowheads="1"/>
          </p:cNvSpPr>
          <p:nvPr/>
        </p:nvSpPr>
        <p:spPr bwMode="gray">
          <a:xfrm>
            <a:off x="4260850" y="5018088"/>
            <a:ext cx="376238" cy="347662"/>
          </a:xfrm>
          <a:prstGeom prst="rightArrow">
            <a:avLst>
              <a:gd name="adj1" fmla="val 50000"/>
              <a:gd name="adj2" fmla="val 45091"/>
            </a:avLst>
          </a:prstGeom>
          <a:solidFill>
            <a:srgbClr val="FEFEFE"/>
          </a:solidFill>
          <a:ln w="9525">
            <a:noFill/>
            <a:miter lim="800000"/>
          </a:ln>
          <a:effectLst/>
        </p:spPr>
        <p:txBody>
          <a:bodyPr wrap="none" anchor="ctr"/>
          <a:lstStyle/>
          <a:p>
            <a:endParaRPr lang="en-US"/>
          </a:p>
        </p:txBody>
      </p:sp>
      <p:sp>
        <p:nvSpPr>
          <p:cNvPr id="9227" name="AutoShape 11"/>
          <p:cNvSpPr>
            <a:spLocks noChangeArrowheads="1"/>
          </p:cNvSpPr>
          <p:nvPr/>
        </p:nvSpPr>
        <p:spPr bwMode="gray">
          <a:xfrm>
            <a:off x="3408363" y="1535113"/>
            <a:ext cx="5457825" cy="1304925"/>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w="6350" algn="ctr">
            <a:noFill/>
            <a:prstDash val="sysDot"/>
            <a:round/>
          </a:ln>
          <a:effectLst/>
        </p:spPr>
        <p:txBody>
          <a:bodyPr wrap="none" anchor="ctr"/>
          <a:lstStyle/>
          <a:p>
            <a:endParaRPr lang="en-US"/>
          </a:p>
        </p:txBody>
      </p:sp>
      <p:sp>
        <p:nvSpPr>
          <p:cNvPr id="9228" name="AutoShape 12"/>
          <p:cNvSpPr>
            <a:spLocks noChangeArrowheads="1"/>
          </p:cNvSpPr>
          <p:nvPr/>
        </p:nvSpPr>
        <p:spPr bwMode="gray">
          <a:xfrm>
            <a:off x="4268788" y="1981200"/>
            <a:ext cx="376237" cy="344488"/>
          </a:xfrm>
          <a:prstGeom prst="rightArrow">
            <a:avLst>
              <a:gd name="adj1" fmla="val 50000"/>
              <a:gd name="adj2" fmla="val 45507"/>
            </a:avLst>
          </a:prstGeom>
          <a:solidFill>
            <a:srgbClr val="FEFEFE"/>
          </a:solidFill>
          <a:ln w="9525">
            <a:noFill/>
            <a:miter lim="800000"/>
          </a:ln>
          <a:effectLst/>
        </p:spPr>
        <p:txBody>
          <a:bodyPr wrap="none" anchor="ctr"/>
          <a:lstStyle/>
          <a:p>
            <a:endParaRPr lang="en-US"/>
          </a:p>
        </p:txBody>
      </p:sp>
      <p:sp>
        <p:nvSpPr>
          <p:cNvPr id="9229" name="AutoShape 13"/>
          <p:cNvSpPr>
            <a:spLocks noChangeArrowheads="1"/>
          </p:cNvSpPr>
          <p:nvPr/>
        </p:nvSpPr>
        <p:spPr bwMode="gray">
          <a:xfrm>
            <a:off x="2825750" y="1519238"/>
            <a:ext cx="1628775" cy="12985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endParaRPr lang="en-US"/>
          </a:p>
        </p:txBody>
      </p:sp>
      <p:sp>
        <p:nvSpPr>
          <p:cNvPr id="9230" name="Freeform 14"/>
          <p:cNvSpPr/>
          <p:nvPr/>
        </p:nvSpPr>
        <p:spPr bwMode="gray">
          <a:xfrm>
            <a:off x="2889250" y="1584325"/>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ln>
        </p:spPr>
        <p:txBody>
          <a:bodyPr/>
          <a:lstStyle/>
          <a:p>
            <a:endParaRPr lang="en-US"/>
          </a:p>
        </p:txBody>
      </p:sp>
      <p:sp>
        <p:nvSpPr>
          <p:cNvPr id="9231" name="AutoShape 15"/>
          <p:cNvSpPr>
            <a:spLocks noChangeArrowheads="1"/>
          </p:cNvSpPr>
          <p:nvPr/>
        </p:nvSpPr>
        <p:spPr bwMode="gray">
          <a:xfrm>
            <a:off x="2838450" y="3021013"/>
            <a:ext cx="1628775" cy="1298575"/>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endParaRPr lang="en-US"/>
          </a:p>
        </p:txBody>
      </p:sp>
      <p:sp>
        <p:nvSpPr>
          <p:cNvPr id="9232" name="Freeform 16"/>
          <p:cNvSpPr/>
          <p:nvPr/>
        </p:nvSpPr>
        <p:spPr bwMode="gray">
          <a:xfrm>
            <a:off x="2892425" y="3086100"/>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w="0">
            <a:noFill/>
            <a:prstDash val="solid"/>
            <a:round/>
          </a:ln>
        </p:spPr>
        <p:txBody>
          <a:bodyPr/>
          <a:lstStyle/>
          <a:p>
            <a:endParaRPr lang="en-US"/>
          </a:p>
        </p:txBody>
      </p:sp>
      <p:sp>
        <p:nvSpPr>
          <p:cNvPr id="9233" name="AutoShape 17"/>
          <p:cNvSpPr>
            <a:spLocks noChangeArrowheads="1"/>
          </p:cNvSpPr>
          <p:nvPr/>
        </p:nvSpPr>
        <p:spPr bwMode="gray">
          <a:xfrm>
            <a:off x="2819400" y="4543425"/>
            <a:ext cx="1628775" cy="1298575"/>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endParaRPr lang="en-US"/>
          </a:p>
        </p:txBody>
      </p:sp>
      <p:sp>
        <p:nvSpPr>
          <p:cNvPr id="9234" name="Freeform 18"/>
          <p:cNvSpPr/>
          <p:nvPr/>
        </p:nvSpPr>
        <p:spPr bwMode="gray">
          <a:xfrm>
            <a:off x="2873375" y="4598988"/>
            <a:ext cx="811213" cy="64928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ln>
        </p:spPr>
        <p:txBody>
          <a:bodyPr/>
          <a:lstStyle/>
          <a:p>
            <a:endParaRPr lang="en-US"/>
          </a:p>
        </p:txBody>
      </p:sp>
      <p:pic>
        <p:nvPicPr>
          <p:cNvPr id="9235" name="Picture 19" descr="YG_circle001"/>
          <p:cNvPicPr>
            <a:picLocks noChangeAspect="1" noChangeArrowheads="1"/>
          </p:cNvPicPr>
          <p:nvPr/>
        </p:nvPicPr>
        <p:blipFill>
          <a:blip r:embed="rId2"/>
          <a:srcRect/>
          <a:stretch>
            <a:fillRect/>
          </a:stretch>
        </p:blipFill>
        <p:spPr bwMode="auto">
          <a:xfrm>
            <a:off x="253048" y="2689860"/>
            <a:ext cx="1882775" cy="1879600"/>
          </a:xfrm>
          <a:prstGeom prst="rect">
            <a:avLst/>
          </a:prstGeom>
          <a:noFill/>
        </p:spPr>
      </p:pic>
      <p:sp>
        <p:nvSpPr>
          <p:cNvPr id="9236" name="Text Box 20"/>
          <p:cNvSpPr txBox="1">
            <a:spLocks noChangeArrowheads="1"/>
          </p:cNvSpPr>
          <p:nvPr/>
        </p:nvSpPr>
        <p:spPr bwMode="black">
          <a:xfrm>
            <a:off x="4678363" y="1772603"/>
            <a:ext cx="3932237" cy="829945"/>
          </a:xfrm>
          <a:prstGeom prst="rect">
            <a:avLst/>
          </a:prstGeom>
          <a:noFill/>
          <a:ln w="9525" algn="ctr">
            <a:noFill/>
            <a:miter lim="800000"/>
          </a:ln>
          <a:effectLst/>
        </p:spPr>
        <p:txBody>
          <a:bodyPr>
            <a:spAutoFit/>
          </a:bodyPr>
          <a:lstStyle/>
          <a:p>
            <a:pPr marL="342900" indent="-342900" eaLnBrk="0" hangingPunct="0">
              <a:buAutoNum type="arabicPeriod"/>
            </a:pPr>
            <a:r>
              <a:rPr lang="vi-VN" altLang="en-US" sz="1600">
                <a:solidFill>
                  <a:srgbClr val="000000"/>
                </a:solidFill>
                <a:latin typeface="+mj-lt"/>
                <a:cs typeface="+mj-lt"/>
              </a:rPr>
              <a:t>T</a:t>
            </a:r>
            <a:r>
              <a:rPr lang="en-US" altLang="vi-VN" sz="1600">
                <a:solidFill>
                  <a:srgbClr val="000000"/>
                </a:solidFill>
                <a:latin typeface="+mj-lt"/>
                <a:cs typeface="+mj-lt"/>
              </a:rPr>
              <a:t>ìm kiếm sản phẩm theo mã</a:t>
            </a:r>
          </a:p>
          <a:p>
            <a:pPr marL="342900" indent="-342900" eaLnBrk="0" hangingPunct="0">
              <a:buAutoNum type="arabicPeriod"/>
            </a:pPr>
            <a:r>
              <a:rPr lang="en-US" altLang="vi-VN" sz="1600">
                <a:solidFill>
                  <a:srgbClr val="000000"/>
                </a:solidFill>
                <a:latin typeface="+mj-lt"/>
                <a:cs typeface="+mj-lt"/>
              </a:rPr>
              <a:t>Tìm kiếm sản phẩm theo tên </a:t>
            </a:r>
          </a:p>
          <a:p>
            <a:pPr marL="342900" indent="-342900" eaLnBrk="0" hangingPunct="0">
              <a:buAutoNum type="arabicPeriod"/>
            </a:pPr>
            <a:r>
              <a:rPr lang="en-US" altLang="vi-VN" sz="1600">
                <a:solidFill>
                  <a:srgbClr val="000000"/>
                </a:solidFill>
                <a:latin typeface="+mj-lt"/>
                <a:cs typeface="+mj-lt"/>
              </a:rPr>
              <a:t>Tìm kiếm sản phẩ theo khoảng giá</a:t>
            </a:r>
          </a:p>
        </p:txBody>
      </p:sp>
      <p:sp>
        <p:nvSpPr>
          <p:cNvPr id="9237" name="Text Box 21"/>
          <p:cNvSpPr txBox="1">
            <a:spLocks noChangeArrowheads="1"/>
          </p:cNvSpPr>
          <p:nvPr/>
        </p:nvSpPr>
        <p:spPr bwMode="black">
          <a:xfrm>
            <a:off x="4754562" y="3416646"/>
            <a:ext cx="3932237" cy="584775"/>
          </a:xfrm>
          <a:prstGeom prst="rect">
            <a:avLst/>
          </a:prstGeom>
          <a:noFill/>
          <a:ln w="9525" algn="ctr">
            <a:noFill/>
            <a:miter lim="800000"/>
          </a:ln>
          <a:effectLst/>
        </p:spPr>
        <p:txBody>
          <a:bodyPr>
            <a:spAutoFit/>
          </a:bodyPr>
          <a:lstStyle/>
          <a:p>
            <a:pPr marL="342900" indent="-342900" eaLnBrk="0" hangingPunct="0">
              <a:buAutoNum type="arabicPeriod"/>
            </a:pPr>
            <a:r>
              <a:rPr lang="vi-VN" altLang="en-US" sz="1600" dirty="0">
                <a:solidFill>
                  <a:srgbClr val="000000"/>
                </a:solidFill>
                <a:latin typeface="+mj-lt"/>
                <a:cs typeface="+mj-lt"/>
                <a:sym typeface="+mn-ea"/>
              </a:rPr>
              <a:t>T</a:t>
            </a:r>
            <a:r>
              <a:rPr lang="en-US" altLang="vi-VN" sz="1600" dirty="0" err="1">
                <a:solidFill>
                  <a:srgbClr val="000000"/>
                </a:solidFill>
                <a:latin typeface="+mj-lt"/>
                <a:cs typeface="+mj-lt"/>
                <a:sym typeface="+mn-ea"/>
              </a:rPr>
              <a:t>ìm</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kiếm</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tài</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khoản</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theo</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mã</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tài</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khoản</a:t>
            </a:r>
            <a:endParaRPr lang="en-US" altLang="vi-VN" sz="1600" dirty="0">
              <a:solidFill>
                <a:srgbClr val="000000"/>
              </a:solidFill>
              <a:latin typeface="+mj-lt"/>
              <a:cs typeface="+mj-lt"/>
              <a:sym typeface="+mn-ea"/>
            </a:endParaRPr>
          </a:p>
          <a:p>
            <a:pPr marL="342900" indent="-342900" eaLnBrk="0" hangingPunct="0">
              <a:buAutoNum type="arabicPeriod"/>
            </a:pPr>
            <a:r>
              <a:rPr lang="en-US" altLang="vi-VN" sz="1600" dirty="0" err="1">
                <a:solidFill>
                  <a:srgbClr val="000000"/>
                </a:solidFill>
                <a:latin typeface="+mj-lt"/>
                <a:cs typeface="+mj-lt"/>
                <a:sym typeface="+mn-ea"/>
              </a:rPr>
              <a:t>Tìm</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kiếm</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tài</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khoản</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theo</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tên</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tài</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khoản</a:t>
            </a:r>
            <a:endParaRPr lang="en-US" altLang="vi-VN" sz="1600" dirty="0">
              <a:solidFill>
                <a:srgbClr val="000000"/>
              </a:solidFill>
              <a:latin typeface="+mj-lt"/>
              <a:cs typeface="+mj-lt"/>
              <a:sym typeface="+mn-ea"/>
            </a:endParaRPr>
          </a:p>
        </p:txBody>
      </p:sp>
      <p:sp>
        <p:nvSpPr>
          <p:cNvPr id="9239" name="Text Box 23"/>
          <p:cNvSpPr txBox="1">
            <a:spLocks noChangeArrowheads="1"/>
          </p:cNvSpPr>
          <p:nvPr/>
        </p:nvSpPr>
        <p:spPr bwMode="gray">
          <a:xfrm>
            <a:off x="407988" y="3348038"/>
            <a:ext cx="1573212" cy="645160"/>
          </a:xfrm>
          <a:prstGeom prst="rect">
            <a:avLst/>
          </a:prstGeom>
          <a:noFill/>
          <a:ln w="9525" algn="ctr">
            <a:noFill/>
            <a:miter lim="800000"/>
          </a:ln>
          <a:effectLst/>
        </p:spPr>
        <p:txBody>
          <a:bodyPr>
            <a:spAutoFit/>
          </a:bodyPr>
          <a:lstStyle/>
          <a:p>
            <a:pPr algn="ctr" eaLnBrk="0" hangingPunct="0"/>
            <a:r>
              <a:rPr lang="vi-VN" altLang="en-US" b="1"/>
              <a:t>Chức năng </a:t>
            </a:r>
            <a:r>
              <a:rPr lang="en-US" altLang="vi-VN" b="1"/>
              <a:t>tìm kiếm</a:t>
            </a:r>
            <a:r>
              <a:rPr lang="vi-VN" altLang="en-US" b="1"/>
              <a:t> </a:t>
            </a:r>
          </a:p>
        </p:txBody>
      </p:sp>
      <p:sp>
        <p:nvSpPr>
          <p:cNvPr id="9240" name="Text Box 24"/>
          <p:cNvSpPr txBox="1">
            <a:spLocks noChangeArrowheads="1"/>
          </p:cNvSpPr>
          <p:nvPr/>
        </p:nvSpPr>
        <p:spPr bwMode="white">
          <a:xfrm>
            <a:off x="2803525" y="1772920"/>
            <a:ext cx="1673225" cy="829945"/>
          </a:xfrm>
          <a:prstGeom prst="rect">
            <a:avLst/>
          </a:prstGeom>
          <a:noFill/>
          <a:ln w="9525" algn="ctr">
            <a:noFill/>
            <a:miter lim="800000"/>
          </a:ln>
          <a:effectLst/>
        </p:spPr>
        <p:txBody>
          <a:bodyPr>
            <a:spAutoFit/>
          </a:bodyPr>
          <a:lstStyle/>
          <a:p>
            <a:pPr algn="ctr">
              <a:spcBef>
                <a:spcPct val="50000"/>
              </a:spcBef>
            </a:pPr>
            <a:r>
              <a:rPr lang="en-US" altLang="vi-VN" sz="2400" b="1">
                <a:solidFill>
                  <a:srgbClr val="FEFFFF"/>
                </a:solidFill>
              </a:rPr>
              <a:t>Tìm kiếm</a:t>
            </a:r>
            <a:r>
              <a:rPr lang="vi-VN" altLang="en-US" sz="2400" b="1">
                <a:solidFill>
                  <a:srgbClr val="FEFFFF"/>
                </a:solidFill>
              </a:rPr>
              <a:t> sản phẩm</a:t>
            </a:r>
          </a:p>
        </p:txBody>
      </p:sp>
      <p:sp>
        <p:nvSpPr>
          <p:cNvPr id="9241" name="Text Box 25"/>
          <p:cNvSpPr txBox="1">
            <a:spLocks noChangeArrowheads="1"/>
          </p:cNvSpPr>
          <p:nvPr/>
        </p:nvSpPr>
        <p:spPr bwMode="white">
          <a:xfrm>
            <a:off x="2803525" y="3121025"/>
            <a:ext cx="1673225" cy="830997"/>
          </a:xfrm>
          <a:prstGeom prst="rect">
            <a:avLst/>
          </a:prstGeom>
          <a:noFill/>
          <a:ln w="9525" algn="ctr">
            <a:noFill/>
            <a:miter lim="800000"/>
          </a:ln>
          <a:effectLst/>
        </p:spPr>
        <p:txBody>
          <a:bodyPr wrap="square">
            <a:spAutoFit/>
          </a:bodyPr>
          <a:lstStyle/>
          <a:p>
            <a:pPr algn="ctr">
              <a:spcBef>
                <a:spcPct val="50000"/>
              </a:spcBef>
            </a:pPr>
            <a:r>
              <a:rPr lang="en-US" sz="2400" b="1" dirty="0">
                <a:solidFill>
                  <a:srgbClr val="FEFFFF"/>
                </a:solidFill>
              </a:rPr>
              <a:t> </a:t>
            </a:r>
            <a:r>
              <a:rPr lang="en-US" sz="2400" b="1" dirty="0" err="1">
                <a:solidFill>
                  <a:srgbClr val="FEFFFF"/>
                </a:solidFill>
              </a:rPr>
              <a:t>Tìm</a:t>
            </a:r>
            <a:r>
              <a:rPr lang="en-US" sz="2400" b="1" dirty="0">
                <a:solidFill>
                  <a:srgbClr val="FEFFFF"/>
                </a:solidFill>
              </a:rPr>
              <a:t> </a:t>
            </a:r>
            <a:r>
              <a:rPr lang="en-US" sz="2400" b="1" dirty="0" err="1">
                <a:solidFill>
                  <a:srgbClr val="FEFFFF"/>
                </a:solidFill>
              </a:rPr>
              <a:t>kiếm</a:t>
            </a:r>
            <a:r>
              <a:rPr lang="vi-VN" altLang="en-US" sz="2400" b="1" dirty="0">
                <a:solidFill>
                  <a:srgbClr val="FEFFFF"/>
                </a:solidFill>
              </a:rPr>
              <a:t> </a:t>
            </a:r>
            <a:r>
              <a:rPr lang="en-US" altLang="en-US" sz="2400" b="1" dirty="0" err="1">
                <a:solidFill>
                  <a:srgbClr val="FEFFFF"/>
                </a:solidFill>
              </a:rPr>
              <a:t>tài</a:t>
            </a:r>
            <a:r>
              <a:rPr lang="en-US" altLang="en-US" sz="2400" b="1" dirty="0">
                <a:solidFill>
                  <a:srgbClr val="FEFFFF"/>
                </a:solidFill>
              </a:rPr>
              <a:t> </a:t>
            </a:r>
            <a:r>
              <a:rPr lang="en-US" altLang="en-US" sz="2400" b="1" dirty="0" err="1">
                <a:solidFill>
                  <a:srgbClr val="FEFFFF"/>
                </a:solidFill>
              </a:rPr>
              <a:t>khoản</a:t>
            </a:r>
            <a:endParaRPr lang="vi-VN" altLang="en-US" sz="2400" b="1" dirty="0">
              <a:solidFill>
                <a:srgbClr val="FEFFFF"/>
              </a:solidFill>
            </a:endParaRPr>
          </a:p>
        </p:txBody>
      </p:sp>
      <p:sp>
        <p:nvSpPr>
          <p:cNvPr id="9242" name="Text Box 26"/>
          <p:cNvSpPr txBox="1">
            <a:spLocks noChangeArrowheads="1"/>
          </p:cNvSpPr>
          <p:nvPr/>
        </p:nvSpPr>
        <p:spPr bwMode="white">
          <a:xfrm>
            <a:off x="2735263" y="4806950"/>
            <a:ext cx="1673225" cy="829945"/>
          </a:xfrm>
          <a:prstGeom prst="rect">
            <a:avLst/>
          </a:prstGeom>
          <a:noFill/>
          <a:ln w="9525" algn="ctr">
            <a:noFill/>
            <a:miter lim="800000"/>
          </a:ln>
          <a:effectLst/>
        </p:spPr>
        <p:txBody>
          <a:bodyPr>
            <a:spAutoFit/>
          </a:bodyPr>
          <a:lstStyle/>
          <a:p>
            <a:pPr algn="ctr">
              <a:spcBef>
                <a:spcPct val="50000"/>
              </a:spcBef>
            </a:pPr>
            <a:r>
              <a:rPr lang="en-US" sz="2400" b="1">
                <a:solidFill>
                  <a:srgbClr val="FEFFFF"/>
                </a:solidFill>
              </a:rPr>
              <a:t> Tìm Kiếm</a:t>
            </a:r>
            <a:r>
              <a:rPr lang="vi-VN" altLang="en-US" sz="2400" b="1">
                <a:solidFill>
                  <a:srgbClr val="FEFFFF"/>
                </a:solidFill>
              </a:rPr>
              <a:t> hóa đơn</a:t>
            </a:r>
          </a:p>
        </p:txBody>
      </p:sp>
      <p:sp>
        <p:nvSpPr>
          <p:cNvPr id="2" name="Text Box 22"/>
          <p:cNvSpPr txBox="1">
            <a:spLocks noChangeArrowheads="1"/>
          </p:cNvSpPr>
          <p:nvPr/>
        </p:nvSpPr>
        <p:spPr bwMode="black">
          <a:xfrm>
            <a:off x="4678363" y="4777423"/>
            <a:ext cx="3932237" cy="829945"/>
          </a:xfrm>
          <a:prstGeom prst="rect">
            <a:avLst/>
          </a:prstGeom>
          <a:noFill/>
          <a:ln w="9525" algn="ctr">
            <a:noFill/>
            <a:miter lim="800000"/>
          </a:ln>
          <a:effectLst/>
        </p:spPr>
        <p:txBody>
          <a:bodyPr>
            <a:spAutoFit/>
          </a:bodyPr>
          <a:lstStyle/>
          <a:p>
            <a:pPr marL="342900" indent="-342900" eaLnBrk="0" hangingPunct="0">
              <a:buAutoNum type="arabicPeriod"/>
            </a:pPr>
            <a:r>
              <a:rPr lang="vi-VN" altLang="en-US" sz="1600">
                <a:solidFill>
                  <a:srgbClr val="000000"/>
                </a:solidFill>
                <a:sym typeface="+mn-ea"/>
              </a:rPr>
              <a:t>T</a:t>
            </a:r>
            <a:r>
              <a:rPr lang="en-US" altLang="vi-VN" sz="1600">
                <a:solidFill>
                  <a:srgbClr val="000000"/>
                </a:solidFill>
                <a:sym typeface="+mn-ea"/>
              </a:rPr>
              <a:t>ìm kiếm hóa đơn theo mã</a:t>
            </a:r>
          </a:p>
          <a:p>
            <a:pPr marL="342900" indent="-342900" eaLnBrk="0" hangingPunct="0">
              <a:buAutoNum type="arabicPeriod"/>
            </a:pPr>
            <a:r>
              <a:rPr lang="en-US" altLang="vi-VN" sz="1600">
                <a:solidFill>
                  <a:srgbClr val="000000"/>
                </a:solidFill>
                <a:sym typeface="+mn-ea"/>
              </a:rPr>
              <a:t>Tìm kiếm hóa đơn theo tên KH</a:t>
            </a:r>
          </a:p>
          <a:p>
            <a:pPr marL="342900" indent="-342900" eaLnBrk="0" hangingPunct="0">
              <a:buAutoNum type="arabicPeriod"/>
            </a:pPr>
            <a:r>
              <a:rPr lang="en-US" altLang="vi-VN" sz="1600">
                <a:solidFill>
                  <a:srgbClr val="000000"/>
                </a:solidFill>
                <a:sym typeface="+mn-ea"/>
              </a:rPr>
              <a:t>Tìm kiếm hóa đơn theo ngày bán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9235"/>
                                        </p:tgtEl>
                                        <p:attrNameLst>
                                          <p:attrName>style.visibility</p:attrName>
                                        </p:attrNameLst>
                                      </p:cBhvr>
                                      <p:to>
                                        <p:strVal val="visible"/>
                                      </p:to>
                                    </p:set>
                                    <p:animEffect transition="in" filter="box(in)">
                                      <p:cBhvr>
                                        <p:cTn id="7" dur="2000"/>
                                        <p:tgtEl>
                                          <p:spTgt spid="9235"/>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92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219"/>
                                        </p:tgtEl>
                                        <p:attrNameLst>
                                          <p:attrName>style.visibility</p:attrName>
                                        </p:attrNameLst>
                                      </p:cBhvr>
                                      <p:to>
                                        <p:strVal val="visible"/>
                                      </p:to>
                                    </p:set>
                                    <p:animEffect transition="in" filter="dissolve">
                                      <p:cBhvr>
                                        <p:cTn id="15" dur="500"/>
                                        <p:tgtEl>
                                          <p:spTgt spid="921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9229"/>
                                        </p:tgtEl>
                                        <p:attrNameLst>
                                          <p:attrName>style.visibility</p:attrName>
                                        </p:attrNameLst>
                                      </p:cBhvr>
                                      <p:to>
                                        <p:strVal val="visible"/>
                                      </p:to>
                                    </p:set>
                                    <p:animEffect transition="in" filter="checkerboard(across)">
                                      <p:cBhvr>
                                        <p:cTn id="20" dur="500"/>
                                        <p:tgtEl>
                                          <p:spTgt spid="922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9227"/>
                                        </p:tgtEl>
                                        <p:attrNameLst>
                                          <p:attrName>style.visibility</p:attrName>
                                        </p:attrNameLst>
                                      </p:cBhvr>
                                      <p:to>
                                        <p:strVal val="visible"/>
                                      </p:to>
                                    </p:set>
                                    <p:animEffect transition="in" filter="checkerboard(across)">
                                      <p:cBhvr>
                                        <p:cTn id="23" dur="500"/>
                                        <p:tgtEl>
                                          <p:spTgt spid="9227"/>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9230"/>
                                        </p:tgtEl>
                                        <p:attrNameLst>
                                          <p:attrName>style.visibility</p:attrName>
                                        </p:attrNameLst>
                                      </p:cBhvr>
                                      <p:to>
                                        <p:strVal val="visible"/>
                                      </p:to>
                                    </p:set>
                                    <p:animEffect transition="in" filter="checkerboard(across)">
                                      <p:cBhvr>
                                        <p:cTn id="26" dur="500"/>
                                        <p:tgtEl>
                                          <p:spTgt spid="9230"/>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9240"/>
                                        </p:tgtEl>
                                        <p:attrNameLst>
                                          <p:attrName>style.visibility</p:attrName>
                                        </p:attrNameLst>
                                      </p:cBhvr>
                                      <p:to>
                                        <p:strVal val="visible"/>
                                      </p:to>
                                    </p:set>
                                    <p:animEffect transition="in" filter="circle(in)">
                                      <p:cBhvr>
                                        <p:cTn id="31" dur="1000"/>
                                        <p:tgtEl>
                                          <p:spTgt spid="9240"/>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9228"/>
                                        </p:tgtEl>
                                        <p:attrNameLst>
                                          <p:attrName>style.visibility</p:attrName>
                                        </p:attrNameLst>
                                      </p:cBhvr>
                                      <p:to>
                                        <p:strVal val="visible"/>
                                      </p:to>
                                    </p:set>
                                    <p:animEffect transition="in" filter="box(in)">
                                      <p:cBhvr>
                                        <p:cTn id="34" dur="2000"/>
                                        <p:tgtEl>
                                          <p:spTgt spid="9228"/>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9231"/>
                                        </p:tgtEl>
                                        <p:attrNameLst>
                                          <p:attrName>style.visibility</p:attrName>
                                        </p:attrNameLst>
                                      </p:cBhvr>
                                      <p:to>
                                        <p:strVal val="visible"/>
                                      </p:to>
                                    </p:set>
                                    <p:animEffect transition="in" filter="checkerboard(across)">
                                      <p:cBhvr>
                                        <p:cTn id="39" dur="500"/>
                                        <p:tgtEl>
                                          <p:spTgt spid="9231"/>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9232"/>
                                        </p:tgtEl>
                                        <p:attrNameLst>
                                          <p:attrName>style.visibility</p:attrName>
                                        </p:attrNameLst>
                                      </p:cBhvr>
                                      <p:to>
                                        <p:strVal val="visible"/>
                                      </p:to>
                                    </p:set>
                                    <p:animEffect transition="in" filter="checkerboard(across)">
                                      <p:cBhvr>
                                        <p:cTn id="42" dur="500"/>
                                        <p:tgtEl>
                                          <p:spTgt spid="9232"/>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9223"/>
                                        </p:tgtEl>
                                        <p:attrNameLst>
                                          <p:attrName>style.visibility</p:attrName>
                                        </p:attrNameLst>
                                      </p:cBhvr>
                                      <p:to>
                                        <p:strVal val="visible"/>
                                      </p:to>
                                    </p:set>
                                    <p:animEffect transition="in" filter="checkerboard(across)">
                                      <p:cBhvr>
                                        <p:cTn id="45" dur="500"/>
                                        <p:tgtEl>
                                          <p:spTgt spid="9223"/>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9241"/>
                                        </p:tgtEl>
                                        <p:attrNameLst>
                                          <p:attrName>style.visibility</p:attrName>
                                        </p:attrNameLst>
                                      </p:cBhvr>
                                      <p:to>
                                        <p:strVal val="visible"/>
                                      </p:to>
                                    </p:set>
                                    <p:animEffect transition="in" filter="circle(in)">
                                      <p:cBhvr>
                                        <p:cTn id="50" dur="1000"/>
                                        <p:tgtEl>
                                          <p:spTgt spid="9241"/>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9224"/>
                                        </p:tgtEl>
                                        <p:attrNameLst>
                                          <p:attrName>style.visibility</p:attrName>
                                        </p:attrNameLst>
                                      </p:cBhvr>
                                      <p:to>
                                        <p:strVal val="visible"/>
                                      </p:to>
                                    </p:set>
                                    <p:animEffect transition="in" filter="box(in)">
                                      <p:cBhvr>
                                        <p:cTn id="53" dur="2000"/>
                                        <p:tgtEl>
                                          <p:spTgt spid="9224"/>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9234"/>
                                        </p:tgtEl>
                                        <p:attrNameLst>
                                          <p:attrName>style.visibility</p:attrName>
                                        </p:attrNameLst>
                                      </p:cBhvr>
                                      <p:to>
                                        <p:strVal val="visible"/>
                                      </p:to>
                                    </p:set>
                                    <p:animEffect transition="in" filter="checkerboard(across)">
                                      <p:cBhvr>
                                        <p:cTn id="58" dur="500"/>
                                        <p:tgtEl>
                                          <p:spTgt spid="9234"/>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9233"/>
                                        </p:tgtEl>
                                        <p:attrNameLst>
                                          <p:attrName>style.visibility</p:attrName>
                                        </p:attrNameLst>
                                      </p:cBhvr>
                                      <p:to>
                                        <p:strVal val="visible"/>
                                      </p:to>
                                    </p:set>
                                    <p:animEffect transition="in" filter="checkerboard(across)">
                                      <p:cBhvr>
                                        <p:cTn id="61" dur="500"/>
                                        <p:tgtEl>
                                          <p:spTgt spid="9233"/>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9225"/>
                                        </p:tgtEl>
                                        <p:attrNameLst>
                                          <p:attrName>style.visibility</p:attrName>
                                        </p:attrNameLst>
                                      </p:cBhvr>
                                      <p:to>
                                        <p:strVal val="visible"/>
                                      </p:to>
                                    </p:set>
                                    <p:animEffect transition="in" filter="checkerboard(across)">
                                      <p:cBhvr>
                                        <p:cTn id="64" dur="500"/>
                                        <p:tgtEl>
                                          <p:spTgt spid="9225"/>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grpId="0" nodeType="clickEffect">
                                  <p:stCondLst>
                                    <p:cond delay="0"/>
                                  </p:stCondLst>
                                  <p:childTnLst>
                                    <p:set>
                                      <p:cBhvr>
                                        <p:cTn id="68" dur="1" fill="hold">
                                          <p:stCondLst>
                                            <p:cond delay="0"/>
                                          </p:stCondLst>
                                        </p:cTn>
                                        <p:tgtEl>
                                          <p:spTgt spid="9242"/>
                                        </p:tgtEl>
                                        <p:attrNameLst>
                                          <p:attrName>style.visibility</p:attrName>
                                        </p:attrNameLst>
                                      </p:cBhvr>
                                      <p:to>
                                        <p:strVal val="visible"/>
                                      </p:to>
                                    </p:set>
                                    <p:animEffect transition="in" filter="circle(in)">
                                      <p:cBhvr>
                                        <p:cTn id="69" dur="1000"/>
                                        <p:tgtEl>
                                          <p:spTgt spid="9242"/>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9226"/>
                                        </p:tgtEl>
                                        <p:attrNameLst>
                                          <p:attrName>style.visibility</p:attrName>
                                        </p:attrNameLst>
                                      </p:cBhvr>
                                      <p:to>
                                        <p:strVal val="visible"/>
                                      </p:to>
                                    </p:set>
                                    <p:animEffect transition="in" filter="box(in)">
                                      <p:cBhvr>
                                        <p:cTn id="72" dur="2000"/>
                                        <p:tgtEl>
                                          <p:spTgt spid="9226"/>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9236"/>
                                        </p:tgtEl>
                                        <p:attrNameLst>
                                          <p:attrName>style.visibility</p:attrName>
                                        </p:attrNameLst>
                                      </p:cBhvr>
                                      <p:to>
                                        <p:strVal val="visible"/>
                                      </p:to>
                                    </p:set>
                                    <p:animEffect transition="in" filter="fade">
                                      <p:cBhvr>
                                        <p:cTn id="77" dur="1000"/>
                                        <p:tgtEl>
                                          <p:spTgt spid="9236"/>
                                        </p:tgtEl>
                                      </p:cBhvr>
                                    </p:animEffect>
                                    <p:anim calcmode="lin" valueType="num">
                                      <p:cBhvr>
                                        <p:cTn id="78" dur="1000" fill="hold"/>
                                        <p:tgtEl>
                                          <p:spTgt spid="9236"/>
                                        </p:tgtEl>
                                        <p:attrNameLst>
                                          <p:attrName>ppt_x</p:attrName>
                                        </p:attrNameLst>
                                      </p:cBhvr>
                                      <p:tavLst>
                                        <p:tav tm="0">
                                          <p:val>
                                            <p:strVal val="#ppt_x"/>
                                          </p:val>
                                        </p:tav>
                                        <p:tav tm="100000">
                                          <p:val>
                                            <p:strVal val="#ppt_x"/>
                                          </p:val>
                                        </p:tav>
                                      </p:tavLst>
                                    </p:anim>
                                    <p:anim calcmode="lin" valueType="num">
                                      <p:cBhvr>
                                        <p:cTn id="79" dur="1000" fill="hold"/>
                                        <p:tgtEl>
                                          <p:spTgt spid="9236"/>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9237"/>
                                        </p:tgtEl>
                                        <p:attrNameLst>
                                          <p:attrName>style.visibility</p:attrName>
                                        </p:attrNameLst>
                                      </p:cBhvr>
                                      <p:to>
                                        <p:strVal val="visible"/>
                                      </p:to>
                                    </p:set>
                                    <p:animEffect transition="in" filter="fade">
                                      <p:cBhvr>
                                        <p:cTn id="84" dur="1000"/>
                                        <p:tgtEl>
                                          <p:spTgt spid="9237"/>
                                        </p:tgtEl>
                                      </p:cBhvr>
                                    </p:animEffect>
                                    <p:anim calcmode="lin" valueType="num">
                                      <p:cBhvr>
                                        <p:cTn id="85" dur="1000" fill="hold"/>
                                        <p:tgtEl>
                                          <p:spTgt spid="9237"/>
                                        </p:tgtEl>
                                        <p:attrNameLst>
                                          <p:attrName>ppt_x</p:attrName>
                                        </p:attrNameLst>
                                      </p:cBhvr>
                                      <p:tavLst>
                                        <p:tav tm="0">
                                          <p:val>
                                            <p:strVal val="#ppt_x"/>
                                          </p:val>
                                        </p:tav>
                                        <p:tav tm="100000">
                                          <p:val>
                                            <p:strVal val="#ppt_x"/>
                                          </p:val>
                                        </p:tav>
                                      </p:tavLst>
                                    </p:anim>
                                    <p:anim calcmode="lin" valueType="num">
                                      <p:cBhvr>
                                        <p:cTn id="86" dur="1000" fill="hold"/>
                                        <p:tgtEl>
                                          <p:spTgt spid="9237"/>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
                                        </p:tgtEl>
                                        <p:attrNameLst>
                                          <p:attrName>style.visibility</p:attrName>
                                        </p:attrNameLst>
                                      </p:cBhvr>
                                      <p:to>
                                        <p:strVal val="visible"/>
                                      </p:to>
                                    </p:set>
                                    <p:animEffect transition="in" filter="fade">
                                      <p:cBhvr>
                                        <p:cTn id="91" dur="1000"/>
                                        <p:tgtEl>
                                          <p:spTgt spid="2"/>
                                        </p:tgtEl>
                                      </p:cBhvr>
                                    </p:animEffect>
                                    <p:anim calcmode="lin" valueType="num">
                                      <p:cBhvr>
                                        <p:cTn id="92" dur="1000" fill="hold"/>
                                        <p:tgtEl>
                                          <p:spTgt spid="2"/>
                                        </p:tgtEl>
                                        <p:attrNameLst>
                                          <p:attrName>ppt_x</p:attrName>
                                        </p:attrNameLst>
                                      </p:cBhvr>
                                      <p:tavLst>
                                        <p:tav tm="0">
                                          <p:val>
                                            <p:strVal val="#ppt_x"/>
                                          </p:val>
                                        </p:tav>
                                        <p:tav tm="100000">
                                          <p:val>
                                            <p:strVal val="#ppt_x"/>
                                          </p:val>
                                        </p:tav>
                                      </p:tavLst>
                                    </p:anim>
                                    <p:anim calcmode="lin" valueType="num">
                                      <p:cBhvr>
                                        <p:cTn id="9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bldLvl="0" animBg="1"/>
      <p:bldP spid="9224" grpId="0" bldLvl="0" animBg="1"/>
      <p:bldP spid="9225" grpId="0" bldLvl="0" animBg="1"/>
      <p:bldP spid="9226" grpId="0" bldLvl="0" animBg="1"/>
      <p:bldP spid="9227" grpId="0" bldLvl="0" animBg="1"/>
      <p:bldP spid="9228" grpId="0" bldLvl="0" animBg="1"/>
      <p:bldP spid="9229" grpId="0" bldLvl="0" animBg="1"/>
      <p:bldP spid="9230" grpId="0" bldLvl="0" animBg="1"/>
      <p:bldP spid="9231" grpId="0" bldLvl="0" animBg="1"/>
      <p:bldP spid="9232" grpId="0" bldLvl="0" animBg="1"/>
      <p:bldP spid="9233" grpId="0" bldLvl="0" animBg="1"/>
      <p:bldP spid="9234" grpId="0" bldLvl="0" animBg="1"/>
      <p:bldP spid="9236" grpId="0"/>
      <p:bldP spid="9237" grpId="0"/>
      <p:bldP spid="9239" grpId="0" bldLvl="0" animBg="1"/>
      <p:bldP spid="9240" grpId="0" bldLvl="0" animBg="1"/>
      <p:bldP spid="9241" grpId="0" bldLvl="0" animBg="1"/>
      <p:bldP spid="9242" grpId="0" bldLvl="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9" name="Group 3"/>
          <p:cNvGrpSpPr/>
          <p:nvPr/>
        </p:nvGrpSpPr>
        <p:grpSpPr bwMode="auto">
          <a:xfrm>
            <a:off x="1105212" y="1876425"/>
            <a:ext cx="1619701" cy="3605213"/>
            <a:chOff x="677" y="998"/>
            <a:chExt cx="939" cy="2271"/>
          </a:xfrm>
        </p:grpSpPr>
        <p:sp>
          <p:nvSpPr>
            <p:cNvPr id="9220" name="Freeform 4"/>
            <p:cNvSpPr/>
            <p:nvPr/>
          </p:nvSpPr>
          <p:spPr bwMode="gray">
            <a:xfrm flipV="1">
              <a:off x="683" y="2087"/>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en-US"/>
            </a:p>
          </p:txBody>
        </p:sp>
        <p:sp>
          <p:nvSpPr>
            <p:cNvPr id="9222" name="Freeform 6"/>
            <p:cNvSpPr/>
            <p:nvPr/>
          </p:nvSpPr>
          <p:spPr bwMode="gray">
            <a:xfrm>
              <a:off x="677" y="998"/>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en-US"/>
            </a:p>
          </p:txBody>
        </p:sp>
      </p:grpSp>
      <p:sp>
        <p:nvSpPr>
          <p:cNvPr id="9224" name="AutoShape 8"/>
          <p:cNvSpPr>
            <a:spLocks noChangeArrowheads="1"/>
          </p:cNvSpPr>
          <p:nvPr/>
        </p:nvSpPr>
        <p:spPr bwMode="gray">
          <a:xfrm>
            <a:off x="4301490" y="3463290"/>
            <a:ext cx="381635" cy="344805"/>
          </a:xfrm>
          <a:prstGeom prst="rightArrow">
            <a:avLst>
              <a:gd name="adj1" fmla="val 50000"/>
              <a:gd name="adj2" fmla="val 45507"/>
            </a:avLst>
          </a:prstGeom>
          <a:solidFill>
            <a:srgbClr val="FEFEFE"/>
          </a:solidFill>
          <a:ln w="9525">
            <a:noFill/>
            <a:miter lim="800000"/>
          </a:ln>
          <a:effectLst/>
        </p:spPr>
        <p:txBody>
          <a:bodyPr wrap="none" anchor="ctr"/>
          <a:lstStyle/>
          <a:p>
            <a:endParaRPr lang="en-US"/>
          </a:p>
        </p:txBody>
      </p:sp>
      <p:sp>
        <p:nvSpPr>
          <p:cNvPr id="9225" name="AutoShape 9"/>
          <p:cNvSpPr>
            <a:spLocks noChangeArrowheads="1"/>
          </p:cNvSpPr>
          <p:nvPr/>
        </p:nvSpPr>
        <p:spPr bwMode="ltGray">
          <a:xfrm>
            <a:off x="3443288" y="4534535"/>
            <a:ext cx="5422900" cy="1314450"/>
          </a:xfrm>
          <a:prstGeom prst="roundRect">
            <a:avLst>
              <a:gd name="adj" fmla="val 11505"/>
            </a:avLst>
          </a:prstGeom>
          <a:gradFill rotWithShape="1">
            <a:gsLst>
              <a:gs pos="0">
                <a:srgbClr val="012D86"/>
              </a:gs>
              <a:gs pos="100000">
                <a:srgbClr val="0E2557">
                  <a:alpha val="0"/>
                </a:srgbClr>
              </a:gs>
            </a:gsLst>
            <a:lin ang="0" scaled="0"/>
          </a:gradFill>
          <a:ln w="6350" algn="ctr">
            <a:noFill/>
            <a:prstDash val="sysDot"/>
            <a:round/>
          </a:ln>
          <a:effectLst/>
        </p:spPr>
        <p:txBody>
          <a:bodyPr wrap="none" anchor="ctr"/>
          <a:lstStyle/>
          <a:p>
            <a:endParaRPr lang="en-US"/>
          </a:p>
        </p:txBody>
      </p:sp>
      <p:sp>
        <p:nvSpPr>
          <p:cNvPr id="9226" name="AutoShape 10"/>
          <p:cNvSpPr>
            <a:spLocks noChangeArrowheads="1"/>
          </p:cNvSpPr>
          <p:nvPr/>
        </p:nvSpPr>
        <p:spPr bwMode="gray">
          <a:xfrm>
            <a:off x="4306570" y="5075238"/>
            <a:ext cx="376238" cy="347662"/>
          </a:xfrm>
          <a:prstGeom prst="rightArrow">
            <a:avLst>
              <a:gd name="adj1" fmla="val 50000"/>
              <a:gd name="adj2" fmla="val 45091"/>
            </a:avLst>
          </a:prstGeom>
          <a:solidFill>
            <a:srgbClr val="FEFEFE"/>
          </a:solidFill>
          <a:ln w="9525">
            <a:noFill/>
            <a:miter lim="800000"/>
          </a:ln>
          <a:effectLst/>
        </p:spPr>
        <p:txBody>
          <a:bodyPr wrap="none" anchor="ctr"/>
          <a:lstStyle/>
          <a:p>
            <a:endParaRPr lang="en-US"/>
          </a:p>
        </p:txBody>
      </p:sp>
      <p:sp>
        <p:nvSpPr>
          <p:cNvPr id="9227" name="AutoShape 11"/>
          <p:cNvSpPr>
            <a:spLocks noChangeArrowheads="1"/>
          </p:cNvSpPr>
          <p:nvPr/>
        </p:nvSpPr>
        <p:spPr bwMode="gray">
          <a:xfrm>
            <a:off x="3408363" y="1535113"/>
            <a:ext cx="5457825" cy="1304925"/>
          </a:xfrm>
          <a:prstGeom prst="roundRect">
            <a:avLst>
              <a:gd name="adj" fmla="val 11505"/>
            </a:avLst>
          </a:prstGeom>
          <a:gradFill rotWithShape="1">
            <a:gsLst>
              <a:gs pos="0">
                <a:srgbClr val="E30000"/>
              </a:gs>
              <a:gs pos="100000">
                <a:srgbClr val="760303">
                  <a:lumMod val="0"/>
                  <a:lumOff val="100000"/>
                </a:srgbClr>
              </a:gs>
            </a:gsLst>
            <a:lin ang="0" scaled="0"/>
          </a:gradFill>
          <a:ln w="6350" algn="ctr">
            <a:noFill/>
            <a:prstDash val="sysDot"/>
            <a:round/>
          </a:ln>
          <a:effectLst/>
        </p:spPr>
        <p:txBody>
          <a:bodyPr wrap="none" anchor="ctr"/>
          <a:lstStyle/>
          <a:p>
            <a:endParaRPr lang="en-US"/>
          </a:p>
        </p:txBody>
      </p:sp>
      <p:sp>
        <p:nvSpPr>
          <p:cNvPr id="9228" name="AutoShape 12"/>
          <p:cNvSpPr>
            <a:spLocks noChangeArrowheads="1"/>
          </p:cNvSpPr>
          <p:nvPr/>
        </p:nvSpPr>
        <p:spPr bwMode="gray">
          <a:xfrm>
            <a:off x="4301173" y="1981200"/>
            <a:ext cx="376237" cy="344488"/>
          </a:xfrm>
          <a:prstGeom prst="rightArrow">
            <a:avLst>
              <a:gd name="adj1" fmla="val 50000"/>
              <a:gd name="adj2" fmla="val 45507"/>
            </a:avLst>
          </a:prstGeom>
          <a:solidFill>
            <a:srgbClr val="FEFEFE"/>
          </a:solidFill>
          <a:ln w="9525">
            <a:noFill/>
            <a:miter lim="800000"/>
          </a:ln>
          <a:effectLst/>
        </p:spPr>
        <p:txBody>
          <a:bodyPr wrap="none" anchor="ctr"/>
          <a:lstStyle/>
          <a:p>
            <a:endParaRPr lang="en-US"/>
          </a:p>
        </p:txBody>
      </p:sp>
      <p:sp>
        <p:nvSpPr>
          <p:cNvPr id="9229" name="AutoShape 13"/>
          <p:cNvSpPr>
            <a:spLocks noChangeArrowheads="1"/>
          </p:cNvSpPr>
          <p:nvPr/>
        </p:nvSpPr>
        <p:spPr bwMode="gray">
          <a:xfrm>
            <a:off x="2819400" y="1503998"/>
            <a:ext cx="1628775" cy="1298575"/>
          </a:xfrm>
          <a:prstGeom prst="roundRect">
            <a:avLst>
              <a:gd name="adj" fmla="val 11921"/>
            </a:avLst>
          </a:prstGeom>
          <a:gradFill rotWithShape="1">
            <a:gsLst>
              <a:gs pos="0">
                <a:srgbClr val="E30000"/>
              </a:gs>
              <a:gs pos="100000">
                <a:srgbClr val="760303"/>
              </a:gs>
            </a:gsLst>
            <a:lin ang="5400000" scaled="0"/>
          </a:gradFill>
          <a:ln w="25400">
            <a:solidFill>
              <a:srgbClr val="FEFEFE"/>
            </a:solidFill>
            <a:round/>
          </a:ln>
          <a:effectLst>
            <a:outerShdw dist="53882" dir="2700000" algn="ctr" rotWithShape="0">
              <a:srgbClr val="000000">
                <a:alpha val="50000"/>
              </a:srgbClr>
            </a:outerShdw>
          </a:effectLst>
        </p:spPr>
        <p:txBody>
          <a:bodyPr wrap="none" anchor="ctr"/>
          <a:lstStyle/>
          <a:p>
            <a:endParaRPr lang="en-US"/>
          </a:p>
        </p:txBody>
      </p:sp>
      <p:sp>
        <p:nvSpPr>
          <p:cNvPr id="9230" name="Freeform 14"/>
          <p:cNvSpPr/>
          <p:nvPr/>
        </p:nvSpPr>
        <p:spPr bwMode="gray">
          <a:xfrm>
            <a:off x="2889250" y="1584325"/>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ln>
        </p:spPr>
        <p:txBody>
          <a:bodyPr/>
          <a:lstStyle/>
          <a:p>
            <a:endParaRPr lang="en-US"/>
          </a:p>
        </p:txBody>
      </p:sp>
      <p:sp>
        <p:nvSpPr>
          <p:cNvPr id="9233" name="AutoShape 17"/>
          <p:cNvSpPr>
            <a:spLocks noChangeArrowheads="1"/>
          </p:cNvSpPr>
          <p:nvPr/>
        </p:nvSpPr>
        <p:spPr bwMode="gray">
          <a:xfrm>
            <a:off x="2828925" y="4534535"/>
            <a:ext cx="1628775" cy="1298575"/>
          </a:xfrm>
          <a:prstGeom prst="roundRect">
            <a:avLst>
              <a:gd name="adj" fmla="val 11921"/>
            </a:avLst>
          </a:prstGeom>
          <a:gradFill rotWithShape="1">
            <a:gsLst>
              <a:gs pos="0">
                <a:srgbClr val="012D86"/>
              </a:gs>
              <a:gs pos="100000">
                <a:srgbClr val="0E2557">
                  <a:alpha val="100000"/>
                </a:srgbClr>
              </a:gs>
            </a:gsLst>
            <a:lin ang="5400000" scaled="0"/>
          </a:gradFill>
          <a:ln w="25400">
            <a:solidFill>
              <a:srgbClr val="FEFEFE"/>
            </a:solidFill>
            <a:round/>
          </a:ln>
          <a:effectLst>
            <a:outerShdw dist="53882" dir="2700000" algn="ctr" rotWithShape="0">
              <a:srgbClr val="000000">
                <a:alpha val="50000"/>
              </a:srgbClr>
            </a:outerShdw>
          </a:effectLst>
        </p:spPr>
        <p:txBody>
          <a:bodyPr wrap="none" anchor="ctr"/>
          <a:lstStyle/>
          <a:p>
            <a:endParaRPr lang="en-US"/>
          </a:p>
        </p:txBody>
      </p:sp>
      <p:sp>
        <p:nvSpPr>
          <p:cNvPr id="9234" name="Freeform 18"/>
          <p:cNvSpPr/>
          <p:nvPr/>
        </p:nvSpPr>
        <p:spPr bwMode="gray">
          <a:xfrm>
            <a:off x="2873375" y="4598988"/>
            <a:ext cx="811213" cy="64928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ln>
        </p:spPr>
        <p:txBody>
          <a:bodyPr/>
          <a:lstStyle/>
          <a:p>
            <a:endParaRPr lang="en-US"/>
          </a:p>
        </p:txBody>
      </p:sp>
      <p:pic>
        <p:nvPicPr>
          <p:cNvPr id="9235" name="Picture 19" descr="YG_circle001"/>
          <p:cNvPicPr>
            <a:picLocks noChangeAspect="1" noChangeArrowheads="1"/>
          </p:cNvPicPr>
          <p:nvPr/>
        </p:nvPicPr>
        <p:blipFill>
          <a:blip r:embed="rId2"/>
          <a:srcRect/>
          <a:stretch>
            <a:fillRect/>
          </a:stretch>
        </p:blipFill>
        <p:spPr bwMode="auto">
          <a:xfrm>
            <a:off x="242888" y="2695575"/>
            <a:ext cx="1882775" cy="1879600"/>
          </a:xfrm>
          <a:prstGeom prst="rect">
            <a:avLst/>
          </a:prstGeom>
          <a:noFill/>
        </p:spPr>
      </p:pic>
      <p:sp>
        <p:nvSpPr>
          <p:cNvPr id="9236" name="Text Box 20"/>
          <p:cNvSpPr txBox="1">
            <a:spLocks noChangeArrowheads="1"/>
          </p:cNvSpPr>
          <p:nvPr/>
        </p:nvSpPr>
        <p:spPr bwMode="black">
          <a:xfrm>
            <a:off x="4754563" y="1772603"/>
            <a:ext cx="3932237" cy="829945"/>
          </a:xfrm>
          <a:prstGeom prst="rect">
            <a:avLst/>
          </a:prstGeom>
          <a:noFill/>
          <a:ln w="9525" algn="ctr">
            <a:noFill/>
            <a:miter lim="800000"/>
          </a:ln>
          <a:effectLst/>
        </p:spPr>
        <p:txBody>
          <a:bodyPr>
            <a:spAutoFit/>
          </a:bodyPr>
          <a:lstStyle/>
          <a:p>
            <a:pPr marL="342900" indent="-342900" eaLnBrk="0" hangingPunct="0">
              <a:buAutoNum type="arabicPeriod"/>
            </a:pPr>
            <a:r>
              <a:rPr lang="vi-VN" altLang="en-US" sz="1600">
                <a:solidFill>
                  <a:srgbClr val="000000"/>
                </a:solidFill>
                <a:latin typeface="+mj-lt"/>
                <a:cs typeface="+mj-lt"/>
              </a:rPr>
              <a:t>Tất cả các sản phẩm</a:t>
            </a:r>
          </a:p>
          <a:p>
            <a:pPr marL="342900" indent="-342900" eaLnBrk="0" hangingPunct="0">
              <a:buAutoNum type="arabicPeriod"/>
            </a:pPr>
            <a:r>
              <a:rPr lang="vi-VN" altLang="en-US" sz="1600">
                <a:solidFill>
                  <a:srgbClr val="000000"/>
                </a:solidFill>
                <a:latin typeface="+mj-lt"/>
                <a:cs typeface="+mj-lt"/>
              </a:rPr>
              <a:t>Các sản phẩm sắp hết</a:t>
            </a:r>
          </a:p>
          <a:p>
            <a:pPr marL="342900" indent="-342900" eaLnBrk="0" hangingPunct="0">
              <a:buAutoNum type="arabicPeriod"/>
            </a:pPr>
            <a:r>
              <a:rPr lang="vi-VN" altLang="en-US" sz="1600">
                <a:solidFill>
                  <a:srgbClr val="000000"/>
                </a:solidFill>
                <a:latin typeface="+mj-lt"/>
                <a:cs typeface="+mj-lt"/>
              </a:rPr>
              <a:t>Các sản phẩm đã hết</a:t>
            </a:r>
          </a:p>
        </p:txBody>
      </p:sp>
      <p:sp>
        <p:nvSpPr>
          <p:cNvPr id="9239" name="Text Box 23"/>
          <p:cNvSpPr txBox="1">
            <a:spLocks noChangeArrowheads="1"/>
          </p:cNvSpPr>
          <p:nvPr/>
        </p:nvSpPr>
        <p:spPr bwMode="gray">
          <a:xfrm>
            <a:off x="407988" y="3348038"/>
            <a:ext cx="1573212" cy="645160"/>
          </a:xfrm>
          <a:prstGeom prst="rect">
            <a:avLst/>
          </a:prstGeom>
          <a:noFill/>
          <a:ln w="9525" algn="ctr">
            <a:noFill/>
            <a:miter lim="800000"/>
          </a:ln>
          <a:effectLst/>
        </p:spPr>
        <p:txBody>
          <a:bodyPr>
            <a:spAutoFit/>
          </a:bodyPr>
          <a:lstStyle/>
          <a:p>
            <a:pPr algn="ctr" eaLnBrk="0" hangingPunct="0"/>
            <a:r>
              <a:rPr lang="vi-VN" altLang="en-US" b="1"/>
              <a:t>Chức năng </a:t>
            </a:r>
          </a:p>
          <a:p>
            <a:pPr algn="ctr" eaLnBrk="0" hangingPunct="0"/>
            <a:r>
              <a:rPr lang="vi-VN" altLang="en-US" b="1"/>
              <a:t>thống kê</a:t>
            </a:r>
          </a:p>
        </p:txBody>
      </p:sp>
      <p:sp>
        <p:nvSpPr>
          <p:cNvPr id="9240" name="Text Box 24"/>
          <p:cNvSpPr txBox="1">
            <a:spLocks noChangeArrowheads="1"/>
          </p:cNvSpPr>
          <p:nvPr/>
        </p:nvSpPr>
        <p:spPr bwMode="white">
          <a:xfrm>
            <a:off x="2806700" y="1689100"/>
            <a:ext cx="1673225" cy="829945"/>
          </a:xfrm>
          <a:prstGeom prst="rect">
            <a:avLst/>
          </a:prstGeom>
          <a:noFill/>
          <a:ln w="9525" algn="ctr">
            <a:noFill/>
            <a:miter lim="800000"/>
          </a:ln>
          <a:effectLst/>
        </p:spPr>
        <p:txBody>
          <a:bodyPr>
            <a:spAutoFit/>
          </a:bodyPr>
          <a:lstStyle/>
          <a:p>
            <a:pPr algn="ctr">
              <a:spcBef>
                <a:spcPct val="50000"/>
              </a:spcBef>
            </a:pPr>
            <a:r>
              <a:rPr lang="vi-VN" altLang="en-US" sz="2400" b="1">
                <a:solidFill>
                  <a:srgbClr val="FEFFFF"/>
                </a:solidFill>
              </a:rPr>
              <a:t>Thống kê sản phẩm</a:t>
            </a:r>
          </a:p>
        </p:txBody>
      </p:sp>
      <p:sp>
        <p:nvSpPr>
          <p:cNvPr id="9242" name="Text Box 26"/>
          <p:cNvSpPr txBox="1">
            <a:spLocks noChangeArrowheads="1"/>
          </p:cNvSpPr>
          <p:nvPr/>
        </p:nvSpPr>
        <p:spPr bwMode="white">
          <a:xfrm>
            <a:off x="2855913" y="4652010"/>
            <a:ext cx="1673225" cy="829945"/>
          </a:xfrm>
          <a:prstGeom prst="rect">
            <a:avLst/>
          </a:prstGeom>
          <a:noFill/>
          <a:ln w="9525" algn="ctr">
            <a:noFill/>
            <a:miter lim="800000"/>
          </a:ln>
          <a:effectLst/>
        </p:spPr>
        <p:txBody>
          <a:bodyPr>
            <a:spAutoFit/>
          </a:bodyPr>
          <a:lstStyle/>
          <a:p>
            <a:pPr algn="ctr">
              <a:spcBef>
                <a:spcPct val="50000"/>
              </a:spcBef>
            </a:pPr>
            <a:r>
              <a:rPr lang="vi-VN" sz="2400" b="1">
                <a:solidFill>
                  <a:srgbClr val="FEFFFF"/>
                </a:solidFill>
              </a:rPr>
              <a:t>Tìm kiếm thông tin</a:t>
            </a:r>
          </a:p>
        </p:txBody>
      </p:sp>
      <p:sp>
        <p:nvSpPr>
          <p:cNvPr id="4" name="Text Box 20"/>
          <p:cNvSpPr txBox="1">
            <a:spLocks noChangeArrowheads="1"/>
          </p:cNvSpPr>
          <p:nvPr/>
        </p:nvSpPr>
        <p:spPr bwMode="black">
          <a:xfrm>
            <a:off x="4754563" y="4776788"/>
            <a:ext cx="3932237" cy="829945"/>
          </a:xfrm>
          <a:prstGeom prst="rect">
            <a:avLst/>
          </a:prstGeom>
          <a:noFill/>
          <a:ln w="9525" algn="ctr">
            <a:noFill/>
            <a:miter lim="800000"/>
          </a:ln>
          <a:effectLst/>
        </p:spPr>
        <p:txBody>
          <a:bodyPr>
            <a:spAutoFit/>
          </a:bodyPr>
          <a:lstStyle/>
          <a:p>
            <a:pPr marL="342900" indent="-342900" eaLnBrk="0" hangingPunct="0">
              <a:buAutoNum type="arabicPeriod"/>
            </a:pPr>
            <a:r>
              <a:rPr lang="vi-VN" altLang="en-US" sz="1600" dirty="0">
                <a:solidFill>
                  <a:srgbClr val="000000"/>
                </a:solidFill>
                <a:latin typeface="+mj-lt"/>
                <a:cs typeface="+mj-lt"/>
              </a:rPr>
              <a:t>Thông tin sản phẩm</a:t>
            </a:r>
          </a:p>
          <a:p>
            <a:pPr marL="342900" indent="-342900" eaLnBrk="0" hangingPunct="0">
              <a:buAutoNum type="arabicPeriod"/>
            </a:pPr>
            <a:r>
              <a:rPr lang="vi-VN" altLang="en-US" sz="1600" dirty="0">
                <a:solidFill>
                  <a:srgbClr val="000000"/>
                </a:solidFill>
                <a:latin typeface="+mj-lt"/>
                <a:cs typeface="+mj-lt"/>
              </a:rPr>
              <a:t>Thông tin </a:t>
            </a:r>
            <a:r>
              <a:rPr lang="en-US" altLang="en-US" sz="1600" dirty="0" err="1">
                <a:solidFill>
                  <a:srgbClr val="000000"/>
                </a:solidFill>
                <a:latin typeface="+mj-lt"/>
                <a:cs typeface="+mj-lt"/>
              </a:rPr>
              <a:t>tài</a:t>
            </a:r>
            <a:r>
              <a:rPr lang="en-US" altLang="en-US" sz="1600" dirty="0">
                <a:solidFill>
                  <a:srgbClr val="000000"/>
                </a:solidFill>
                <a:latin typeface="+mj-lt"/>
                <a:cs typeface="+mj-lt"/>
              </a:rPr>
              <a:t> </a:t>
            </a:r>
            <a:r>
              <a:rPr lang="en-US" altLang="en-US" sz="1600" dirty="0" err="1">
                <a:solidFill>
                  <a:srgbClr val="000000"/>
                </a:solidFill>
                <a:latin typeface="+mj-lt"/>
                <a:cs typeface="+mj-lt"/>
              </a:rPr>
              <a:t>khoản</a:t>
            </a:r>
            <a:endParaRPr lang="vi-VN" altLang="en-US" sz="1600" dirty="0">
              <a:solidFill>
                <a:srgbClr val="000000"/>
              </a:solidFill>
              <a:latin typeface="+mj-lt"/>
              <a:cs typeface="+mj-lt"/>
            </a:endParaRPr>
          </a:p>
          <a:p>
            <a:pPr marL="342900" indent="-342900" eaLnBrk="0" hangingPunct="0">
              <a:buAutoNum type="arabicPeriod"/>
            </a:pPr>
            <a:r>
              <a:rPr lang="vi-VN" altLang="en-US" sz="1600" dirty="0">
                <a:solidFill>
                  <a:srgbClr val="000000"/>
                </a:solidFill>
                <a:latin typeface="+mj-lt"/>
                <a:cs typeface="+mj-lt"/>
              </a:rPr>
              <a:t>Thông tin hóa đơn</a:t>
            </a:r>
          </a:p>
        </p:txBody>
      </p:sp>
      <p:sp>
        <p:nvSpPr>
          <p:cNvPr id="5" name="Text Box 24"/>
          <p:cNvSpPr txBox="1">
            <a:spLocks noChangeArrowheads="1"/>
          </p:cNvSpPr>
          <p:nvPr/>
        </p:nvSpPr>
        <p:spPr bwMode="white">
          <a:xfrm>
            <a:off x="241935" y="260350"/>
            <a:ext cx="8624570" cy="753110"/>
          </a:xfrm>
          <a:prstGeom prst="rect">
            <a:avLst/>
          </a:prstGeom>
          <a:noFill/>
          <a:ln w="9525" algn="ctr">
            <a:noFill/>
            <a:miter lim="800000"/>
          </a:ln>
          <a:effectLst/>
        </p:spPr>
        <p:txBody>
          <a:bodyPr wrap="square">
            <a:spAutoFit/>
          </a:bodyPr>
          <a:lstStyle/>
          <a:p>
            <a:pPr algn="ctr">
              <a:spcBef>
                <a:spcPct val="50000"/>
              </a:spcBef>
            </a:pPr>
            <a:r>
              <a:rPr lang="en-US" altLang="vi-VN" sz="4300" b="1">
                <a:solidFill>
                  <a:schemeClr val="tx1"/>
                </a:solidFill>
                <a:latin typeface="+mj-lt"/>
                <a:cs typeface="+mj-lt"/>
              </a:rPr>
              <a:t>Các Chức Năng Của Hệ Thống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vi-VN" altLang="en-US" sz="4300" i="0">
                <a:sym typeface="+mn-ea"/>
              </a:rPr>
              <a:t>Thiết Kế Cấu Trúc Dữ Liệu</a:t>
            </a:r>
            <a:endParaRPr lang="vi-VN" altLang="en-US" sz="4300" i="0"/>
          </a:p>
        </p:txBody>
      </p:sp>
      <p:sp>
        <p:nvSpPr>
          <p:cNvPr id="14339" name="AutoShape 3"/>
          <p:cNvSpPr>
            <a:spLocks noChangeArrowheads="1"/>
          </p:cNvSpPr>
          <p:nvPr/>
        </p:nvSpPr>
        <p:spPr bwMode="gray">
          <a:xfrm>
            <a:off x="1219200" y="1890713"/>
            <a:ext cx="6653213" cy="1144587"/>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ln>
          <a:effectLst>
            <a:outerShdw dist="53882" dir="2700000" algn="ctr" rotWithShape="0">
              <a:srgbClr val="000000">
                <a:alpha val="50000"/>
              </a:srgbClr>
            </a:outerShdw>
          </a:effectLst>
        </p:spPr>
        <p:txBody>
          <a:bodyPr wrap="none" anchor="ctr"/>
          <a:lstStyle/>
          <a:p>
            <a:endParaRPr lang="en-US"/>
          </a:p>
        </p:txBody>
      </p:sp>
      <p:sp>
        <p:nvSpPr>
          <p:cNvPr id="14340" name="AutoShape 4"/>
          <p:cNvSpPr>
            <a:spLocks noChangeArrowheads="1"/>
          </p:cNvSpPr>
          <p:nvPr/>
        </p:nvSpPr>
        <p:spPr bwMode="gray">
          <a:xfrm>
            <a:off x="1222375" y="3481388"/>
            <a:ext cx="6653213" cy="1019175"/>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FFF"/>
            </a:solidFill>
            <a:round/>
          </a:ln>
          <a:effectLst>
            <a:outerShdw dist="53882" dir="2700000" algn="ctr" rotWithShape="0">
              <a:srgbClr val="000000">
                <a:alpha val="50000"/>
              </a:srgbClr>
            </a:outerShdw>
          </a:effectLst>
        </p:spPr>
        <p:txBody>
          <a:bodyPr wrap="none" anchor="ctr"/>
          <a:lstStyle/>
          <a:p>
            <a:endParaRPr lang="en-US"/>
          </a:p>
        </p:txBody>
      </p:sp>
      <p:sp>
        <p:nvSpPr>
          <p:cNvPr id="14341" name="AutoShape 5"/>
          <p:cNvSpPr>
            <a:spLocks noChangeArrowheads="1"/>
          </p:cNvSpPr>
          <p:nvPr/>
        </p:nvSpPr>
        <p:spPr bwMode="gray">
          <a:xfrm>
            <a:off x="1230313" y="4997450"/>
            <a:ext cx="6653212" cy="10318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FFF"/>
            </a:solidFill>
            <a:round/>
          </a:ln>
          <a:effectLst>
            <a:outerShdw dist="53882" dir="2700000" algn="ctr" rotWithShape="0">
              <a:srgbClr val="000000">
                <a:alpha val="50000"/>
              </a:srgbClr>
            </a:outerShdw>
          </a:effectLst>
        </p:spPr>
        <p:txBody>
          <a:bodyPr wrap="none" anchor="ctr"/>
          <a:lstStyle/>
          <a:p>
            <a:endParaRPr lang="en-US"/>
          </a:p>
        </p:txBody>
      </p:sp>
      <p:sp>
        <p:nvSpPr>
          <p:cNvPr id="14342" name="AutoShape 6"/>
          <p:cNvSpPr>
            <a:spLocks noChangeArrowheads="1"/>
          </p:cNvSpPr>
          <p:nvPr/>
        </p:nvSpPr>
        <p:spPr bwMode="gray">
          <a:xfrm flipV="1">
            <a:off x="1393825" y="2811463"/>
            <a:ext cx="6397625" cy="661987"/>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2">
                  <a:alpha val="39999"/>
                </a:schemeClr>
              </a:gs>
              <a:gs pos="100000">
                <a:schemeClr val="accent2">
                  <a:gamma/>
                  <a:tint val="0"/>
                  <a:invGamma/>
                  <a:alpha val="0"/>
                </a:schemeClr>
              </a:gs>
            </a:gsLst>
            <a:lin ang="5400000" scaled="1"/>
          </a:gradFill>
          <a:ln w="9525" algn="ctr">
            <a:noFill/>
            <a:miter lim="800000"/>
          </a:ln>
          <a:effectLst/>
        </p:spPr>
        <p:txBody>
          <a:bodyPr wrap="none" anchor="ctr"/>
          <a:lstStyle/>
          <a:p>
            <a:endParaRPr lang="en-US"/>
          </a:p>
        </p:txBody>
      </p:sp>
      <p:sp>
        <p:nvSpPr>
          <p:cNvPr id="14343" name="AutoShape 7"/>
          <p:cNvSpPr>
            <a:spLocks noChangeArrowheads="1"/>
          </p:cNvSpPr>
          <p:nvPr/>
        </p:nvSpPr>
        <p:spPr bwMode="gray">
          <a:xfrm flipV="1">
            <a:off x="1296988" y="1219200"/>
            <a:ext cx="6502400"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w="9525" algn="ctr">
            <a:noFill/>
            <a:miter lim="800000"/>
          </a:ln>
          <a:effectLst/>
        </p:spPr>
        <p:txBody>
          <a:bodyPr wrap="none" anchor="ctr"/>
          <a:lstStyle/>
          <a:p>
            <a:endParaRPr lang="en-US"/>
          </a:p>
        </p:txBody>
      </p:sp>
      <p:sp>
        <p:nvSpPr>
          <p:cNvPr id="14344" name="AutoShape 8"/>
          <p:cNvSpPr>
            <a:spLocks noChangeArrowheads="1"/>
          </p:cNvSpPr>
          <p:nvPr/>
        </p:nvSpPr>
        <p:spPr bwMode="gray">
          <a:xfrm flipV="1">
            <a:off x="1349375" y="4330700"/>
            <a:ext cx="6475413"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hlink">
                  <a:alpha val="39999"/>
                </a:schemeClr>
              </a:gs>
              <a:gs pos="100000">
                <a:schemeClr val="hlink">
                  <a:gamma/>
                  <a:tint val="0"/>
                  <a:invGamma/>
                  <a:alpha val="0"/>
                </a:schemeClr>
              </a:gs>
            </a:gsLst>
            <a:lin ang="5400000" scaled="1"/>
          </a:gradFill>
          <a:ln w="9525" algn="ctr">
            <a:noFill/>
            <a:miter lim="800000"/>
          </a:ln>
          <a:effectLst/>
        </p:spPr>
        <p:txBody>
          <a:bodyPr wrap="none" anchor="ctr"/>
          <a:lstStyle/>
          <a:p>
            <a:endParaRPr lang="en-US"/>
          </a:p>
        </p:txBody>
      </p:sp>
      <p:pic>
        <p:nvPicPr>
          <p:cNvPr id="14345" name="Picture 9" descr="Picture4"/>
          <p:cNvPicPr>
            <a:picLocks noChangeAspect="1" noChangeArrowheads="1"/>
          </p:cNvPicPr>
          <p:nvPr/>
        </p:nvPicPr>
        <p:blipFill>
          <a:blip r:embed="rId2"/>
          <a:srcRect/>
          <a:stretch>
            <a:fillRect/>
          </a:stretch>
        </p:blipFill>
        <p:spPr bwMode="gray">
          <a:xfrm>
            <a:off x="1276350" y="1933575"/>
            <a:ext cx="674688" cy="574675"/>
          </a:xfrm>
          <a:prstGeom prst="rect">
            <a:avLst/>
          </a:prstGeom>
          <a:noFill/>
        </p:spPr>
      </p:pic>
      <p:pic>
        <p:nvPicPr>
          <p:cNvPr id="14346" name="Picture 10" descr="Picture4"/>
          <p:cNvPicPr>
            <a:picLocks noChangeAspect="1" noChangeArrowheads="1"/>
          </p:cNvPicPr>
          <p:nvPr/>
        </p:nvPicPr>
        <p:blipFill>
          <a:blip r:embed="rId2"/>
          <a:srcRect/>
          <a:stretch>
            <a:fillRect/>
          </a:stretch>
        </p:blipFill>
        <p:spPr bwMode="gray">
          <a:xfrm>
            <a:off x="1273175" y="3527425"/>
            <a:ext cx="676275" cy="573088"/>
          </a:xfrm>
          <a:prstGeom prst="rect">
            <a:avLst/>
          </a:prstGeom>
          <a:noFill/>
        </p:spPr>
      </p:pic>
      <p:pic>
        <p:nvPicPr>
          <p:cNvPr id="14347" name="Picture 11" descr="Picture4"/>
          <p:cNvPicPr>
            <a:picLocks noChangeAspect="1" noChangeArrowheads="1"/>
          </p:cNvPicPr>
          <p:nvPr/>
        </p:nvPicPr>
        <p:blipFill>
          <a:blip r:embed="rId2"/>
          <a:srcRect/>
          <a:stretch>
            <a:fillRect/>
          </a:stretch>
        </p:blipFill>
        <p:spPr bwMode="gray">
          <a:xfrm>
            <a:off x="1277938" y="5038725"/>
            <a:ext cx="674687" cy="573088"/>
          </a:xfrm>
          <a:prstGeom prst="rect">
            <a:avLst/>
          </a:prstGeom>
          <a:noFill/>
        </p:spPr>
      </p:pic>
      <p:sp>
        <p:nvSpPr>
          <p:cNvPr id="14348" name="AutoShape 12"/>
          <p:cNvSpPr>
            <a:spLocks noChangeArrowheads="1"/>
          </p:cNvSpPr>
          <p:nvPr/>
        </p:nvSpPr>
        <p:spPr bwMode="gray">
          <a:xfrm>
            <a:off x="1706563" y="1663700"/>
            <a:ext cx="5791200" cy="457200"/>
          </a:xfrm>
          <a:prstGeom prst="roundRect">
            <a:avLst>
              <a:gd name="adj" fmla="val 16667"/>
            </a:avLst>
          </a:prstGeom>
          <a:solidFill>
            <a:srgbClr val="FEFFFF"/>
          </a:solidFill>
          <a:ln w="28575">
            <a:solidFill>
              <a:schemeClr val="accent1"/>
            </a:solidFill>
            <a:round/>
          </a:ln>
          <a:effectLst/>
        </p:spPr>
        <p:txBody>
          <a:bodyPr wrap="none" anchor="ctr"/>
          <a:lstStyle/>
          <a:p>
            <a:endParaRPr lang="en-US"/>
          </a:p>
        </p:txBody>
      </p:sp>
      <p:sp>
        <p:nvSpPr>
          <p:cNvPr id="14349" name="AutoShape 13"/>
          <p:cNvSpPr>
            <a:spLocks noChangeArrowheads="1"/>
          </p:cNvSpPr>
          <p:nvPr/>
        </p:nvSpPr>
        <p:spPr bwMode="gray">
          <a:xfrm>
            <a:off x="1706563" y="3273425"/>
            <a:ext cx="5791200" cy="457200"/>
          </a:xfrm>
          <a:prstGeom prst="roundRect">
            <a:avLst>
              <a:gd name="adj" fmla="val 16667"/>
            </a:avLst>
          </a:prstGeom>
          <a:solidFill>
            <a:srgbClr val="FEFFFF"/>
          </a:solidFill>
          <a:ln w="28575">
            <a:solidFill>
              <a:schemeClr val="accent2"/>
            </a:solidFill>
            <a:round/>
          </a:ln>
          <a:effectLst/>
        </p:spPr>
        <p:txBody>
          <a:bodyPr wrap="none" anchor="ctr"/>
          <a:lstStyle/>
          <a:p>
            <a:endParaRPr lang="en-US"/>
          </a:p>
        </p:txBody>
      </p:sp>
      <p:sp>
        <p:nvSpPr>
          <p:cNvPr id="14350" name="AutoShape 14"/>
          <p:cNvSpPr>
            <a:spLocks noChangeArrowheads="1"/>
          </p:cNvSpPr>
          <p:nvPr/>
        </p:nvSpPr>
        <p:spPr bwMode="gray">
          <a:xfrm>
            <a:off x="1706563" y="4775200"/>
            <a:ext cx="5791200" cy="457200"/>
          </a:xfrm>
          <a:prstGeom prst="roundRect">
            <a:avLst>
              <a:gd name="adj" fmla="val 16667"/>
            </a:avLst>
          </a:prstGeom>
          <a:solidFill>
            <a:srgbClr val="FEFFFF"/>
          </a:solidFill>
          <a:ln w="28575">
            <a:solidFill>
              <a:schemeClr val="hlink"/>
            </a:solidFill>
            <a:round/>
          </a:ln>
          <a:effectLst/>
        </p:spPr>
        <p:txBody>
          <a:bodyPr wrap="none" anchor="ctr"/>
          <a:lstStyle/>
          <a:p>
            <a:endParaRPr lang="en-US"/>
          </a:p>
        </p:txBody>
      </p:sp>
      <p:sp>
        <p:nvSpPr>
          <p:cNvPr id="14351" name="Text Box 15"/>
          <p:cNvSpPr txBox="1">
            <a:spLocks noChangeArrowheads="1"/>
          </p:cNvSpPr>
          <p:nvPr/>
        </p:nvSpPr>
        <p:spPr bwMode="gray">
          <a:xfrm>
            <a:off x="1582738" y="2363470"/>
            <a:ext cx="6019800" cy="337185"/>
          </a:xfrm>
          <a:prstGeom prst="rect">
            <a:avLst/>
          </a:prstGeom>
          <a:noFill/>
          <a:ln w="9525" algn="ctr">
            <a:noFill/>
            <a:miter lim="800000"/>
          </a:ln>
          <a:effectLst/>
        </p:spPr>
        <p:txBody>
          <a:bodyPr>
            <a:spAutoFit/>
          </a:bodyPr>
          <a:lstStyle/>
          <a:p>
            <a:pPr eaLnBrk="0" hangingPunct="0"/>
            <a:r>
              <a:rPr lang="vi-VN" altLang="en-US" sz="1600" b="1" dirty="0">
                <a:sym typeface="+mn-ea"/>
              </a:rPr>
              <a:t>Mã </a:t>
            </a:r>
            <a:r>
              <a:rPr lang="en-US" altLang="en-US" sz="1600" b="1" dirty="0" err="1">
                <a:sym typeface="+mn-ea"/>
              </a:rPr>
              <a:t>tk</a:t>
            </a:r>
            <a:r>
              <a:rPr lang="vi-VN" altLang="en-US" sz="1600" b="1" dirty="0">
                <a:sym typeface="+mn-ea"/>
              </a:rPr>
              <a:t>, tên </a:t>
            </a:r>
            <a:r>
              <a:rPr lang="en-US" altLang="en-US" sz="1600" b="1" dirty="0" err="1">
                <a:sym typeface="+mn-ea"/>
              </a:rPr>
              <a:t>tk</a:t>
            </a:r>
            <a:r>
              <a:rPr lang="vi-VN" altLang="en-US" sz="1600" b="1" dirty="0">
                <a:sym typeface="+mn-ea"/>
              </a:rPr>
              <a:t>,</a:t>
            </a:r>
            <a:r>
              <a:rPr lang="en-US" altLang="en-US" sz="1600" b="1" dirty="0">
                <a:sym typeface="+mn-ea"/>
              </a:rPr>
              <a:t> </a:t>
            </a:r>
            <a:r>
              <a:rPr lang="en-US" altLang="en-US" sz="1600" b="1" dirty="0" err="1">
                <a:sym typeface="+mn-ea"/>
              </a:rPr>
              <a:t>mật</a:t>
            </a:r>
            <a:r>
              <a:rPr lang="en-US" altLang="en-US" sz="1600" b="1" dirty="0">
                <a:sym typeface="+mn-ea"/>
              </a:rPr>
              <a:t> </a:t>
            </a:r>
            <a:r>
              <a:rPr lang="en-US" altLang="en-US" sz="1600" b="1" dirty="0" err="1">
                <a:sym typeface="+mn-ea"/>
              </a:rPr>
              <a:t>khẩu</a:t>
            </a:r>
            <a:r>
              <a:rPr lang="en-US" altLang="en-US" sz="1600" b="1" dirty="0">
                <a:sym typeface="+mn-ea"/>
              </a:rPr>
              <a:t>, </a:t>
            </a:r>
            <a:r>
              <a:rPr lang="en-US" altLang="en-US" sz="1600" b="1" dirty="0" err="1">
                <a:sym typeface="+mn-ea"/>
              </a:rPr>
              <a:t>phân</a:t>
            </a:r>
            <a:r>
              <a:rPr lang="en-US" altLang="en-US" sz="1600" b="1" dirty="0">
                <a:sym typeface="+mn-ea"/>
              </a:rPr>
              <a:t> </a:t>
            </a:r>
            <a:r>
              <a:rPr lang="en-US" altLang="en-US" sz="1600" b="1" dirty="0" err="1">
                <a:sym typeface="+mn-ea"/>
              </a:rPr>
              <a:t>quyền</a:t>
            </a:r>
            <a:r>
              <a:rPr lang="vi-VN" altLang="en-US" sz="1600" b="1" dirty="0">
                <a:sym typeface="+mn-ea"/>
              </a:rPr>
              <a:t>. </a:t>
            </a:r>
            <a:endParaRPr lang="en-US" sz="1600" dirty="0">
              <a:solidFill>
                <a:srgbClr val="FEFFFF"/>
              </a:solidFill>
            </a:endParaRPr>
          </a:p>
        </p:txBody>
      </p:sp>
      <p:sp>
        <p:nvSpPr>
          <p:cNvPr id="14352" name="Text Box 16"/>
          <p:cNvSpPr txBox="1">
            <a:spLocks noChangeArrowheads="1"/>
          </p:cNvSpPr>
          <p:nvPr/>
        </p:nvSpPr>
        <p:spPr bwMode="gray">
          <a:xfrm>
            <a:off x="1577023" y="3955415"/>
            <a:ext cx="6019800" cy="337185"/>
          </a:xfrm>
          <a:prstGeom prst="rect">
            <a:avLst/>
          </a:prstGeom>
          <a:noFill/>
          <a:ln w="9525" algn="ctr">
            <a:noFill/>
            <a:miter lim="800000"/>
          </a:ln>
          <a:effectLst/>
        </p:spPr>
        <p:txBody>
          <a:bodyPr>
            <a:spAutoFit/>
          </a:bodyPr>
          <a:lstStyle/>
          <a:p>
            <a:pPr eaLnBrk="0" hangingPunct="0"/>
            <a:r>
              <a:rPr lang="vi-VN" altLang="en-US" sz="1600" b="1">
                <a:sym typeface="+mn-ea"/>
              </a:rPr>
              <a:t>Mã hd, tên khách hàng, mã sp, số lượng bán, giá.</a:t>
            </a:r>
            <a:endParaRPr lang="en-US" sz="1600">
              <a:solidFill>
                <a:srgbClr val="FEFFFF"/>
              </a:solidFill>
            </a:endParaRPr>
          </a:p>
        </p:txBody>
      </p:sp>
      <p:sp>
        <p:nvSpPr>
          <p:cNvPr id="14353" name="Text Box 17"/>
          <p:cNvSpPr txBox="1">
            <a:spLocks noChangeArrowheads="1"/>
          </p:cNvSpPr>
          <p:nvPr/>
        </p:nvSpPr>
        <p:spPr bwMode="gray">
          <a:xfrm>
            <a:off x="1706563" y="5440998"/>
            <a:ext cx="6019800" cy="337185"/>
          </a:xfrm>
          <a:prstGeom prst="rect">
            <a:avLst/>
          </a:prstGeom>
          <a:noFill/>
          <a:ln w="9525" algn="ctr">
            <a:noFill/>
            <a:miter lim="800000"/>
          </a:ln>
          <a:effectLst/>
        </p:spPr>
        <p:txBody>
          <a:bodyPr>
            <a:spAutoFit/>
          </a:bodyPr>
          <a:lstStyle/>
          <a:p>
            <a:pPr eaLnBrk="0" hangingPunct="0"/>
            <a:r>
              <a:rPr lang="vi-VN" altLang="en-US" sz="1600" b="1">
                <a:sym typeface="+mn-ea"/>
              </a:rPr>
              <a:t>Mã sp, tên sp, thương hiệu, số lượng, giá bán, tình trạng.</a:t>
            </a:r>
            <a:endParaRPr lang="en-US" sz="1600">
              <a:solidFill>
                <a:srgbClr val="FEFFFF"/>
              </a:solidFill>
            </a:endParaRPr>
          </a:p>
        </p:txBody>
      </p:sp>
      <p:sp>
        <p:nvSpPr>
          <p:cNvPr id="14354" name="Rectangle 18"/>
          <p:cNvSpPr>
            <a:spLocks noChangeArrowheads="1"/>
          </p:cNvSpPr>
          <p:nvPr/>
        </p:nvSpPr>
        <p:spPr bwMode="gray">
          <a:xfrm>
            <a:off x="2896870" y="1663700"/>
            <a:ext cx="3302635" cy="394210"/>
          </a:xfrm>
          <a:prstGeom prst="rect">
            <a:avLst/>
          </a:prstGeom>
          <a:noFill/>
          <a:ln w="9525">
            <a:noFill/>
            <a:miter lim="800000"/>
          </a:ln>
          <a:effectLst/>
        </p:spPr>
        <p:txBody>
          <a:bodyPr wrap="square">
            <a:spAutoFit/>
          </a:bodyPr>
          <a:lstStyle/>
          <a:p>
            <a:pPr algn="ctr">
              <a:lnSpc>
                <a:spcPct val="120000"/>
              </a:lnSpc>
            </a:pPr>
            <a:r>
              <a:rPr lang="en-US" altLang="en-US" b="1" dirty="0">
                <a:solidFill>
                  <a:schemeClr val="accent1"/>
                </a:solidFill>
              </a:rPr>
              <a:t>TÀI KHOẢN</a:t>
            </a:r>
            <a:endParaRPr lang="vi-VN" altLang="en-US" b="1" dirty="0">
              <a:solidFill>
                <a:schemeClr val="accent1"/>
              </a:solidFill>
            </a:endParaRPr>
          </a:p>
        </p:txBody>
      </p:sp>
      <p:sp>
        <p:nvSpPr>
          <p:cNvPr id="14355" name="Rectangle 19"/>
          <p:cNvSpPr>
            <a:spLocks noChangeArrowheads="1"/>
          </p:cNvSpPr>
          <p:nvPr/>
        </p:nvSpPr>
        <p:spPr bwMode="gray">
          <a:xfrm>
            <a:off x="2825750" y="3282950"/>
            <a:ext cx="3689350" cy="423545"/>
          </a:xfrm>
          <a:prstGeom prst="rect">
            <a:avLst/>
          </a:prstGeom>
          <a:noFill/>
          <a:ln w="9525">
            <a:noFill/>
            <a:miter lim="800000"/>
          </a:ln>
          <a:effectLst/>
        </p:spPr>
        <p:txBody>
          <a:bodyPr wrap="square">
            <a:spAutoFit/>
          </a:bodyPr>
          <a:lstStyle/>
          <a:p>
            <a:pPr algn="ctr">
              <a:lnSpc>
                <a:spcPct val="120000"/>
              </a:lnSpc>
            </a:pPr>
            <a:r>
              <a:rPr lang="vi-VN" altLang="en-US" b="1">
                <a:solidFill>
                  <a:schemeClr val="accent2"/>
                </a:solidFill>
              </a:rPr>
              <a:t>HÓA ĐƠN BÁN HÀNG</a:t>
            </a:r>
          </a:p>
        </p:txBody>
      </p:sp>
      <p:sp>
        <p:nvSpPr>
          <p:cNvPr id="14356" name="Rectangle 20"/>
          <p:cNvSpPr>
            <a:spLocks noChangeArrowheads="1"/>
          </p:cNvSpPr>
          <p:nvPr/>
        </p:nvSpPr>
        <p:spPr bwMode="gray">
          <a:xfrm>
            <a:off x="2593975" y="4808855"/>
            <a:ext cx="3903980" cy="423545"/>
          </a:xfrm>
          <a:prstGeom prst="rect">
            <a:avLst/>
          </a:prstGeom>
          <a:noFill/>
          <a:ln w="9525">
            <a:noFill/>
            <a:miter lim="800000"/>
          </a:ln>
          <a:effectLst/>
        </p:spPr>
        <p:txBody>
          <a:bodyPr wrap="square">
            <a:spAutoFit/>
          </a:bodyPr>
          <a:lstStyle/>
          <a:p>
            <a:pPr algn="ctr">
              <a:lnSpc>
                <a:spcPct val="120000"/>
              </a:lnSpc>
            </a:pPr>
            <a:r>
              <a:rPr lang="vi-VN" altLang="en-US" b="1">
                <a:solidFill>
                  <a:schemeClr val="hlink"/>
                </a:solidFill>
              </a:rPr>
              <a:t>SẢN PHẨM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vi-VN" altLang="en-US" sz="4300" i="0"/>
              <a:t>DEMO Chương Trình</a:t>
            </a:r>
          </a:p>
        </p:txBody>
      </p:sp>
      <p:grpSp>
        <p:nvGrpSpPr>
          <p:cNvPr id="23577" name="Group 25"/>
          <p:cNvGrpSpPr/>
          <p:nvPr/>
        </p:nvGrpSpPr>
        <p:grpSpPr bwMode="auto">
          <a:xfrm flipH="1">
            <a:off x="2862580" y="1910080"/>
            <a:ext cx="3438525" cy="3429000"/>
            <a:chOff x="1955" y="1224"/>
            <a:chExt cx="1911" cy="1911"/>
          </a:xfrm>
        </p:grpSpPr>
        <p:sp>
          <p:nvSpPr>
            <p:cNvPr id="23578" name="Oval 26"/>
            <p:cNvSpPr>
              <a:spLocks noChangeArrowheads="1"/>
            </p:cNvSpPr>
            <p:nvPr/>
          </p:nvSpPr>
          <p:spPr bwMode="gray">
            <a:xfrm>
              <a:off x="1955" y="1224"/>
              <a:ext cx="1911" cy="1911"/>
            </a:xfrm>
            <a:prstGeom prst="ellipse">
              <a:avLst/>
            </a:prstGeom>
            <a:noFill/>
            <a:ln w="12700" algn="ctr">
              <a:solidFill>
                <a:srgbClr val="A6B0DA">
                  <a:alpha val="50000"/>
                </a:srgbClr>
              </a:solidFill>
              <a:round/>
            </a:ln>
            <a:effectLst/>
          </p:spPr>
          <p:txBody>
            <a:bodyPr wrap="none" anchor="ctr"/>
            <a:lstStyle/>
            <a:p>
              <a:endParaRPr lang="en-US"/>
            </a:p>
          </p:txBody>
        </p:sp>
        <p:sp>
          <p:nvSpPr>
            <p:cNvPr id="23579" name="Oval 27"/>
            <p:cNvSpPr>
              <a:spLocks noChangeArrowheads="1"/>
            </p:cNvSpPr>
            <p:nvPr/>
          </p:nvSpPr>
          <p:spPr bwMode="gray">
            <a:xfrm>
              <a:off x="2080" y="1355"/>
              <a:ext cx="1660" cy="1660"/>
            </a:xfrm>
            <a:prstGeom prst="ellipse">
              <a:avLst/>
            </a:prstGeom>
            <a:noFill/>
            <a:ln w="28575" algn="ctr">
              <a:solidFill>
                <a:srgbClr val="A6B0DA">
                  <a:alpha val="50000"/>
                </a:srgbClr>
              </a:solidFill>
              <a:round/>
            </a:ln>
            <a:effectLst/>
          </p:spPr>
          <p:txBody>
            <a:bodyPr wrap="none" anchor="ctr"/>
            <a:lstStyle/>
            <a:p>
              <a:endParaRPr lang="en-US"/>
            </a:p>
          </p:txBody>
        </p:sp>
        <p:sp>
          <p:nvSpPr>
            <p:cNvPr id="23580" name="Oval 28"/>
            <p:cNvSpPr>
              <a:spLocks noChangeArrowheads="1"/>
            </p:cNvSpPr>
            <p:nvPr/>
          </p:nvSpPr>
          <p:spPr bwMode="gray">
            <a:xfrm>
              <a:off x="2218" y="1499"/>
              <a:ext cx="1396" cy="1396"/>
            </a:xfrm>
            <a:prstGeom prst="ellipse">
              <a:avLst/>
            </a:prstGeom>
            <a:noFill/>
            <a:ln w="38100" algn="ctr">
              <a:solidFill>
                <a:srgbClr val="A6B0DA">
                  <a:alpha val="50000"/>
                </a:srgbClr>
              </a:solidFill>
              <a:round/>
            </a:ln>
            <a:effectLst/>
          </p:spPr>
          <p:txBody>
            <a:bodyPr wrap="none" anchor="ctr"/>
            <a:lstStyle/>
            <a:p>
              <a:endParaRPr lang="en-US"/>
            </a:p>
          </p:txBody>
        </p:sp>
        <p:sp>
          <p:nvSpPr>
            <p:cNvPr id="23581" name="Oval 29"/>
            <p:cNvSpPr>
              <a:spLocks noChangeArrowheads="1"/>
            </p:cNvSpPr>
            <p:nvPr/>
          </p:nvSpPr>
          <p:spPr bwMode="gray">
            <a:xfrm>
              <a:off x="2338" y="1643"/>
              <a:ext cx="1132" cy="1132"/>
            </a:xfrm>
            <a:prstGeom prst="ellipse">
              <a:avLst/>
            </a:prstGeom>
            <a:noFill/>
            <a:ln w="57150" algn="ctr">
              <a:solidFill>
                <a:srgbClr val="A6B0DA">
                  <a:alpha val="50000"/>
                </a:srgbClr>
              </a:solidFill>
              <a:round/>
            </a:ln>
            <a:effectLst/>
          </p:spPr>
          <p:txBody>
            <a:bodyPr wrap="none" anchor="ctr"/>
            <a:lstStyle/>
            <a:p>
              <a:endParaRPr lang="en-US"/>
            </a:p>
          </p:txBody>
        </p:sp>
        <p:sp>
          <p:nvSpPr>
            <p:cNvPr id="23582" name="Oval 30"/>
            <p:cNvSpPr>
              <a:spLocks noChangeArrowheads="1"/>
            </p:cNvSpPr>
            <p:nvPr/>
          </p:nvSpPr>
          <p:spPr bwMode="gray">
            <a:xfrm>
              <a:off x="2476" y="1781"/>
              <a:ext cx="868" cy="868"/>
            </a:xfrm>
            <a:prstGeom prst="ellipse">
              <a:avLst/>
            </a:prstGeom>
            <a:noFill/>
            <a:ln w="57150" algn="ctr">
              <a:solidFill>
                <a:srgbClr val="A6B0DA">
                  <a:alpha val="50000"/>
                </a:srgbClr>
              </a:solidFill>
              <a:round/>
            </a:ln>
            <a:effectLst/>
          </p:spPr>
          <p:txBody>
            <a:bodyPr wrap="none" anchor="ctr"/>
            <a:lstStyle/>
            <a:p>
              <a:endParaRPr lang="en-US"/>
            </a:p>
          </p:txBody>
        </p:sp>
        <p:sp>
          <p:nvSpPr>
            <p:cNvPr id="23583" name="Oval 31"/>
            <p:cNvSpPr>
              <a:spLocks noChangeArrowheads="1"/>
            </p:cNvSpPr>
            <p:nvPr/>
          </p:nvSpPr>
          <p:spPr bwMode="gray">
            <a:xfrm>
              <a:off x="2602" y="1901"/>
              <a:ext cx="616" cy="616"/>
            </a:xfrm>
            <a:prstGeom prst="ellipse">
              <a:avLst/>
            </a:prstGeom>
            <a:noFill/>
            <a:ln w="76200" algn="ctr">
              <a:solidFill>
                <a:srgbClr val="A6B0DA">
                  <a:alpha val="50000"/>
                </a:srgbClr>
              </a:solidFill>
              <a:round/>
            </a:ln>
            <a:effectLst/>
          </p:spPr>
          <p:txBody>
            <a:bodyPr wrap="none" anchor="ctr"/>
            <a:lstStyle/>
            <a:p>
              <a:endParaRPr lang="en-US"/>
            </a:p>
          </p:txBody>
        </p:sp>
        <p:sp>
          <p:nvSpPr>
            <p:cNvPr id="23584" name="Oval 32"/>
            <p:cNvSpPr>
              <a:spLocks noChangeArrowheads="1"/>
            </p:cNvSpPr>
            <p:nvPr/>
          </p:nvSpPr>
          <p:spPr bwMode="gray">
            <a:xfrm>
              <a:off x="2716" y="2021"/>
              <a:ext cx="388" cy="388"/>
            </a:xfrm>
            <a:prstGeom prst="ellipse">
              <a:avLst/>
            </a:prstGeom>
            <a:noFill/>
            <a:ln w="9525" algn="ctr">
              <a:solidFill>
                <a:srgbClr val="A6B0DA">
                  <a:alpha val="50000"/>
                </a:srgbClr>
              </a:solidFill>
              <a:round/>
            </a:ln>
            <a:effectLst/>
          </p:spPr>
          <p:txBody>
            <a:bodyPr wrap="none" anchor="ctr"/>
            <a:lstStyle/>
            <a:p>
              <a:endParaRPr lang="en-US"/>
            </a:p>
          </p:txBody>
        </p:sp>
      </p:grpSp>
      <p:pic>
        <p:nvPicPr>
          <p:cNvPr id="23585" name="Picture 33" descr="worldmap_ani8"/>
          <p:cNvPicPr>
            <a:picLocks noChangeAspect="1" noChangeArrowheads="1" noCrop="1"/>
          </p:cNvPicPr>
          <p:nvPr/>
        </p:nvPicPr>
        <p:blipFill>
          <a:blip r:embed="rId2"/>
          <a:srcRect/>
          <a:stretch>
            <a:fillRect/>
          </a:stretch>
        </p:blipFill>
        <p:spPr bwMode="gray">
          <a:xfrm>
            <a:off x="3767455" y="2849880"/>
            <a:ext cx="1609725" cy="1612900"/>
          </a:xfrm>
          <a:prstGeom prst="rect">
            <a:avLst/>
          </a:prstGeom>
          <a:noFill/>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sz="4300" i="0"/>
              <a:t>Kết Luận</a:t>
            </a:r>
          </a:p>
        </p:txBody>
      </p:sp>
      <p:sp>
        <p:nvSpPr>
          <p:cNvPr id="8195" name="Rectangle 3"/>
          <p:cNvSpPr>
            <a:spLocks noGrp="1" noChangeArrowheads="1"/>
          </p:cNvSpPr>
          <p:nvPr>
            <p:ph type="body" idx="1"/>
          </p:nvPr>
        </p:nvSpPr>
        <p:spPr bwMode="gray">
          <a:xfrm>
            <a:off x="634365" y="1281430"/>
            <a:ext cx="7824470" cy="5020945"/>
          </a:xfrm>
          <a:noFill/>
        </p:spPr>
        <p:txBody>
          <a:bodyPr/>
          <a:lstStyle/>
          <a:p>
            <a:pPr marL="0" indent="0">
              <a:buNone/>
            </a:pPr>
            <a:r>
              <a:rPr lang="en-US" sz="2800" b="1" dirty="0">
                <a:solidFill>
                  <a:srgbClr val="002060"/>
                </a:solidFill>
                <a:latin typeface="Times New Roman" panose="02020603050405020304" charset="0"/>
                <a:cs typeface="Times New Roman" panose="02020603050405020304" charset="0"/>
                <a:sym typeface="+mn-ea"/>
              </a:rPr>
              <a:t>1. </a:t>
            </a:r>
            <a:r>
              <a:rPr lang="en-US" sz="2800" b="1" dirty="0" err="1">
                <a:solidFill>
                  <a:srgbClr val="002060"/>
                </a:solidFill>
                <a:latin typeface="Times New Roman" panose="02020603050405020304" charset="0"/>
                <a:cs typeface="Times New Roman" panose="02020603050405020304" charset="0"/>
                <a:sym typeface="+mn-ea"/>
              </a:rPr>
              <a:t>Kết</a:t>
            </a:r>
            <a:r>
              <a:rPr lang="en-US" sz="2800" b="1" dirty="0">
                <a:solidFill>
                  <a:srgbClr val="002060"/>
                </a:solidFill>
                <a:latin typeface="Times New Roman" panose="02020603050405020304" charset="0"/>
                <a:cs typeface="Times New Roman" panose="02020603050405020304" charset="0"/>
                <a:sym typeface="+mn-ea"/>
              </a:rPr>
              <a:t> </a:t>
            </a:r>
            <a:r>
              <a:rPr lang="en-US" sz="2800" b="1" dirty="0" err="1">
                <a:solidFill>
                  <a:srgbClr val="002060"/>
                </a:solidFill>
                <a:latin typeface="Times New Roman" panose="02020603050405020304" charset="0"/>
                <a:cs typeface="Times New Roman" panose="02020603050405020304" charset="0"/>
                <a:sym typeface="+mn-ea"/>
              </a:rPr>
              <a:t>quả</a:t>
            </a:r>
            <a:r>
              <a:rPr lang="en-US" sz="2800" b="1" dirty="0">
                <a:solidFill>
                  <a:srgbClr val="002060"/>
                </a:solidFill>
                <a:latin typeface="Times New Roman" panose="02020603050405020304" charset="0"/>
                <a:cs typeface="Times New Roman" panose="02020603050405020304" charset="0"/>
                <a:sym typeface="+mn-ea"/>
              </a:rPr>
              <a:t> </a:t>
            </a:r>
            <a:r>
              <a:rPr lang="en-US" sz="2800" b="1" dirty="0" err="1">
                <a:solidFill>
                  <a:srgbClr val="002060"/>
                </a:solidFill>
                <a:latin typeface="Times New Roman" panose="02020603050405020304" charset="0"/>
                <a:cs typeface="Times New Roman" panose="02020603050405020304" charset="0"/>
                <a:sym typeface="+mn-ea"/>
              </a:rPr>
              <a:t>đạt</a:t>
            </a:r>
            <a:r>
              <a:rPr lang="en-US" sz="2800" b="1" dirty="0">
                <a:solidFill>
                  <a:srgbClr val="002060"/>
                </a:solidFill>
                <a:latin typeface="Times New Roman" panose="02020603050405020304" charset="0"/>
                <a:cs typeface="Times New Roman" panose="02020603050405020304" charset="0"/>
                <a:sym typeface="+mn-ea"/>
              </a:rPr>
              <a:t> </a:t>
            </a:r>
            <a:r>
              <a:rPr lang="en-US" sz="2800" b="1" dirty="0" err="1">
                <a:solidFill>
                  <a:srgbClr val="002060"/>
                </a:solidFill>
                <a:latin typeface="Times New Roman" panose="02020603050405020304" charset="0"/>
                <a:cs typeface="Times New Roman" panose="02020603050405020304" charset="0"/>
                <a:sym typeface="+mn-ea"/>
              </a:rPr>
              <a:t>được</a:t>
            </a:r>
            <a:r>
              <a:rPr lang="en-US" sz="2800" b="1" dirty="0">
                <a:solidFill>
                  <a:srgbClr val="002060"/>
                </a:solidFill>
                <a:latin typeface="Times New Roman" panose="02020603050405020304" charset="0"/>
                <a:cs typeface="Times New Roman" panose="02020603050405020304" charset="0"/>
                <a:sym typeface="+mn-ea"/>
              </a:rPr>
              <a:t>.</a:t>
            </a:r>
            <a:endParaRPr lang="en-US" sz="2800" b="1" dirty="0">
              <a:solidFill>
                <a:srgbClr val="002060"/>
              </a:solidFill>
              <a:latin typeface="Times New Roman" panose="02020603050405020304" charset="0"/>
              <a:cs typeface="Times New Roman" panose="02020603050405020304" charset="0"/>
            </a:endParaRPr>
          </a:p>
          <a:p>
            <a:pPr marL="0" indent="0" algn="l">
              <a:lnSpc>
                <a:spcPct val="150000"/>
              </a:lnSpc>
              <a:buFont typeface="Arial" panose="020B0604020202020204" pitchFamily="34" charset="0"/>
              <a:buBlip>
                <a:blip r:embed="rId2"/>
              </a:buBlip>
            </a:pP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Giải</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quyết</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được</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những</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vấn</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đề</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cơ</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bản</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của</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một</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phần</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mềm</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bán</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hàng</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theo</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lập</a:t>
            </a:r>
            <a:r>
              <a:rPr lang="en-US" sz="2400" dirty="0">
                <a:latin typeface="Times New Roman" panose="02020603050405020304" charset="0"/>
                <a:cs typeface="Times New Roman" panose="02020603050405020304" charset="0"/>
                <a:sym typeface="+mn-ea"/>
              </a:rPr>
              <a:t> </a:t>
            </a:r>
            <a:r>
              <a:rPr lang="en-US" sz="2400" err="1">
                <a:latin typeface="Times New Roman" panose="02020603050405020304" charset="0"/>
                <a:cs typeface="Times New Roman" panose="02020603050405020304" charset="0"/>
                <a:sym typeface="+mn-ea"/>
              </a:rPr>
              <a:t>trình</a:t>
            </a:r>
            <a:r>
              <a:rPr lang="en-US" sz="2400">
                <a:latin typeface="Times New Roman" panose="02020603050405020304" charset="0"/>
                <a:cs typeface="Times New Roman" panose="02020603050405020304" charset="0"/>
                <a:sym typeface="+mn-ea"/>
              </a:rPr>
              <a:t> Angular và NetCore.</a:t>
            </a:r>
            <a:endParaRPr lang="en-US" sz="2400" dirty="0">
              <a:latin typeface="Times New Roman" panose="02020603050405020304" charset="0"/>
              <a:cs typeface="Times New Roman" panose="02020603050405020304" charset="0"/>
              <a:sym typeface="+mn-ea"/>
            </a:endParaRPr>
          </a:p>
          <a:p>
            <a:pPr marL="0" indent="0" algn="l">
              <a:lnSpc>
                <a:spcPct val="150000"/>
              </a:lnSpc>
              <a:buFont typeface="Arial" panose="020B0604020202020204" pitchFamily="34" charset="0"/>
              <a:buBlip>
                <a:blip r:embed="rId2"/>
              </a:buBlip>
            </a:pPr>
            <a:r>
              <a:rPr lang="en-US" sz="2400" dirty="0" err="1">
                <a:latin typeface="Times New Roman" panose="02020603050405020304" charset="0"/>
                <a:cs typeface="Times New Roman" panose="02020603050405020304" charset="0"/>
                <a:sym typeface="+mn-ea"/>
              </a:rPr>
              <a:t>Giao</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diện</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chương</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trình</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đơn</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giản,dễ</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sử</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dụng,thân</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thiện</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với</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người</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dùng</a:t>
            </a:r>
            <a:r>
              <a:rPr lang="en-US" sz="2400" dirty="0">
                <a:latin typeface="Times New Roman" panose="02020603050405020304" charset="0"/>
                <a:cs typeface="Times New Roman" panose="02020603050405020304" charset="0"/>
                <a:sym typeface="+mn-ea"/>
              </a:rPr>
              <a:t>.</a:t>
            </a:r>
          </a:p>
        </p:txBody>
      </p:sp>
    </p:spTree>
  </p:cSld>
  <p:clrMapOvr>
    <a:masterClrMapping/>
  </p:clrMapOvr>
</p:sld>
</file>

<file path=ppt/theme/theme1.xml><?xml version="1.0" encoding="utf-8"?>
<a:theme xmlns:a="http://schemas.openxmlformats.org/drawingml/2006/main" name="400TGp_globalcity_light_ani">
  <a:themeElements>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666</Words>
  <Application>Microsoft Office PowerPoint</Application>
  <PresentationFormat>On-screen Show (4:3)</PresentationFormat>
  <Paragraphs>84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Verdana</vt:lpstr>
      <vt:lpstr>Wingdings</vt:lpstr>
      <vt:lpstr>400TGp_globalcity_light_ani</vt:lpstr>
      <vt:lpstr>PowerPoint Presentation</vt:lpstr>
      <vt:lpstr>NỘI DUNG CHÍNH</vt:lpstr>
      <vt:lpstr>Giới Thiệu Đề Tài</vt:lpstr>
      <vt:lpstr>Các Chức Năng Của Hệ Thống</vt:lpstr>
      <vt:lpstr>Các Chức Năng Của Hệ Thống</vt:lpstr>
      <vt:lpstr>PowerPoint Presentation</vt:lpstr>
      <vt:lpstr>Thiết Kế Cấu Trúc Dữ Liệu</vt:lpstr>
      <vt:lpstr>DEMO Chương Trình</vt:lpstr>
      <vt:lpstr>Kết Luận</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Văn Quốc Võ</dc:creator>
  <cp:lastModifiedBy>USER</cp:lastModifiedBy>
  <cp:revision>19</cp:revision>
  <dcterms:created xsi:type="dcterms:W3CDTF">2016-02-15T04:20:00Z</dcterms:created>
  <dcterms:modified xsi:type="dcterms:W3CDTF">2021-01-04T03:57:42Z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1033-10.2.0.7549</vt:lpwstr>
  </property>
</Properties>
</file>