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NU LNU" userId="a5354dfb-b62a-4281-bd5c-5874e5f07046" providerId="ADAL" clId="{E85BB920-78A7-48CB-BF7D-4F8947426F49}"/>
    <pc:docChg chg="undo custSel addSld modSld sldOrd">
      <pc:chgData name="FNU LNU" userId="a5354dfb-b62a-4281-bd5c-5874e5f07046" providerId="ADAL" clId="{E85BB920-78A7-48CB-BF7D-4F8947426F49}" dt="2022-11-16T11:33:24.843" v="562" actId="1076"/>
      <pc:docMkLst>
        <pc:docMk/>
      </pc:docMkLst>
      <pc:sldChg chg="addSp modSp mod">
        <pc:chgData name="FNU LNU" userId="a5354dfb-b62a-4281-bd5c-5874e5f07046" providerId="ADAL" clId="{E85BB920-78A7-48CB-BF7D-4F8947426F49}" dt="2022-11-16T11:30:08.861" v="541" actId="1076"/>
        <pc:sldMkLst>
          <pc:docMk/>
          <pc:sldMk cId="84452959" sldId="256"/>
        </pc:sldMkLst>
        <pc:spChg chg="mod">
          <ac:chgData name="FNU LNU" userId="a5354dfb-b62a-4281-bd5c-5874e5f07046" providerId="ADAL" clId="{E85BB920-78A7-48CB-BF7D-4F8947426F49}" dt="2022-11-16T08:48:49.492" v="35" actId="1076"/>
          <ac:spMkLst>
            <pc:docMk/>
            <pc:sldMk cId="84452959" sldId="256"/>
            <ac:spMk id="4" creationId="{9ABFA6DC-BF2B-72EA-9932-81D82B437E83}"/>
          </ac:spMkLst>
        </pc:spChg>
        <pc:spChg chg="mod">
          <ac:chgData name="FNU LNU" userId="a5354dfb-b62a-4281-bd5c-5874e5f07046" providerId="ADAL" clId="{E85BB920-78A7-48CB-BF7D-4F8947426F49}" dt="2022-11-16T08:52:55.444" v="75" actId="14100"/>
          <ac:spMkLst>
            <pc:docMk/>
            <pc:sldMk cId="84452959" sldId="256"/>
            <ac:spMk id="6" creationId="{04060ED9-377C-D2CB-776F-190A5E2722D3}"/>
          </ac:spMkLst>
        </pc:spChg>
        <pc:spChg chg="mod">
          <ac:chgData name="FNU LNU" userId="a5354dfb-b62a-4281-bd5c-5874e5f07046" providerId="ADAL" clId="{E85BB920-78A7-48CB-BF7D-4F8947426F49}" dt="2022-11-16T08:48:33.985" v="32" actId="1076"/>
          <ac:spMkLst>
            <pc:docMk/>
            <pc:sldMk cId="84452959" sldId="256"/>
            <ac:spMk id="7" creationId="{049AED70-3DCA-6428-5F94-3AC141F11558}"/>
          </ac:spMkLst>
        </pc:spChg>
        <pc:spChg chg="mod">
          <ac:chgData name="FNU LNU" userId="a5354dfb-b62a-4281-bd5c-5874e5f07046" providerId="ADAL" clId="{E85BB920-78A7-48CB-BF7D-4F8947426F49}" dt="2022-11-16T08:48:10.852" v="28" actId="1076"/>
          <ac:spMkLst>
            <pc:docMk/>
            <pc:sldMk cId="84452959" sldId="256"/>
            <ac:spMk id="8" creationId="{D7548457-E6D3-2ABA-7965-0C03FAD6B1BE}"/>
          </ac:spMkLst>
        </pc:spChg>
        <pc:spChg chg="mod">
          <ac:chgData name="FNU LNU" userId="a5354dfb-b62a-4281-bd5c-5874e5f07046" providerId="ADAL" clId="{E85BB920-78A7-48CB-BF7D-4F8947426F49}" dt="2022-11-16T08:50:54.533" v="64" actId="1076"/>
          <ac:spMkLst>
            <pc:docMk/>
            <pc:sldMk cId="84452959" sldId="256"/>
            <ac:spMk id="26" creationId="{50384A1B-CA5F-8964-6044-58D1B490C68E}"/>
          </ac:spMkLst>
        </pc:spChg>
        <pc:spChg chg="mod">
          <ac:chgData name="FNU LNU" userId="a5354dfb-b62a-4281-bd5c-5874e5f07046" providerId="ADAL" clId="{E85BB920-78A7-48CB-BF7D-4F8947426F49}" dt="2022-11-16T08:48:56.969" v="36" actId="1076"/>
          <ac:spMkLst>
            <pc:docMk/>
            <pc:sldMk cId="84452959" sldId="256"/>
            <ac:spMk id="27" creationId="{FFA5ED4C-D7B1-6ED7-AB70-2D9E13BAA258}"/>
          </ac:spMkLst>
        </pc:spChg>
        <pc:spChg chg="mod">
          <ac:chgData name="FNU LNU" userId="a5354dfb-b62a-4281-bd5c-5874e5f07046" providerId="ADAL" clId="{E85BB920-78A7-48CB-BF7D-4F8947426F49}" dt="2022-11-16T08:49:23.822" v="42" actId="1076"/>
          <ac:spMkLst>
            <pc:docMk/>
            <pc:sldMk cId="84452959" sldId="256"/>
            <ac:spMk id="28" creationId="{FE404F03-FD0C-5A16-E0B5-F88AA513615B}"/>
          </ac:spMkLst>
        </pc:spChg>
        <pc:spChg chg="mod">
          <ac:chgData name="FNU LNU" userId="a5354dfb-b62a-4281-bd5c-5874e5f07046" providerId="ADAL" clId="{E85BB920-78A7-48CB-BF7D-4F8947426F49}" dt="2022-11-16T08:52:12.149" v="74" actId="255"/>
          <ac:spMkLst>
            <pc:docMk/>
            <pc:sldMk cId="84452959" sldId="256"/>
            <ac:spMk id="41" creationId="{C5BB14EE-6942-B211-A252-96C94AE8BAD5}"/>
          </ac:spMkLst>
        </pc:spChg>
        <pc:spChg chg="mod">
          <ac:chgData name="FNU LNU" userId="a5354dfb-b62a-4281-bd5c-5874e5f07046" providerId="ADAL" clId="{E85BB920-78A7-48CB-BF7D-4F8947426F49}" dt="2022-11-16T08:50:41.238" v="60" actId="14100"/>
          <ac:spMkLst>
            <pc:docMk/>
            <pc:sldMk cId="84452959" sldId="256"/>
            <ac:spMk id="50" creationId="{A658B4F1-1FB4-A903-1499-51F55EBFF929}"/>
          </ac:spMkLst>
        </pc:spChg>
        <pc:spChg chg="mod">
          <ac:chgData name="FNU LNU" userId="a5354dfb-b62a-4281-bd5c-5874e5f07046" providerId="ADAL" clId="{E85BB920-78A7-48CB-BF7D-4F8947426F49}" dt="2022-11-16T08:51:56.984" v="71" actId="14100"/>
          <ac:spMkLst>
            <pc:docMk/>
            <pc:sldMk cId="84452959" sldId="256"/>
            <ac:spMk id="56" creationId="{E7C618B3-C953-F9E0-8B4D-95A163409691}"/>
          </ac:spMkLst>
        </pc:spChg>
        <pc:spChg chg="mod">
          <ac:chgData name="FNU LNU" userId="a5354dfb-b62a-4281-bd5c-5874e5f07046" providerId="ADAL" clId="{E85BB920-78A7-48CB-BF7D-4F8947426F49}" dt="2022-11-16T08:50:07.237" v="49" actId="1076"/>
          <ac:spMkLst>
            <pc:docMk/>
            <pc:sldMk cId="84452959" sldId="256"/>
            <ac:spMk id="65" creationId="{A6711A48-8668-7DD8-2F87-5988ABC353C7}"/>
          </ac:spMkLst>
        </pc:spChg>
        <pc:spChg chg="mod">
          <ac:chgData name="FNU LNU" userId="a5354dfb-b62a-4281-bd5c-5874e5f07046" providerId="ADAL" clId="{E85BB920-78A7-48CB-BF7D-4F8947426F49}" dt="2022-11-16T08:50:25.420" v="56" actId="1076"/>
          <ac:spMkLst>
            <pc:docMk/>
            <pc:sldMk cId="84452959" sldId="256"/>
            <ac:spMk id="66" creationId="{F0B2CDB3-BDFE-5CEC-C376-5D1BF3286DA5}"/>
          </ac:spMkLst>
        </pc:spChg>
        <pc:spChg chg="mod">
          <ac:chgData name="FNU LNU" userId="a5354dfb-b62a-4281-bd5c-5874e5f07046" providerId="ADAL" clId="{E85BB920-78A7-48CB-BF7D-4F8947426F49}" dt="2022-11-16T11:23:58.829" v="381" actId="20577"/>
          <ac:spMkLst>
            <pc:docMk/>
            <pc:sldMk cId="84452959" sldId="256"/>
            <ac:spMk id="67" creationId="{24E9BEC3-A54A-2894-021C-EFAD430E4813}"/>
          </ac:spMkLst>
        </pc:spChg>
        <pc:spChg chg="mod">
          <ac:chgData name="FNU LNU" userId="a5354dfb-b62a-4281-bd5c-5874e5f07046" providerId="ADAL" clId="{E85BB920-78A7-48CB-BF7D-4F8947426F49}" dt="2022-11-16T08:50:46.202" v="61" actId="1076"/>
          <ac:spMkLst>
            <pc:docMk/>
            <pc:sldMk cId="84452959" sldId="256"/>
            <ac:spMk id="68" creationId="{BE8D5F00-87FE-F129-709A-9460EE7DBE23}"/>
          </ac:spMkLst>
        </pc:spChg>
        <pc:spChg chg="mod">
          <ac:chgData name="FNU LNU" userId="a5354dfb-b62a-4281-bd5c-5874e5f07046" providerId="ADAL" clId="{E85BB920-78A7-48CB-BF7D-4F8947426F49}" dt="2022-11-16T08:49:52.454" v="47" actId="688"/>
          <ac:spMkLst>
            <pc:docMk/>
            <pc:sldMk cId="84452959" sldId="256"/>
            <ac:spMk id="69" creationId="{F337E59E-05E9-3B84-2B8B-782336B85B9E}"/>
          </ac:spMkLst>
        </pc:spChg>
        <pc:spChg chg="mod">
          <ac:chgData name="FNU LNU" userId="a5354dfb-b62a-4281-bd5c-5874e5f07046" providerId="ADAL" clId="{E85BB920-78A7-48CB-BF7D-4F8947426F49}" dt="2022-11-16T08:51:25.993" v="70" actId="1076"/>
          <ac:spMkLst>
            <pc:docMk/>
            <pc:sldMk cId="84452959" sldId="256"/>
            <ac:spMk id="70" creationId="{E96B58B0-B3B1-3BCC-1550-BE9D5B4B6F0B}"/>
          </ac:spMkLst>
        </pc:spChg>
        <pc:spChg chg="add mod">
          <ac:chgData name="FNU LNU" userId="a5354dfb-b62a-4281-bd5c-5874e5f07046" providerId="ADAL" clId="{E85BB920-78A7-48CB-BF7D-4F8947426F49}" dt="2022-11-16T11:15:35.439" v="266" actId="20577"/>
          <ac:spMkLst>
            <pc:docMk/>
            <pc:sldMk cId="84452959" sldId="256"/>
            <ac:spMk id="81" creationId="{0260A6CA-567D-F0FC-BFEB-44CADC1EBBAC}"/>
          </ac:spMkLst>
        </pc:spChg>
        <pc:spChg chg="mod">
          <ac:chgData name="FNU LNU" userId="a5354dfb-b62a-4281-bd5c-5874e5f07046" providerId="ADAL" clId="{E85BB920-78A7-48CB-BF7D-4F8947426F49}" dt="2022-11-16T08:50:22.632" v="55" actId="1076"/>
          <ac:spMkLst>
            <pc:docMk/>
            <pc:sldMk cId="84452959" sldId="256"/>
            <ac:spMk id="82" creationId="{E12F3F92-B3EC-FB87-37BD-E58F4FED783F}"/>
          </ac:spMkLst>
        </pc:spChg>
        <pc:spChg chg="mod">
          <ac:chgData name="FNU LNU" userId="a5354dfb-b62a-4281-bd5c-5874e5f07046" providerId="ADAL" clId="{E85BB920-78A7-48CB-BF7D-4F8947426F49}" dt="2022-11-16T08:50:51.790" v="63" actId="688"/>
          <ac:spMkLst>
            <pc:docMk/>
            <pc:sldMk cId="84452959" sldId="256"/>
            <ac:spMk id="83" creationId="{C4685209-2A59-022B-3544-36A45EFE16C5}"/>
          </ac:spMkLst>
        </pc:spChg>
        <pc:spChg chg="mod">
          <ac:chgData name="FNU LNU" userId="a5354dfb-b62a-4281-bd5c-5874e5f07046" providerId="ADAL" clId="{E85BB920-78A7-48CB-BF7D-4F8947426F49}" dt="2022-11-16T08:51:11.380" v="67" actId="688"/>
          <ac:spMkLst>
            <pc:docMk/>
            <pc:sldMk cId="84452959" sldId="256"/>
            <ac:spMk id="84" creationId="{8409DF4D-D0B1-2C59-C2A9-0B8FC7A8806B}"/>
          </ac:spMkLst>
        </pc:spChg>
        <pc:spChg chg="add mod">
          <ac:chgData name="FNU LNU" userId="a5354dfb-b62a-4281-bd5c-5874e5f07046" providerId="ADAL" clId="{E85BB920-78A7-48CB-BF7D-4F8947426F49}" dt="2022-11-16T11:30:08.861" v="541" actId="1076"/>
          <ac:spMkLst>
            <pc:docMk/>
            <pc:sldMk cId="84452959" sldId="256"/>
            <ac:spMk id="88" creationId="{313B3886-E246-4730-A2C2-671CDBE396CB}"/>
          </ac:spMkLst>
        </pc:spChg>
        <pc:cxnChg chg="mod">
          <ac:chgData name="FNU LNU" userId="a5354dfb-b62a-4281-bd5c-5874e5f07046" providerId="ADAL" clId="{E85BB920-78A7-48CB-BF7D-4F8947426F49}" dt="2022-11-16T08:52:55.444" v="75" actId="14100"/>
          <ac:cxnSpMkLst>
            <pc:docMk/>
            <pc:sldMk cId="84452959" sldId="256"/>
            <ac:cxnSpMk id="12" creationId="{EF1C6466-CE5C-9AE2-CB29-8AC6070A77EA}"/>
          </ac:cxnSpMkLst>
        </pc:cxnChg>
        <pc:cxnChg chg="mod">
          <ac:chgData name="FNU LNU" userId="a5354dfb-b62a-4281-bd5c-5874e5f07046" providerId="ADAL" clId="{E85BB920-78A7-48CB-BF7D-4F8947426F49}" dt="2022-11-16T08:52:55.444" v="75" actId="14100"/>
          <ac:cxnSpMkLst>
            <pc:docMk/>
            <pc:sldMk cId="84452959" sldId="256"/>
            <ac:cxnSpMk id="22" creationId="{79270524-7F2B-3E95-3DC5-351DE2A32F5F}"/>
          </ac:cxnSpMkLst>
        </pc:cxnChg>
        <pc:cxnChg chg="mod">
          <ac:chgData name="FNU LNU" userId="a5354dfb-b62a-4281-bd5c-5874e5f07046" providerId="ADAL" clId="{E85BB920-78A7-48CB-BF7D-4F8947426F49}" dt="2022-11-16T08:48:33.985" v="32" actId="1076"/>
          <ac:cxnSpMkLst>
            <pc:docMk/>
            <pc:sldMk cId="84452959" sldId="256"/>
            <ac:cxnSpMk id="29" creationId="{B3CE870C-2823-767C-0DC0-8217CD9BDBAE}"/>
          </ac:cxnSpMkLst>
        </pc:cxnChg>
        <pc:cxnChg chg="mod">
          <ac:chgData name="FNU LNU" userId="a5354dfb-b62a-4281-bd5c-5874e5f07046" providerId="ADAL" clId="{E85BB920-78A7-48CB-BF7D-4F8947426F49}" dt="2022-11-16T08:48:49.492" v="35" actId="1076"/>
          <ac:cxnSpMkLst>
            <pc:docMk/>
            <pc:sldMk cId="84452959" sldId="256"/>
            <ac:cxnSpMk id="34" creationId="{26305E68-D158-9D6F-6634-FB89A015FF13}"/>
          </ac:cxnSpMkLst>
        </pc:cxnChg>
        <pc:cxnChg chg="mod">
          <ac:chgData name="FNU LNU" userId="a5354dfb-b62a-4281-bd5c-5874e5f07046" providerId="ADAL" clId="{E85BB920-78A7-48CB-BF7D-4F8947426F49}" dt="2022-11-16T08:52:55.444" v="75" actId="14100"/>
          <ac:cxnSpMkLst>
            <pc:docMk/>
            <pc:sldMk cId="84452959" sldId="256"/>
            <ac:cxnSpMk id="42" creationId="{17A2758E-1022-4E81-038C-C6585358969A}"/>
          </ac:cxnSpMkLst>
        </pc:cxnChg>
        <pc:cxnChg chg="mod">
          <ac:chgData name="FNU LNU" userId="a5354dfb-b62a-4281-bd5c-5874e5f07046" providerId="ADAL" clId="{E85BB920-78A7-48CB-BF7D-4F8947426F49}" dt="2022-11-16T08:52:55.444" v="75" actId="14100"/>
          <ac:cxnSpMkLst>
            <pc:docMk/>
            <pc:sldMk cId="84452959" sldId="256"/>
            <ac:cxnSpMk id="45" creationId="{C02927D2-8D4C-EE04-BF65-14E959BFA86B}"/>
          </ac:cxnSpMkLst>
        </pc:cxnChg>
        <pc:cxnChg chg="mod">
          <ac:chgData name="FNU LNU" userId="a5354dfb-b62a-4281-bd5c-5874e5f07046" providerId="ADAL" clId="{E85BB920-78A7-48CB-BF7D-4F8947426F49}" dt="2022-11-16T08:50:41.238" v="60" actId="14100"/>
          <ac:cxnSpMkLst>
            <pc:docMk/>
            <pc:sldMk cId="84452959" sldId="256"/>
            <ac:cxnSpMk id="49" creationId="{38D4BC66-0267-8697-2244-601D2E8F45B0}"/>
          </ac:cxnSpMkLst>
        </pc:cxnChg>
        <pc:cxnChg chg="mod">
          <ac:chgData name="FNU LNU" userId="a5354dfb-b62a-4281-bd5c-5874e5f07046" providerId="ADAL" clId="{E85BB920-78A7-48CB-BF7D-4F8947426F49}" dt="2022-11-16T08:50:41.238" v="60" actId="14100"/>
          <ac:cxnSpMkLst>
            <pc:docMk/>
            <pc:sldMk cId="84452959" sldId="256"/>
            <ac:cxnSpMk id="53" creationId="{FEFE851A-A91A-5490-B5A6-9DA97936FF69}"/>
          </ac:cxnSpMkLst>
        </pc:cxnChg>
        <pc:cxnChg chg="mod">
          <ac:chgData name="FNU LNU" userId="a5354dfb-b62a-4281-bd5c-5874e5f07046" providerId="ADAL" clId="{E85BB920-78A7-48CB-BF7D-4F8947426F49}" dt="2022-11-16T08:51:56.984" v="71" actId="14100"/>
          <ac:cxnSpMkLst>
            <pc:docMk/>
            <pc:sldMk cId="84452959" sldId="256"/>
            <ac:cxnSpMk id="54" creationId="{009F128E-D501-383D-6E39-3750BF154BD0}"/>
          </ac:cxnSpMkLst>
        </pc:cxnChg>
        <pc:cxnChg chg="mod">
          <ac:chgData name="FNU LNU" userId="a5354dfb-b62a-4281-bd5c-5874e5f07046" providerId="ADAL" clId="{E85BB920-78A7-48CB-BF7D-4F8947426F49}" dt="2022-11-16T08:51:56.984" v="71" actId="14100"/>
          <ac:cxnSpMkLst>
            <pc:docMk/>
            <pc:sldMk cId="84452959" sldId="256"/>
            <ac:cxnSpMk id="55" creationId="{DBDD779B-98F1-621A-63BE-20EB720E067D}"/>
          </ac:cxnSpMkLst>
        </pc:cxnChg>
        <pc:cxnChg chg="mod">
          <ac:chgData name="FNU LNU" userId="a5354dfb-b62a-4281-bd5c-5874e5f07046" providerId="ADAL" clId="{E85BB920-78A7-48CB-BF7D-4F8947426F49}" dt="2022-11-16T08:50:02.107" v="48" actId="1076"/>
          <ac:cxnSpMkLst>
            <pc:docMk/>
            <pc:sldMk cId="84452959" sldId="256"/>
            <ac:cxnSpMk id="71" creationId="{3C9F7AE0-00F3-F653-DA95-AF3719173115}"/>
          </ac:cxnSpMkLst>
        </pc:cxnChg>
        <pc:cxnChg chg="mod">
          <ac:chgData name="FNU LNU" userId="a5354dfb-b62a-4281-bd5c-5874e5f07046" providerId="ADAL" clId="{E85BB920-78A7-48CB-BF7D-4F8947426F49}" dt="2022-11-16T08:50:41.238" v="60" actId="14100"/>
          <ac:cxnSpMkLst>
            <pc:docMk/>
            <pc:sldMk cId="84452959" sldId="256"/>
            <ac:cxnSpMk id="74" creationId="{661590E2-A14D-52F3-677F-A293E5A2FBF1}"/>
          </ac:cxnSpMkLst>
        </pc:cxnChg>
        <pc:cxnChg chg="mod">
          <ac:chgData name="FNU LNU" userId="a5354dfb-b62a-4281-bd5c-5874e5f07046" providerId="ADAL" clId="{E85BB920-78A7-48CB-BF7D-4F8947426F49}" dt="2022-11-16T08:51:56.984" v="71" actId="14100"/>
          <ac:cxnSpMkLst>
            <pc:docMk/>
            <pc:sldMk cId="84452959" sldId="256"/>
            <ac:cxnSpMk id="77" creationId="{83DE4354-F083-E998-97B5-707A75B3D3EA}"/>
          </ac:cxnSpMkLst>
        </pc:cxnChg>
        <pc:cxnChg chg="add mod">
          <ac:chgData name="FNU LNU" userId="a5354dfb-b62a-4281-bd5c-5874e5f07046" providerId="ADAL" clId="{E85BB920-78A7-48CB-BF7D-4F8947426F49}" dt="2022-11-16T11:15:47.577" v="269" actId="14100"/>
          <ac:cxnSpMkLst>
            <pc:docMk/>
            <pc:sldMk cId="84452959" sldId="256"/>
            <ac:cxnSpMk id="85" creationId="{FE219731-74F8-9FF4-A80B-ED27581BB0F7}"/>
          </ac:cxnSpMkLst>
        </pc:cxnChg>
      </pc:sldChg>
      <pc:sldChg chg="addSp delSp modSp add mod ord">
        <pc:chgData name="FNU LNU" userId="a5354dfb-b62a-4281-bd5c-5874e5f07046" providerId="ADAL" clId="{E85BB920-78A7-48CB-BF7D-4F8947426F49}" dt="2022-11-16T11:32:00.804" v="556" actId="1076"/>
        <pc:sldMkLst>
          <pc:docMk/>
          <pc:sldMk cId="2555195256" sldId="257"/>
        </pc:sldMkLst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3" creationId="{9CA7ED88-0F5D-CE6F-E791-733AF5910B60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4" creationId="{9ABFA6DC-BF2B-72EA-9932-81D82B437E83}"/>
          </ac:spMkLst>
        </pc:spChg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5" creationId="{34970C95-2A3E-65AF-18E2-141F673B42CD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" creationId="{04060ED9-377C-D2CB-776F-190A5E2722D3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7" creationId="{049AED70-3DCA-6428-5F94-3AC141F11558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8" creationId="{D7548457-E6D3-2ABA-7965-0C03FAD6B1BE}"/>
          </ac:spMkLst>
        </pc:spChg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9" creationId="{E33DA6D6-3387-78C0-3F71-EB72B5E2472A}"/>
          </ac:spMkLst>
        </pc:spChg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13" creationId="{376EA49F-7F0B-FA27-A79E-89E104407BDC}"/>
          </ac:spMkLst>
        </pc:spChg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14" creationId="{E47E4D4B-6F16-9E29-731D-9BCBBFDC12AB}"/>
          </ac:spMkLst>
        </pc:spChg>
        <pc:spChg chg="add del mod">
          <ac:chgData name="FNU LNU" userId="a5354dfb-b62a-4281-bd5c-5874e5f07046" providerId="ADAL" clId="{E85BB920-78A7-48CB-BF7D-4F8947426F49}" dt="2022-11-16T11:18:43.331" v="273"/>
          <ac:spMkLst>
            <pc:docMk/>
            <pc:sldMk cId="2555195256" sldId="257"/>
            <ac:spMk id="15" creationId="{6B3210C2-EB40-B538-3C3A-977BE58394AF}"/>
          </ac:spMkLst>
        </pc:spChg>
        <pc:spChg chg="add mod">
          <ac:chgData name="FNU LNU" userId="a5354dfb-b62a-4281-bd5c-5874e5f07046" providerId="ADAL" clId="{E85BB920-78A7-48CB-BF7D-4F8947426F49}" dt="2022-11-16T11:20:20.205" v="318" actId="14100"/>
          <ac:spMkLst>
            <pc:docMk/>
            <pc:sldMk cId="2555195256" sldId="257"/>
            <ac:spMk id="18" creationId="{76DF4679-9DDA-EEE3-BD10-F1891AC323F5}"/>
          </ac:spMkLst>
        </pc:spChg>
        <pc:spChg chg="add mod">
          <ac:chgData name="FNU LNU" userId="a5354dfb-b62a-4281-bd5c-5874e5f07046" providerId="ADAL" clId="{E85BB920-78A7-48CB-BF7D-4F8947426F49}" dt="2022-11-16T11:20:15.120" v="315" actId="14100"/>
          <ac:spMkLst>
            <pc:docMk/>
            <pc:sldMk cId="2555195256" sldId="257"/>
            <ac:spMk id="19" creationId="{365D74C1-60CF-8E91-A2C0-AFD4B6510023}"/>
          </ac:spMkLst>
        </pc:spChg>
        <pc:spChg chg="add mod">
          <ac:chgData name="FNU LNU" userId="a5354dfb-b62a-4281-bd5c-5874e5f07046" providerId="ADAL" clId="{E85BB920-78A7-48CB-BF7D-4F8947426F49}" dt="2022-11-16T11:20:23.031" v="319" actId="14100"/>
          <ac:spMkLst>
            <pc:docMk/>
            <pc:sldMk cId="2555195256" sldId="257"/>
            <ac:spMk id="20" creationId="{7913B417-23C7-87AB-029E-1706BFC4CCA9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21" creationId="{3BB13F99-4651-077C-C4D7-7EC732D96C6B}"/>
          </ac:spMkLst>
        </pc:spChg>
        <pc:spChg chg="add mod">
          <ac:chgData name="FNU LNU" userId="a5354dfb-b62a-4281-bd5c-5874e5f07046" providerId="ADAL" clId="{E85BB920-78A7-48CB-BF7D-4F8947426F49}" dt="2022-11-16T11:22:00.004" v="326" actId="20577"/>
          <ac:spMkLst>
            <pc:docMk/>
            <pc:sldMk cId="2555195256" sldId="257"/>
            <ac:spMk id="25" creationId="{948D3452-6406-11E0-B04F-BB8A5FAAC697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26" creationId="{50384A1B-CA5F-8964-6044-58D1B490C68E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27" creationId="{FFA5ED4C-D7B1-6ED7-AB70-2D9E13BAA258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28" creationId="{FE404F03-FD0C-5A16-E0B5-F88AA513615B}"/>
          </ac:spMkLst>
        </pc:spChg>
        <pc:spChg chg="add mod">
          <ac:chgData name="FNU LNU" userId="a5354dfb-b62a-4281-bd5c-5874e5f07046" providerId="ADAL" clId="{E85BB920-78A7-48CB-BF7D-4F8947426F49}" dt="2022-11-16T11:22:06.240" v="330" actId="20577"/>
          <ac:spMkLst>
            <pc:docMk/>
            <pc:sldMk cId="2555195256" sldId="257"/>
            <ac:spMk id="30" creationId="{ED2B74DE-ECB9-7F35-15CA-6D7A01AD8E88}"/>
          </ac:spMkLst>
        </pc:spChg>
        <pc:spChg chg="add mod">
          <ac:chgData name="FNU LNU" userId="a5354dfb-b62a-4281-bd5c-5874e5f07046" providerId="ADAL" clId="{E85BB920-78A7-48CB-BF7D-4F8947426F49}" dt="2022-11-16T11:18:49.465" v="275"/>
          <ac:spMkLst>
            <pc:docMk/>
            <pc:sldMk cId="2555195256" sldId="257"/>
            <ac:spMk id="31" creationId="{559C1B8F-1A20-3779-C613-88FA36CEB400}"/>
          </ac:spMkLst>
        </pc:spChg>
        <pc:spChg chg="add mod">
          <ac:chgData name="FNU LNU" userId="a5354dfb-b62a-4281-bd5c-5874e5f07046" providerId="ADAL" clId="{E85BB920-78A7-48CB-BF7D-4F8947426F49}" dt="2022-11-16T11:20:28.743" v="321" actId="1076"/>
          <ac:spMkLst>
            <pc:docMk/>
            <pc:sldMk cId="2555195256" sldId="257"/>
            <ac:spMk id="33" creationId="{89A793AB-4727-9BD8-4F01-90035DD6943A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41" creationId="{C5BB14EE-6942-B211-A252-96C94AE8BAD5}"/>
          </ac:spMkLst>
        </pc:spChg>
        <pc:spChg chg="add mod">
          <ac:chgData name="FNU LNU" userId="a5354dfb-b62a-4281-bd5c-5874e5f07046" providerId="ADAL" clId="{E85BB920-78A7-48CB-BF7D-4F8947426F49}" dt="2022-11-16T11:21:56.873" v="324" actId="20577"/>
          <ac:spMkLst>
            <pc:docMk/>
            <pc:sldMk cId="2555195256" sldId="257"/>
            <ac:spMk id="43" creationId="{3359673D-FBEB-69E9-8AF8-E18B3F7EE3BC}"/>
          </ac:spMkLst>
        </pc:spChg>
        <pc:spChg chg="add mod">
          <ac:chgData name="FNU LNU" userId="a5354dfb-b62a-4281-bd5c-5874e5f07046" providerId="ADAL" clId="{E85BB920-78A7-48CB-BF7D-4F8947426F49}" dt="2022-11-16T11:22:03.312" v="328" actId="20577"/>
          <ac:spMkLst>
            <pc:docMk/>
            <pc:sldMk cId="2555195256" sldId="257"/>
            <ac:spMk id="44" creationId="{F3C17AE8-C988-275B-8A87-44EB4483EF27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50" creationId="{A658B4F1-1FB4-A903-1499-51F55EBFF929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56" creationId="{E7C618B3-C953-F9E0-8B4D-95A163409691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5" creationId="{A6711A48-8668-7DD8-2F87-5988ABC353C7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6" creationId="{F0B2CDB3-BDFE-5CEC-C376-5D1BF3286DA5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7" creationId="{24E9BEC3-A54A-2894-021C-EFAD430E4813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8" creationId="{BE8D5F00-87FE-F129-709A-9460EE7DBE23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69" creationId="{F337E59E-05E9-3B84-2B8B-782336B85B9E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70" creationId="{E96B58B0-B3B1-3BCC-1550-BE9D5B4B6F0B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82" creationId="{E12F3F92-B3EC-FB87-37BD-E58F4FED783F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83" creationId="{C4685209-2A59-022B-3544-36A45EFE16C5}"/>
          </ac:spMkLst>
        </pc:spChg>
        <pc:spChg chg="del">
          <ac:chgData name="FNU LNU" userId="a5354dfb-b62a-4281-bd5c-5874e5f07046" providerId="ADAL" clId="{E85BB920-78A7-48CB-BF7D-4F8947426F49}" dt="2022-11-16T11:18:47.489" v="274" actId="478"/>
          <ac:spMkLst>
            <pc:docMk/>
            <pc:sldMk cId="2555195256" sldId="257"/>
            <ac:spMk id="84" creationId="{8409DF4D-D0B1-2C59-C2A9-0B8FC7A8806B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89" creationId="{B2ED2671-01CB-D5F7-FCC7-458BFF493956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0" creationId="{DD152F5A-6FDA-DDCB-85A1-0791A775053B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1" creationId="{E52F3E54-A7BC-3117-9E3F-0FECF1971289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4" creationId="{716785F4-44C9-69C8-A12D-5AFC59D26A4B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5" creationId="{D00CB607-F91D-3316-3C74-5F5D10DA9D68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6" creationId="{517BD944-BDF1-A735-EF44-8613EF1B761E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8" creationId="{3504D974-C6DC-145F-74BE-1EFDF75DD163}"/>
          </ac:spMkLst>
        </pc:spChg>
        <pc:spChg chg="add mod">
          <ac:chgData name="FNU LNU" userId="a5354dfb-b62a-4281-bd5c-5874e5f07046" providerId="ADAL" clId="{E85BB920-78A7-48CB-BF7D-4F8947426F49}" dt="2022-11-16T11:22:16.124" v="332" actId="1076"/>
          <ac:spMkLst>
            <pc:docMk/>
            <pc:sldMk cId="2555195256" sldId="257"/>
            <ac:spMk id="99" creationId="{7EAA8E1F-42F5-7B70-A801-485E33104F17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1" creationId="{52F2802D-FE55-E71B-0D1A-C69EE5322332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2" creationId="{248455A3-8D46-8840-8037-0D485CBCF0C0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3" creationId="{7BD6B9D5-92F2-78F2-C984-DE12ABA0F383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6" creationId="{1F9FD51C-A254-D73C-1C0D-BE223A5A526F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7" creationId="{8B2C7674-E9F7-B09B-830D-70501E05901D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08" creationId="{617F8F1D-FE50-BA74-CDD8-8D747A8AF88F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10" creationId="{9338A2D2-1738-9DA4-9B7B-D3646F77E78A}"/>
          </ac:spMkLst>
        </pc:spChg>
        <pc:spChg chg="add del mod">
          <ac:chgData name="FNU LNU" userId="a5354dfb-b62a-4281-bd5c-5874e5f07046" providerId="ADAL" clId="{E85BB920-78A7-48CB-BF7D-4F8947426F49}" dt="2022-11-16T11:22:38.196" v="334"/>
          <ac:spMkLst>
            <pc:docMk/>
            <pc:sldMk cId="2555195256" sldId="257"/>
            <ac:spMk id="111" creationId="{6D20AFB1-2502-A3A9-31B5-1367251DAE08}"/>
          </ac:spMkLst>
        </pc:spChg>
        <pc:spChg chg="add mod">
          <ac:chgData name="FNU LNU" userId="a5354dfb-b62a-4281-bd5c-5874e5f07046" providerId="ADAL" clId="{E85BB920-78A7-48CB-BF7D-4F8947426F49}" dt="2022-11-16T11:32:00.804" v="556" actId="1076"/>
          <ac:spMkLst>
            <pc:docMk/>
            <pc:sldMk cId="2555195256" sldId="257"/>
            <ac:spMk id="112" creationId="{0512C7E4-055F-4A31-4956-D5E182AB2DFA}"/>
          </ac:spMkLst>
        </pc:spChg>
        <pc:spChg chg="add mod">
          <ac:chgData name="FNU LNU" userId="a5354dfb-b62a-4281-bd5c-5874e5f07046" providerId="ADAL" clId="{E85BB920-78A7-48CB-BF7D-4F8947426F49}" dt="2022-11-16T11:31:57.789" v="555" actId="1076"/>
          <ac:spMkLst>
            <pc:docMk/>
            <pc:sldMk cId="2555195256" sldId="257"/>
            <ac:spMk id="113" creationId="{3488F369-2130-B9AE-A53A-146A0BFFC927}"/>
          </ac:spMkLst>
        </pc:spChg>
        <pc:spChg chg="add mod">
          <ac:chgData name="FNU LNU" userId="a5354dfb-b62a-4281-bd5c-5874e5f07046" providerId="ADAL" clId="{E85BB920-78A7-48CB-BF7D-4F8947426F49}" dt="2022-11-16T11:30:02.864" v="540" actId="1076"/>
          <ac:spMkLst>
            <pc:docMk/>
            <pc:sldMk cId="2555195256" sldId="257"/>
            <ac:spMk id="114" creationId="{362DC66A-6B49-B61A-CB10-3AD331895E5A}"/>
          </ac:spMkLst>
        </pc:spChg>
        <pc:cxnChg chg="add del mod">
          <ac:chgData name="FNU LNU" userId="a5354dfb-b62a-4281-bd5c-5874e5f07046" providerId="ADAL" clId="{E85BB920-78A7-48CB-BF7D-4F8947426F49}" dt="2022-11-16T11:18:43.331" v="273"/>
          <ac:cxnSpMkLst>
            <pc:docMk/>
            <pc:sldMk cId="2555195256" sldId="257"/>
            <ac:cxnSpMk id="2" creationId="{87C408BD-1FA4-7E9A-F6FD-0FFC0520E71C}"/>
          </ac:cxnSpMkLst>
        </pc:cxnChg>
        <pc:cxnChg chg="add del mod">
          <ac:chgData name="FNU LNU" userId="a5354dfb-b62a-4281-bd5c-5874e5f07046" providerId="ADAL" clId="{E85BB920-78A7-48CB-BF7D-4F8947426F49}" dt="2022-11-16T11:18:43.331" v="273"/>
          <ac:cxnSpMkLst>
            <pc:docMk/>
            <pc:sldMk cId="2555195256" sldId="257"/>
            <ac:cxnSpMk id="10" creationId="{E70FF5CF-1284-4E7D-0614-77B3DC490AA3}"/>
          </ac:cxnSpMkLst>
        </pc:cxnChg>
        <pc:cxnChg chg="add del mod">
          <ac:chgData name="FNU LNU" userId="a5354dfb-b62a-4281-bd5c-5874e5f07046" providerId="ADAL" clId="{E85BB920-78A7-48CB-BF7D-4F8947426F49}" dt="2022-11-16T11:18:43.331" v="273"/>
          <ac:cxnSpMkLst>
            <pc:docMk/>
            <pc:sldMk cId="2555195256" sldId="257"/>
            <ac:cxnSpMk id="11" creationId="{096FD3CB-FB9C-FA4A-6CF4-158BFF5EA23D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12" creationId="{EF1C6466-CE5C-9AE2-CB29-8AC6070A77EA}"/>
          </ac:cxnSpMkLst>
        </pc:cxnChg>
        <pc:cxnChg chg="add del mod">
          <ac:chgData name="FNU LNU" userId="a5354dfb-b62a-4281-bd5c-5874e5f07046" providerId="ADAL" clId="{E85BB920-78A7-48CB-BF7D-4F8947426F49}" dt="2022-11-16T11:18:43.331" v="273"/>
          <ac:cxnSpMkLst>
            <pc:docMk/>
            <pc:sldMk cId="2555195256" sldId="257"/>
            <ac:cxnSpMk id="16" creationId="{21B0906C-9525-E9BC-8064-733B23C04614}"/>
          </ac:cxnSpMkLst>
        </pc:cxnChg>
        <pc:cxnChg chg="add mod">
          <ac:chgData name="FNU LNU" userId="a5354dfb-b62a-4281-bd5c-5874e5f07046" providerId="ADAL" clId="{E85BB920-78A7-48CB-BF7D-4F8947426F49}" dt="2022-11-16T11:20:20.205" v="318" actId="14100"/>
          <ac:cxnSpMkLst>
            <pc:docMk/>
            <pc:sldMk cId="2555195256" sldId="257"/>
            <ac:cxnSpMk id="17" creationId="{7A50E6E4-F801-C974-A966-EAED159B9A1D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22" creationId="{79270524-7F2B-3E95-3DC5-351DE2A32F5F}"/>
          </ac:cxnSpMkLst>
        </pc:cxnChg>
        <pc:cxnChg chg="add mod">
          <ac:chgData name="FNU LNU" userId="a5354dfb-b62a-4281-bd5c-5874e5f07046" providerId="ADAL" clId="{E85BB920-78A7-48CB-BF7D-4F8947426F49}" dt="2022-11-16T11:20:23.031" v="319" actId="14100"/>
          <ac:cxnSpMkLst>
            <pc:docMk/>
            <pc:sldMk cId="2555195256" sldId="257"/>
            <ac:cxnSpMk id="23" creationId="{F434F633-72EC-F180-E3CF-CADC184DA2E2}"/>
          </ac:cxnSpMkLst>
        </pc:cxnChg>
        <pc:cxnChg chg="add mod">
          <ac:chgData name="FNU LNU" userId="a5354dfb-b62a-4281-bd5c-5874e5f07046" providerId="ADAL" clId="{E85BB920-78A7-48CB-BF7D-4F8947426F49}" dt="2022-11-16T11:20:28.743" v="321" actId="1076"/>
          <ac:cxnSpMkLst>
            <pc:docMk/>
            <pc:sldMk cId="2555195256" sldId="257"/>
            <ac:cxnSpMk id="24" creationId="{E4CCE741-FE48-31A8-E059-530CD6F5DE5E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29" creationId="{B3CE870C-2823-767C-0DC0-8217CD9BDBAE}"/>
          </ac:cxnSpMkLst>
        </pc:cxnChg>
        <pc:cxnChg chg="add mod">
          <ac:chgData name="FNU LNU" userId="a5354dfb-b62a-4281-bd5c-5874e5f07046" providerId="ADAL" clId="{E85BB920-78A7-48CB-BF7D-4F8947426F49}" dt="2022-11-16T11:20:20.205" v="318" actId="14100"/>
          <ac:cxnSpMkLst>
            <pc:docMk/>
            <pc:sldMk cId="2555195256" sldId="257"/>
            <ac:cxnSpMk id="32" creationId="{B6B8EA58-5701-D0AA-16C9-91214ED0C60A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34" creationId="{26305E68-D158-9D6F-6634-FB89A015FF13}"/>
          </ac:cxnSpMkLst>
        </pc:cxnChg>
        <pc:cxnChg chg="add mod">
          <ac:chgData name="FNU LNU" userId="a5354dfb-b62a-4281-bd5c-5874e5f07046" providerId="ADAL" clId="{E85BB920-78A7-48CB-BF7D-4F8947426F49}" dt="2022-11-16T11:20:28.743" v="321" actId="1076"/>
          <ac:cxnSpMkLst>
            <pc:docMk/>
            <pc:sldMk cId="2555195256" sldId="257"/>
            <ac:cxnSpMk id="37" creationId="{E1312B5A-DFEF-3929-D543-739B89DFC817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42" creationId="{17A2758E-1022-4E81-038C-C6585358969A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45" creationId="{C02927D2-8D4C-EE04-BF65-14E959BFA86B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49" creationId="{38D4BC66-0267-8697-2244-601D2E8F45B0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53" creationId="{FEFE851A-A91A-5490-B5A6-9DA97936FF69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54" creationId="{009F128E-D501-383D-6E39-3750BF154BD0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55" creationId="{DBDD779B-98F1-621A-63BE-20EB720E067D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71" creationId="{3C9F7AE0-00F3-F653-DA95-AF3719173115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74" creationId="{661590E2-A14D-52F3-677F-A293E5A2FBF1}"/>
          </ac:cxnSpMkLst>
        </pc:cxnChg>
        <pc:cxnChg chg="del mod">
          <ac:chgData name="FNU LNU" userId="a5354dfb-b62a-4281-bd5c-5874e5f07046" providerId="ADAL" clId="{E85BB920-78A7-48CB-BF7D-4F8947426F49}" dt="2022-11-16T11:18:47.489" v="274" actId="478"/>
          <ac:cxnSpMkLst>
            <pc:docMk/>
            <pc:sldMk cId="2555195256" sldId="257"/>
            <ac:cxnSpMk id="77" creationId="{83DE4354-F083-E998-97B5-707A75B3D3EA}"/>
          </ac:cxnSpMkLst>
        </pc:cxnChg>
        <pc:cxnChg chg="add mod">
          <ac:chgData name="FNU LNU" userId="a5354dfb-b62a-4281-bd5c-5874e5f07046" providerId="ADAL" clId="{E85BB920-78A7-48CB-BF7D-4F8947426F49}" dt="2022-11-16T11:22:16.124" v="332" actId="1076"/>
          <ac:cxnSpMkLst>
            <pc:docMk/>
            <pc:sldMk cId="2555195256" sldId="257"/>
            <ac:cxnSpMk id="88" creationId="{179A2EB4-0E58-F88B-916B-8D6F84E7A7EC}"/>
          </ac:cxnSpMkLst>
        </pc:cxnChg>
        <pc:cxnChg chg="add mod">
          <ac:chgData name="FNU LNU" userId="a5354dfb-b62a-4281-bd5c-5874e5f07046" providerId="ADAL" clId="{E85BB920-78A7-48CB-BF7D-4F8947426F49}" dt="2022-11-16T11:22:16.124" v="332" actId="1076"/>
          <ac:cxnSpMkLst>
            <pc:docMk/>
            <pc:sldMk cId="2555195256" sldId="257"/>
            <ac:cxnSpMk id="92" creationId="{978F2F78-598E-4840-5C2B-6E37A408AE5F}"/>
          </ac:cxnSpMkLst>
        </pc:cxnChg>
        <pc:cxnChg chg="add mod">
          <ac:chgData name="FNU LNU" userId="a5354dfb-b62a-4281-bd5c-5874e5f07046" providerId="ADAL" clId="{E85BB920-78A7-48CB-BF7D-4F8947426F49}" dt="2022-11-16T11:22:16.124" v="332" actId="1076"/>
          <ac:cxnSpMkLst>
            <pc:docMk/>
            <pc:sldMk cId="2555195256" sldId="257"/>
            <ac:cxnSpMk id="93" creationId="{8A662AA2-944C-308E-9F52-3969E151B8C9}"/>
          </ac:cxnSpMkLst>
        </pc:cxnChg>
        <pc:cxnChg chg="add mod">
          <ac:chgData name="FNU LNU" userId="a5354dfb-b62a-4281-bd5c-5874e5f07046" providerId="ADAL" clId="{E85BB920-78A7-48CB-BF7D-4F8947426F49}" dt="2022-11-16T11:22:16.124" v="332" actId="1076"/>
          <ac:cxnSpMkLst>
            <pc:docMk/>
            <pc:sldMk cId="2555195256" sldId="257"/>
            <ac:cxnSpMk id="97" creationId="{93EC08AA-9FF3-BB5F-BF40-89795DD934BB}"/>
          </ac:cxnSpMkLst>
        </pc:cxnChg>
        <pc:cxnChg chg="add del mod">
          <ac:chgData name="FNU LNU" userId="a5354dfb-b62a-4281-bd5c-5874e5f07046" providerId="ADAL" clId="{E85BB920-78A7-48CB-BF7D-4F8947426F49}" dt="2022-11-16T11:22:38.196" v="334"/>
          <ac:cxnSpMkLst>
            <pc:docMk/>
            <pc:sldMk cId="2555195256" sldId="257"/>
            <ac:cxnSpMk id="100" creationId="{78C1F517-9C7B-C79A-E05C-ECFE89424FDB}"/>
          </ac:cxnSpMkLst>
        </pc:cxnChg>
        <pc:cxnChg chg="add del mod">
          <ac:chgData name="FNU LNU" userId="a5354dfb-b62a-4281-bd5c-5874e5f07046" providerId="ADAL" clId="{E85BB920-78A7-48CB-BF7D-4F8947426F49}" dt="2022-11-16T11:22:38.196" v="334"/>
          <ac:cxnSpMkLst>
            <pc:docMk/>
            <pc:sldMk cId="2555195256" sldId="257"/>
            <ac:cxnSpMk id="104" creationId="{D487CBCD-410A-2F72-EDDF-8FBACF81AEF0}"/>
          </ac:cxnSpMkLst>
        </pc:cxnChg>
        <pc:cxnChg chg="add del mod">
          <ac:chgData name="FNU LNU" userId="a5354dfb-b62a-4281-bd5c-5874e5f07046" providerId="ADAL" clId="{E85BB920-78A7-48CB-BF7D-4F8947426F49}" dt="2022-11-16T11:22:38.196" v="334"/>
          <ac:cxnSpMkLst>
            <pc:docMk/>
            <pc:sldMk cId="2555195256" sldId="257"/>
            <ac:cxnSpMk id="105" creationId="{81B7B0A6-B149-60EA-3072-E49B88DFADFD}"/>
          </ac:cxnSpMkLst>
        </pc:cxnChg>
        <pc:cxnChg chg="add del mod">
          <ac:chgData name="FNU LNU" userId="a5354dfb-b62a-4281-bd5c-5874e5f07046" providerId="ADAL" clId="{E85BB920-78A7-48CB-BF7D-4F8947426F49}" dt="2022-11-16T11:22:38.196" v="334"/>
          <ac:cxnSpMkLst>
            <pc:docMk/>
            <pc:sldMk cId="2555195256" sldId="257"/>
            <ac:cxnSpMk id="109" creationId="{A80A3561-1028-A4DD-67FD-EA236D9F8F9A}"/>
          </ac:cxnSpMkLst>
        </pc:cxnChg>
      </pc:sldChg>
      <pc:sldChg chg="addSp delSp modSp add mod">
        <pc:chgData name="FNU LNU" userId="a5354dfb-b62a-4281-bd5c-5874e5f07046" providerId="ADAL" clId="{E85BB920-78A7-48CB-BF7D-4F8947426F49}" dt="2022-11-16T11:33:01.197" v="561" actId="1076"/>
        <pc:sldMkLst>
          <pc:docMk/>
          <pc:sldMk cId="2252950190" sldId="258"/>
        </pc:sldMkLst>
        <pc:spChg chg="mod">
          <ac:chgData name="FNU LNU" userId="a5354dfb-b62a-4281-bd5c-5874e5f07046" providerId="ADAL" clId="{E85BB920-78A7-48CB-BF7D-4F8947426F49}" dt="2022-11-16T11:09:49.210" v="204" actId="1076"/>
          <ac:spMkLst>
            <pc:docMk/>
            <pc:sldMk cId="2252950190" sldId="258"/>
            <ac:spMk id="4" creationId="{9ABFA6DC-BF2B-72EA-9932-81D82B437E83}"/>
          </ac:spMkLst>
        </pc:spChg>
        <pc:spChg chg="mod">
          <ac:chgData name="FNU LNU" userId="a5354dfb-b62a-4281-bd5c-5874e5f07046" providerId="ADAL" clId="{E85BB920-78A7-48CB-BF7D-4F8947426F49}" dt="2022-11-16T11:09:46.768" v="203" actId="1076"/>
          <ac:spMkLst>
            <pc:docMk/>
            <pc:sldMk cId="2252950190" sldId="258"/>
            <ac:spMk id="6" creationId="{04060ED9-377C-D2CB-776F-190A5E2722D3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7" creationId="{049AED70-3DCA-6428-5F94-3AC141F11558}"/>
          </ac:spMkLst>
        </pc:spChg>
        <pc:spChg chg="mod">
          <ac:chgData name="FNU LNU" userId="a5354dfb-b62a-4281-bd5c-5874e5f07046" providerId="ADAL" clId="{E85BB920-78A7-48CB-BF7D-4F8947426F49}" dt="2022-11-16T11:11:05.252" v="226" actId="1076"/>
          <ac:spMkLst>
            <pc:docMk/>
            <pc:sldMk cId="2252950190" sldId="258"/>
            <ac:spMk id="8" creationId="{D7548457-E6D3-2ABA-7965-0C03FAD6B1BE}"/>
          </ac:spMkLst>
        </pc:spChg>
        <pc:spChg chg="add mod">
          <ac:chgData name="FNU LNU" userId="a5354dfb-b62a-4281-bd5c-5874e5f07046" providerId="ADAL" clId="{E85BB920-78A7-48CB-BF7D-4F8947426F49}" dt="2022-11-16T11:10:10.674" v="211" actId="1076"/>
          <ac:spMkLst>
            <pc:docMk/>
            <pc:sldMk cId="2252950190" sldId="258"/>
            <ac:spMk id="17" creationId="{EB08B220-3CF3-F6EF-FD7E-10C27CA3BAD4}"/>
          </ac:spMkLst>
        </pc:spChg>
        <pc:spChg chg="add mod">
          <ac:chgData name="FNU LNU" userId="a5354dfb-b62a-4281-bd5c-5874e5f07046" providerId="ADAL" clId="{E85BB920-78A7-48CB-BF7D-4F8947426F49}" dt="2022-11-16T11:10:17.951" v="213" actId="1076"/>
          <ac:spMkLst>
            <pc:docMk/>
            <pc:sldMk cId="2252950190" sldId="258"/>
            <ac:spMk id="19" creationId="{E3C701E9-9A23-C373-E11D-42BAFF4AD77C}"/>
          </ac:spMkLst>
        </pc:spChg>
        <pc:spChg chg="mod">
          <ac:chgData name="FNU LNU" userId="a5354dfb-b62a-4281-bd5c-5874e5f07046" providerId="ADAL" clId="{E85BB920-78A7-48CB-BF7D-4F8947426F49}" dt="2022-11-16T11:10:47.419" v="222" actId="1076"/>
          <ac:spMkLst>
            <pc:docMk/>
            <pc:sldMk cId="2252950190" sldId="258"/>
            <ac:spMk id="21" creationId="{3BB13F99-4651-077C-C4D7-7EC732D96C6B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26" creationId="{50384A1B-CA5F-8964-6044-58D1B490C68E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27" creationId="{FFA5ED4C-D7B1-6ED7-AB70-2D9E13BAA258}"/>
          </ac:spMkLst>
        </pc:spChg>
        <pc:spChg chg="del mod">
          <ac:chgData name="FNU LNU" userId="a5354dfb-b62a-4281-bd5c-5874e5f07046" providerId="ADAL" clId="{E85BB920-78A7-48CB-BF7D-4F8947426F49}" dt="2022-11-16T11:10:27.278" v="215" actId="478"/>
          <ac:spMkLst>
            <pc:docMk/>
            <pc:sldMk cId="2252950190" sldId="258"/>
            <ac:spMk id="28" creationId="{FE404F03-FD0C-5A16-E0B5-F88AA513615B}"/>
          </ac:spMkLst>
        </pc:spChg>
        <pc:spChg chg="del mod">
          <ac:chgData name="FNU LNU" userId="a5354dfb-b62a-4281-bd5c-5874e5f07046" providerId="ADAL" clId="{E85BB920-78A7-48CB-BF7D-4F8947426F49}" dt="2022-11-16T11:10:27.278" v="215" actId="478"/>
          <ac:spMkLst>
            <pc:docMk/>
            <pc:sldMk cId="2252950190" sldId="258"/>
            <ac:spMk id="41" creationId="{C5BB14EE-6942-B211-A252-96C94AE8BAD5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50" creationId="{A658B4F1-1FB4-A903-1499-51F55EBFF929}"/>
          </ac:spMkLst>
        </pc:spChg>
        <pc:spChg chg="add mod">
          <ac:chgData name="FNU LNU" userId="a5354dfb-b62a-4281-bd5c-5874e5f07046" providerId="ADAL" clId="{E85BB920-78A7-48CB-BF7D-4F8947426F49}" dt="2022-11-16T11:09:51.557" v="205" actId="1076"/>
          <ac:spMkLst>
            <pc:docMk/>
            <pc:sldMk cId="2252950190" sldId="258"/>
            <ac:spMk id="51" creationId="{0D3354D3-A098-F35C-44CE-8019CD1D4865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56" creationId="{E7C618B3-C953-F9E0-8B4D-95A163409691}"/>
          </ac:spMkLst>
        </pc:spChg>
        <pc:spChg chg="del mod">
          <ac:chgData name="FNU LNU" userId="a5354dfb-b62a-4281-bd5c-5874e5f07046" providerId="ADAL" clId="{E85BB920-78A7-48CB-BF7D-4F8947426F49}" dt="2022-11-16T11:10:39.526" v="219" actId="478"/>
          <ac:spMkLst>
            <pc:docMk/>
            <pc:sldMk cId="2252950190" sldId="258"/>
            <ac:spMk id="65" creationId="{A6711A48-8668-7DD8-2F87-5988ABC353C7}"/>
          </ac:spMkLst>
        </pc:spChg>
        <pc:spChg chg="del">
          <ac:chgData name="FNU LNU" userId="a5354dfb-b62a-4281-bd5c-5874e5f07046" providerId="ADAL" clId="{E85BB920-78A7-48CB-BF7D-4F8947426F49}" dt="2022-11-16T11:05:41.579" v="79" actId="478"/>
          <ac:spMkLst>
            <pc:docMk/>
            <pc:sldMk cId="2252950190" sldId="258"/>
            <ac:spMk id="66" creationId="{F0B2CDB3-BDFE-5CEC-C376-5D1BF3286DA5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67" creationId="{24E9BEC3-A54A-2894-021C-EFAD430E4813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68" creationId="{BE8D5F00-87FE-F129-709A-9460EE7DBE23}"/>
          </ac:spMkLst>
        </pc:spChg>
        <pc:spChg chg="del">
          <ac:chgData name="FNU LNU" userId="a5354dfb-b62a-4281-bd5c-5874e5f07046" providerId="ADAL" clId="{E85BB920-78A7-48CB-BF7D-4F8947426F49}" dt="2022-11-16T11:10:27.278" v="215" actId="478"/>
          <ac:spMkLst>
            <pc:docMk/>
            <pc:sldMk cId="2252950190" sldId="258"/>
            <ac:spMk id="69" creationId="{F337E59E-05E9-3B84-2B8B-782336B85B9E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70" creationId="{E96B58B0-B3B1-3BCC-1550-BE9D5B4B6F0B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76" creationId="{8E7C4125-2024-712F-D3C0-FCC7FAC020CF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78" creationId="{0152352A-29E0-953B-7D89-9397D0058744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79" creationId="{F85E633A-9DA9-392D-76DD-AA4B803672F7}"/>
          </ac:spMkLst>
        </pc:spChg>
        <pc:spChg chg="del mod">
          <ac:chgData name="FNU LNU" userId="a5354dfb-b62a-4281-bd5c-5874e5f07046" providerId="ADAL" clId="{E85BB920-78A7-48CB-BF7D-4F8947426F49}" dt="2022-11-16T11:10:34.691" v="217" actId="478"/>
          <ac:spMkLst>
            <pc:docMk/>
            <pc:sldMk cId="2252950190" sldId="258"/>
            <ac:spMk id="82" creationId="{E12F3F92-B3EC-FB87-37BD-E58F4FED783F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83" creationId="{C4685209-2A59-022B-3544-36A45EFE16C5}"/>
          </ac:spMkLst>
        </pc:spChg>
        <pc:spChg chg="del">
          <ac:chgData name="FNU LNU" userId="a5354dfb-b62a-4281-bd5c-5874e5f07046" providerId="ADAL" clId="{E85BB920-78A7-48CB-BF7D-4F8947426F49}" dt="2022-11-16T11:10:24.014" v="214" actId="478"/>
          <ac:spMkLst>
            <pc:docMk/>
            <pc:sldMk cId="2252950190" sldId="258"/>
            <ac:spMk id="84" creationId="{8409DF4D-D0B1-2C59-C2A9-0B8FC7A8806B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85" creationId="{DB0A3FBC-B56A-BDCB-E230-67BF12304169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86" creationId="{56D76545-D32F-111F-157A-348BB45C9D69}"/>
          </ac:spMkLst>
        </pc:spChg>
        <pc:spChg chg="add del mod">
          <ac:chgData name="FNU LNU" userId="a5354dfb-b62a-4281-bd5c-5874e5f07046" providerId="ADAL" clId="{E85BB920-78A7-48CB-BF7D-4F8947426F49}" dt="2022-11-16T11:10:49.426" v="223"/>
          <ac:spMkLst>
            <pc:docMk/>
            <pc:sldMk cId="2252950190" sldId="258"/>
            <ac:spMk id="87" creationId="{B5FE606D-DED3-ADF4-574D-3790E8B83EA2}"/>
          </ac:spMkLst>
        </pc:spChg>
        <pc:spChg chg="add mod">
          <ac:chgData name="FNU LNU" userId="a5354dfb-b62a-4281-bd5c-5874e5f07046" providerId="ADAL" clId="{E85BB920-78A7-48CB-BF7D-4F8947426F49}" dt="2022-11-16T11:32:55.289" v="558" actId="1076"/>
          <ac:spMkLst>
            <pc:docMk/>
            <pc:sldMk cId="2252950190" sldId="258"/>
            <ac:spMk id="90" creationId="{5AA8CA10-BAF1-6299-C125-6B40FC39560B}"/>
          </ac:spMkLst>
        </pc:spChg>
        <pc:spChg chg="add mod">
          <ac:chgData name="FNU LNU" userId="a5354dfb-b62a-4281-bd5c-5874e5f07046" providerId="ADAL" clId="{E85BB920-78A7-48CB-BF7D-4F8947426F49}" dt="2022-11-16T11:32:52.722" v="557" actId="1076"/>
          <ac:spMkLst>
            <pc:docMk/>
            <pc:sldMk cId="2252950190" sldId="258"/>
            <ac:spMk id="91" creationId="{027DFA73-7D45-596B-4F84-4FDA56BA130F}"/>
          </ac:spMkLst>
        </pc:spChg>
        <pc:spChg chg="add del mod">
          <ac:chgData name="FNU LNU" userId="a5354dfb-b62a-4281-bd5c-5874e5f07046" providerId="ADAL" clId="{E85BB920-78A7-48CB-BF7D-4F8947426F49}" dt="2022-11-16T11:29:10.598" v="523" actId="478"/>
          <ac:spMkLst>
            <pc:docMk/>
            <pc:sldMk cId="2252950190" sldId="258"/>
            <ac:spMk id="92" creationId="{A3906458-A98F-09E4-4CE1-4C7BBB95FDF6}"/>
          </ac:spMkLst>
        </pc:spChg>
        <pc:spChg chg="add del mod">
          <ac:chgData name="FNU LNU" userId="a5354dfb-b62a-4281-bd5c-5874e5f07046" providerId="ADAL" clId="{E85BB920-78A7-48CB-BF7D-4F8947426F49}" dt="2022-11-16T11:29:13.702" v="524" actId="478"/>
          <ac:spMkLst>
            <pc:docMk/>
            <pc:sldMk cId="2252950190" sldId="258"/>
            <ac:spMk id="95" creationId="{262E08B8-5408-D20D-262B-AC78F865D806}"/>
          </ac:spMkLst>
        </pc:spChg>
        <pc:spChg chg="add del mod">
          <ac:chgData name="FNU LNU" userId="a5354dfb-b62a-4281-bd5c-5874e5f07046" providerId="ADAL" clId="{E85BB920-78A7-48CB-BF7D-4F8947426F49}" dt="2022-11-16T11:29:07.973" v="522" actId="478"/>
          <ac:spMkLst>
            <pc:docMk/>
            <pc:sldMk cId="2252950190" sldId="258"/>
            <ac:spMk id="96" creationId="{05B26251-E1A9-0BA5-4C3E-8CE12DA49FC9}"/>
          </ac:spMkLst>
        </pc:spChg>
        <pc:spChg chg="add del mod">
          <ac:chgData name="FNU LNU" userId="a5354dfb-b62a-4281-bd5c-5874e5f07046" providerId="ADAL" clId="{E85BB920-78A7-48CB-BF7D-4F8947426F49}" dt="2022-11-16T11:28:34.317" v="503" actId="478"/>
          <ac:spMkLst>
            <pc:docMk/>
            <pc:sldMk cId="2252950190" sldId="258"/>
            <ac:spMk id="97" creationId="{77E053E0-FF13-AD2C-0D93-746897E4BFAF}"/>
          </ac:spMkLst>
        </pc:spChg>
        <pc:spChg chg="add mod">
          <ac:chgData name="FNU LNU" userId="a5354dfb-b62a-4281-bd5c-5874e5f07046" providerId="ADAL" clId="{E85BB920-78A7-48CB-BF7D-4F8947426F49}" dt="2022-11-16T11:32:59.168" v="560" actId="1076"/>
          <ac:spMkLst>
            <pc:docMk/>
            <pc:sldMk cId="2252950190" sldId="258"/>
            <ac:spMk id="101" creationId="{C9E1AEBC-2B43-533C-A0ED-8E62FE87A697}"/>
          </ac:spMkLst>
        </pc:spChg>
        <pc:spChg chg="add del mod">
          <ac:chgData name="FNU LNU" userId="a5354dfb-b62a-4281-bd5c-5874e5f07046" providerId="ADAL" clId="{E85BB920-78A7-48CB-BF7D-4F8947426F49}" dt="2022-11-16T11:29:33.272" v="534" actId="478"/>
          <ac:spMkLst>
            <pc:docMk/>
            <pc:sldMk cId="2252950190" sldId="258"/>
            <ac:spMk id="114" creationId="{F5692F86-28BB-EB69-68D0-C6CA3E228AF0}"/>
          </ac:spMkLst>
        </pc:spChg>
        <pc:spChg chg="add del mod">
          <ac:chgData name="FNU LNU" userId="a5354dfb-b62a-4281-bd5c-5874e5f07046" providerId="ADAL" clId="{E85BB920-78A7-48CB-BF7D-4F8947426F49}" dt="2022-11-16T11:26:29.512" v="473"/>
          <ac:spMkLst>
            <pc:docMk/>
            <pc:sldMk cId="2252950190" sldId="258"/>
            <ac:spMk id="115" creationId="{D7B28013-264E-0776-F236-E003DD14FF89}"/>
          </ac:spMkLst>
        </pc:spChg>
        <pc:spChg chg="add mod">
          <ac:chgData name="FNU LNU" userId="a5354dfb-b62a-4281-bd5c-5874e5f07046" providerId="ADAL" clId="{E85BB920-78A7-48CB-BF7D-4F8947426F49}" dt="2022-11-16T11:33:01.197" v="561" actId="1076"/>
          <ac:spMkLst>
            <pc:docMk/>
            <pc:sldMk cId="2252950190" sldId="258"/>
            <ac:spMk id="116" creationId="{B882A722-51B3-9E9D-74A9-4B0AFFFAAC13}"/>
          </ac:spMkLst>
        </pc:spChg>
        <pc:cxnChg chg="mod">
          <ac:chgData name="FNU LNU" userId="a5354dfb-b62a-4281-bd5c-5874e5f07046" providerId="ADAL" clId="{E85BB920-78A7-48CB-BF7D-4F8947426F49}" dt="2022-11-16T11:09:49.210" v="204" actId="1076"/>
          <ac:cxnSpMkLst>
            <pc:docMk/>
            <pc:sldMk cId="2252950190" sldId="258"/>
            <ac:cxnSpMk id="12" creationId="{EF1C6466-CE5C-9AE2-CB29-8AC6070A77EA}"/>
          </ac:cxnSpMkLst>
        </pc:cxnChg>
        <pc:cxnChg chg="mod">
          <ac:chgData name="FNU LNU" userId="a5354dfb-b62a-4281-bd5c-5874e5f07046" providerId="ADAL" clId="{E85BB920-78A7-48CB-BF7D-4F8947426F49}" dt="2022-11-16T11:11:05.252" v="226" actId="1076"/>
          <ac:cxnSpMkLst>
            <pc:docMk/>
            <pc:sldMk cId="2252950190" sldId="258"/>
            <ac:cxnSpMk id="22" creationId="{79270524-7F2B-3E95-3DC5-351DE2A32F5F}"/>
          </ac:cxnSpMkLst>
        </pc:cxnChg>
        <pc:cxnChg chg="mod">
          <ac:chgData name="FNU LNU" userId="a5354dfb-b62a-4281-bd5c-5874e5f07046" providerId="ADAL" clId="{E85BB920-78A7-48CB-BF7D-4F8947426F49}" dt="2022-11-16T11:11:05.252" v="226" actId="1076"/>
          <ac:cxnSpMkLst>
            <pc:docMk/>
            <pc:sldMk cId="2252950190" sldId="258"/>
            <ac:cxnSpMk id="29" creationId="{B3CE870C-2823-767C-0DC0-8217CD9BDBAE}"/>
          </ac:cxnSpMkLst>
        </pc:cxnChg>
        <pc:cxnChg chg="del mod">
          <ac:chgData name="FNU LNU" userId="a5354dfb-b62a-4281-bd5c-5874e5f07046" providerId="ADAL" clId="{E85BB920-78A7-48CB-BF7D-4F8947426F49}" dt="2022-11-16T11:06:09.031" v="90" actId="478"/>
          <ac:cxnSpMkLst>
            <pc:docMk/>
            <pc:sldMk cId="2252950190" sldId="258"/>
            <ac:cxnSpMk id="34" creationId="{26305E68-D158-9D6F-6634-FB89A015FF13}"/>
          </ac:cxnSpMkLst>
        </pc:cxnChg>
        <pc:cxnChg chg="del mod">
          <ac:chgData name="FNU LNU" userId="a5354dfb-b62a-4281-bd5c-5874e5f07046" providerId="ADAL" clId="{E85BB920-78A7-48CB-BF7D-4F8947426F49}" dt="2022-11-16T11:05:40.064" v="78" actId="478"/>
          <ac:cxnSpMkLst>
            <pc:docMk/>
            <pc:sldMk cId="2252950190" sldId="258"/>
            <ac:cxnSpMk id="42" creationId="{17A2758E-1022-4E81-038C-C6585358969A}"/>
          </ac:cxnSpMkLst>
        </pc:cxnChg>
        <pc:cxnChg chg="del mod">
          <ac:chgData name="FNU LNU" userId="a5354dfb-b62a-4281-bd5c-5874e5f07046" providerId="ADAL" clId="{E85BB920-78A7-48CB-BF7D-4F8947426F49}" dt="2022-11-16T11:05:42.327" v="80" actId="478"/>
          <ac:cxnSpMkLst>
            <pc:docMk/>
            <pc:sldMk cId="2252950190" sldId="258"/>
            <ac:cxnSpMk id="45" creationId="{C02927D2-8D4C-EE04-BF65-14E959BFA86B}"/>
          </ac:cxnSpMkLst>
        </pc:cxnChg>
        <pc:cxnChg chg="del mod">
          <ac:chgData name="FNU LNU" userId="a5354dfb-b62a-4281-bd5c-5874e5f07046" providerId="ADAL" clId="{E85BB920-78A7-48CB-BF7D-4F8947426F49}" dt="2022-11-16T11:05:48.657" v="83" actId="478"/>
          <ac:cxnSpMkLst>
            <pc:docMk/>
            <pc:sldMk cId="2252950190" sldId="258"/>
            <ac:cxnSpMk id="49" creationId="{38D4BC66-0267-8697-2244-601D2E8F45B0}"/>
          </ac:cxnSpMkLst>
        </pc:cxnChg>
        <pc:cxnChg chg="del mod">
          <ac:chgData name="FNU LNU" userId="a5354dfb-b62a-4281-bd5c-5874e5f07046" providerId="ADAL" clId="{E85BB920-78A7-48CB-BF7D-4F8947426F49}" dt="2022-11-16T11:05:49.829" v="84" actId="478"/>
          <ac:cxnSpMkLst>
            <pc:docMk/>
            <pc:sldMk cId="2252950190" sldId="258"/>
            <ac:cxnSpMk id="53" creationId="{FEFE851A-A91A-5490-B5A6-9DA97936FF69}"/>
          </ac:cxnSpMkLst>
        </pc:cxnChg>
        <pc:cxnChg chg="del mod">
          <ac:chgData name="FNU LNU" userId="a5354dfb-b62a-4281-bd5c-5874e5f07046" providerId="ADAL" clId="{E85BB920-78A7-48CB-BF7D-4F8947426F49}" dt="2022-11-16T11:10:24.014" v="214" actId="478"/>
          <ac:cxnSpMkLst>
            <pc:docMk/>
            <pc:sldMk cId="2252950190" sldId="258"/>
            <ac:cxnSpMk id="54" creationId="{009F128E-D501-383D-6E39-3750BF154BD0}"/>
          </ac:cxnSpMkLst>
        </pc:cxnChg>
        <pc:cxnChg chg="del mod">
          <ac:chgData name="FNU LNU" userId="a5354dfb-b62a-4281-bd5c-5874e5f07046" providerId="ADAL" clId="{E85BB920-78A7-48CB-BF7D-4F8947426F49}" dt="2022-11-16T11:10:24.014" v="214" actId="478"/>
          <ac:cxnSpMkLst>
            <pc:docMk/>
            <pc:sldMk cId="2252950190" sldId="258"/>
            <ac:cxnSpMk id="55" creationId="{DBDD779B-98F1-621A-63BE-20EB720E067D}"/>
          </ac:cxnSpMkLst>
        </pc:cxnChg>
        <pc:cxnChg chg="add mod">
          <ac:chgData name="FNU LNU" userId="a5354dfb-b62a-4281-bd5c-5874e5f07046" providerId="ADAL" clId="{E85BB920-78A7-48CB-BF7D-4F8947426F49}" dt="2022-11-16T11:10:02.979" v="209" actId="14100"/>
          <ac:cxnSpMkLst>
            <pc:docMk/>
            <pc:sldMk cId="2252950190" sldId="258"/>
            <ac:cxnSpMk id="64" creationId="{4BA4D0A5-6D15-500F-A3B5-57FCF2CA0456}"/>
          </ac:cxnSpMkLst>
        </pc:cxnChg>
        <pc:cxnChg chg="del mod">
          <ac:chgData name="FNU LNU" userId="a5354dfb-b62a-4281-bd5c-5874e5f07046" providerId="ADAL" clId="{E85BB920-78A7-48CB-BF7D-4F8947426F49}" dt="2022-11-16T11:05:43.644" v="81" actId="478"/>
          <ac:cxnSpMkLst>
            <pc:docMk/>
            <pc:sldMk cId="2252950190" sldId="258"/>
            <ac:cxnSpMk id="71" creationId="{3C9F7AE0-00F3-F653-DA95-AF3719173115}"/>
          </ac:cxnSpMkLst>
        </pc:cxnChg>
        <pc:cxnChg chg="del mod">
          <ac:chgData name="FNU LNU" userId="a5354dfb-b62a-4281-bd5c-5874e5f07046" providerId="ADAL" clId="{E85BB920-78A7-48CB-BF7D-4F8947426F49}" dt="2022-11-16T11:10:24.014" v="214" actId="478"/>
          <ac:cxnSpMkLst>
            <pc:docMk/>
            <pc:sldMk cId="2252950190" sldId="258"/>
            <ac:cxnSpMk id="74" creationId="{661590E2-A14D-52F3-677F-A293E5A2FBF1}"/>
          </ac:cxnSpMkLst>
        </pc:cxnChg>
        <pc:cxnChg chg="add del mod">
          <ac:chgData name="FNU LNU" userId="a5354dfb-b62a-4281-bd5c-5874e5f07046" providerId="ADAL" clId="{E85BB920-78A7-48CB-BF7D-4F8947426F49}" dt="2022-11-16T11:10:49.426" v="223"/>
          <ac:cxnSpMkLst>
            <pc:docMk/>
            <pc:sldMk cId="2252950190" sldId="258"/>
            <ac:cxnSpMk id="75" creationId="{168C49C3-FC2F-C510-D055-C424E759A1AF}"/>
          </ac:cxnSpMkLst>
        </pc:cxnChg>
        <pc:cxnChg chg="del mod">
          <ac:chgData name="FNU LNU" userId="a5354dfb-b62a-4281-bd5c-5874e5f07046" providerId="ADAL" clId="{E85BB920-78A7-48CB-BF7D-4F8947426F49}" dt="2022-11-16T11:10:24.014" v="214" actId="478"/>
          <ac:cxnSpMkLst>
            <pc:docMk/>
            <pc:sldMk cId="2252950190" sldId="258"/>
            <ac:cxnSpMk id="77" creationId="{83DE4354-F083-E998-97B5-707A75B3D3EA}"/>
          </ac:cxnSpMkLst>
        </pc:cxnChg>
        <pc:cxnChg chg="add del mod">
          <ac:chgData name="FNU LNU" userId="a5354dfb-b62a-4281-bd5c-5874e5f07046" providerId="ADAL" clId="{E85BB920-78A7-48CB-BF7D-4F8947426F49}" dt="2022-11-16T11:10:49.426" v="223"/>
          <ac:cxnSpMkLst>
            <pc:docMk/>
            <pc:sldMk cId="2252950190" sldId="258"/>
            <ac:cxnSpMk id="80" creationId="{4227E849-7296-A1B8-D678-CB296214C214}"/>
          </ac:cxnSpMkLst>
        </pc:cxnChg>
        <pc:cxnChg chg="add del mod">
          <ac:chgData name="FNU LNU" userId="a5354dfb-b62a-4281-bd5c-5874e5f07046" providerId="ADAL" clId="{E85BB920-78A7-48CB-BF7D-4F8947426F49}" dt="2022-11-16T11:10:49.426" v="223"/>
          <ac:cxnSpMkLst>
            <pc:docMk/>
            <pc:sldMk cId="2252950190" sldId="258"/>
            <ac:cxnSpMk id="81" creationId="{8984475E-8703-CB3F-888E-7D8D7F178F93}"/>
          </ac:cxnSpMkLst>
        </pc:cxnChg>
        <pc:cxnChg chg="add del mod">
          <ac:chgData name="FNU LNU" userId="a5354dfb-b62a-4281-bd5c-5874e5f07046" providerId="ADAL" clId="{E85BB920-78A7-48CB-BF7D-4F8947426F49}" dt="2022-11-16T11:10:49.426" v="223"/>
          <ac:cxnSpMkLst>
            <pc:docMk/>
            <pc:sldMk cId="2252950190" sldId="258"/>
            <ac:cxnSpMk id="88" creationId="{345C5E8F-353F-8AF8-D445-8D846B85011E}"/>
          </ac:cxnSpMkLst>
        </pc:cxnChg>
        <pc:cxnChg chg="add del mod">
          <ac:chgData name="FNU LNU" userId="a5354dfb-b62a-4281-bd5c-5874e5f07046" providerId="ADAL" clId="{E85BB920-78A7-48CB-BF7D-4F8947426F49}" dt="2022-11-16T11:28:29.338" v="499" actId="478"/>
          <ac:cxnSpMkLst>
            <pc:docMk/>
            <pc:sldMk cId="2252950190" sldId="258"/>
            <ac:cxnSpMk id="89" creationId="{34B71280-231F-AD41-E1BA-493F510264C7}"/>
          </ac:cxnSpMkLst>
        </pc:cxnChg>
        <pc:cxnChg chg="add del mod">
          <ac:chgData name="FNU LNU" userId="a5354dfb-b62a-4281-bd5c-5874e5f07046" providerId="ADAL" clId="{E85BB920-78A7-48CB-BF7D-4F8947426F49}" dt="2022-11-16T11:28:30.803" v="500" actId="478"/>
          <ac:cxnSpMkLst>
            <pc:docMk/>
            <pc:sldMk cId="2252950190" sldId="258"/>
            <ac:cxnSpMk id="93" creationId="{DA4B3F27-8F38-3052-7E92-DCF508FC3B0D}"/>
          </ac:cxnSpMkLst>
        </pc:cxnChg>
        <pc:cxnChg chg="add del mod">
          <ac:chgData name="FNU LNU" userId="a5354dfb-b62a-4281-bd5c-5874e5f07046" providerId="ADAL" clId="{E85BB920-78A7-48CB-BF7D-4F8947426F49}" dt="2022-11-16T11:28:32.396" v="501" actId="478"/>
          <ac:cxnSpMkLst>
            <pc:docMk/>
            <pc:sldMk cId="2252950190" sldId="258"/>
            <ac:cxnSpMk id="94" creationId="{5247B80C-E2C7-8C5A-F6A0-C10C921620D9}"/>
          </ac:cxnSpMkLst>
        </pc:cxnChg>
        <pc:cxnChg chg="add del mod">
          <ac:chgData name="FNU LNU" userId="a5354dfb-b62a-4281-bd5c-5874e5f07046" providerId="ADAL" clId="{E85BB920-78A7-48CB-BF7D-4F8947426F49}" dt="2022-11-16T11:28:33.521" v="502" actId="478"/>
          <ac:cxnSpMkLst>
            <pc:docMk/>
            <pc:sldMk cId="2252950190" sldId="258"/>
            <ac:cxnSpMk id="98" creationId="{55776FFF-3A95-6A8C-3F58-BE3119C093C7}"/>
          </ac:cxnSpMkLst>
        </pc:cxnChg>
      </pc:sldChg>
      <pc:sldChg chg="addSp delSp modSp add mod">
        <pc:chgData name="FNU LNU" userId="a5354dfb-b62a-4281-bd5c-5874e5f07046" providerId="ADAL" clId="{E85BB920-78A7-48CB-BF7D-4F8947426F49}" dt="2022-11-16T11:33:24.843" v="562" actId="1076"/>
        <pc:sldMkLst>
          <pc:docMk/>
          <pc:sldMk cId="3160697381" sldId="259"/>
        </pc:sldMkLst>
        <pc:spChg chg="add mod">
          <ac:chgData name="FNU LNU" userId="a5354dfb-b62a-4281-bd5c-5874e5f07046" providerId="ADAL" clId="{E85BB920-78A7-48CB-BF7D-4F8947426F49}" dt="2022-11-16T11:33:24.843" v="562" actId="1076"/>
          <ac:spMkLst>
            <pc:docMk/>
            <pc:sldMk cId="3160697381" sldId="259"/>
            <ac:spMk id="2" creationId="{25953775-5299-2A27-DDA3-FA8F8A030F16}"/>
          </ac:spMkLst>
        </pc:spChg>
        <pc:spChg chg="add mod">
          <ac:chgData name="FNU LNU" userId="a5354dfb-b62a-4281-bd5c-5874e5f07046" providerId="ADAL" clId="{E85BB920-78A7-48CB-BF7D-4F8947426F49}" dt="2022-11-16T11:30:41.768" v="544" actId="1076"/>
          <ac:spMkLst>
            <pc:docMk/>
            <pc:sldMk cId="3160697381" sldId="259"/>
            <ac:spMk id="3" creationId="{0BD3E3B8-DF5A-E48C-66A4-FA71445CF488}"/>
          </ac:spMkLst>
        </pc:spChg>
        <pc:spChg chg="mod">
          <ac:chgData name="FNU LNU" userId="a5354dfb-b62a-4281-bd5c-5874e5f07046" providerId="ADAL" clId="{E85BB920-78A7-48CB-BF7D-4F8947426F49}" dt="2022-11-16T11:30:39.535" v="543" actId="1076"/>
          <ac:spMkLst>
            <pc:docMk/>
            <pc:sldMk cId="3160697381" sldId="259"/>
            <ac:spMk id="4" creationId="{9ABFA6DC-BF2B-72EA-9932-81D82B437E83}"/>
          </ac:spMkLst>
        </pc:spChg>
        <pc:spChg chg="add mod">
          <ac:chgData name="FNU LNU" userId="a5354dfb-b62a-4281-bd5c-5874e5f07046" providerId="ADAL" clId="{E85BB920-78A7-48CB-BF7D-4F8947426F49}" dt="2022-11-16T11:30:43.591" v="545" actId="1076"/>
          <ac:spMkLst>
            <pc:docMk/>
            <pc:sldMk cId="3160697381" sldId="259"/>
            <ac:spMk id="5" creationId="{A68CCBE0-6FC7-F85F-0C28-CD9A3C76AC43}"/>
          </ac:spMkLst>
        </pc:spChg>
        <pc:spChg chg="mod">
          <ac:chgData name="FNU LNU" userId="a5354dfb-b62a-4281-bd5c-5874e5f07046" providerId="ADAL" clId="{E85BB920-78A7-48CB-BF7D-4F8947426F49}" dt="2022-11-16T11:31:45.801" v="552" actId="20577"/>
          <ac:spMkLst>
            <pc:docMk/>
            <pc:sldMk cId="3160697381" sldId="259"/>
            <ac:spMk id="17" creationId="{EB08B220-3CF3-F6EF-FD7E-10C27CA3BAD4}"/>
          </ac:spMkLst>
        </pc:spChg>
        <pc:spChg chg="mod">
          <ac:chgData name="FNU LNU" userId="a5354dfb-b62a-4281-bd5c-5874e5f07046" providerId="ADAL" clId="{E85BB920-78A7-48CB-BF7D-4F8947426F49}" dt="2022-11-16T11:31:48.707" v="554" actId="20577"/>
          <ac:spMkLst>
            <pc:docMk/>
            <pc:sldMk cId="3160697381" sldId="259"/>
            <ac:spMk id="19" creationId="{E3C701E9-9A23-C373-E11D-42BAFF4AD77C}"/>
          </ac:spMkLst>
        </pc:spChg>
        <pc:spChg chg="mod">
          <ac:chgData name="FNU LNU" userId="a5354dfb-b62a-4281-bd5c-5874e5f07046" providerId="ADAL" clId="{E85BB920-78A7-48CB-BF7D-4F8947426F49}" dt="2022-11-16T11:31:42.878" v="550" actId="20577"/>
          <ac:spMkLst>
            <pc:docMk/>
            <pc:sldMk cId="3160697381" sldId="259"/>
            <ac:spMk id="21" creationId="{3BB13F99-4651-077C-C4D7-7EC732D96C6B}"/>
          </ac:spMkLst>
        </pc:spChg>
        <pc:spChg chg="mod">
          <ac:chgData name="FNU LNU" userId="a5354dfb-b62a-4281-bd5c-5874e5f07046" providerId="ADAL" clId="{E85BB920-78A7-48CB-BF7D-4F8947426F49}" dt="2022-11-16T11:30:37.133" v="542" actId="1076"/>
          <ac:spMkLst>
            <pc:docMk/>
            <pc:sldMk cId="3160697381" sldId="259"/>
            <ac:spMk id="51" creationId="{0D3354D3-A098-F35C-44CE-8019CD1D4865}"/>
          </ac:spMkLst>
        </pc:spChg>
        <pc:spChg chg="del">
          <ac:chgData name="FNU LNU" userId="a5354dfb-b62a-4281-bd5c-5874e5f07046" providerId="ADAL" clId="{E85BB920-78A7-48CB-BF7D-4F8947426F49}" dt="2022-11-16T11:29:43.336" v="535" actId="478"/>
          <ac:spMkLst>
            <pc:docMk/>
            <pc:sldMk cId="3160697381" sldId="259"/>
            <ac:spMk id="90" creationId="{5AA8CA10-BAF1-6299-C125-6B40FC39560B}"/>
          </ac:spMkLst>
        </pc:spChg>
        <pc:spChg chg="del">
          <ac:chgData name="FNU LNU" userId="a5354dfb-b62a-4281-bd5c-5874e5f07046" providerId="ADAL" clId="{E85BB920-78A7-48CB-BF7D-4F8947426F49}" dt="2022-11-16T11:29:43.336" v="535" actId="478"/>
          <ac:spMkLst>
            <pc:docMk/>
            <pc:sldMk cId="3160697381" sldId="259"/>
            <ac:spMk id="91" creationId="{027DFA73-7D45-596B-4F84-4FDA56BA130F}"/>
          </ac:spMkLst>
        </pc:spChg>
        <pc:spChg chg="del">
          <ac:chgData name="FNU LNU" userId="a5354dfb-b62a-4281-bd5c-5874e5f07046" providerId="ADAL" clId="{E85BB920-78A7-48CB-BF7D-4F8947426F49}" dt="2022-11-16T11:29:43.336" v="535" actId="478"/>
          <ac:spMkLst>
            <pc:docMk/>
            <pc:sldMk cId="3160697381" sldId="259"/>
            <ac:spMk id="92" creationId="{A3906458-A98F-09E4-4CE1-4C7BBB95FDF6}"/>
          </ac:spMkLst>
        </pc:spChg>
        <pc:spChg chg="del">
          <ac:chgData name="FNU LNU" userId="a5354dfb-b62a-4281-bd5c-5874e5f07046" providerId="ADAL" clId="{E85BB920-78A7-48CB-BF7D-4F8947426F49}" dt="2022-11-16T11:29:43.336" v="535" actId="478"/>
          <ac:spMkLst>
            <pc:docMk/>
            <pc:sldMk cId="3160697381" sldId="259"/>
            <ac:spMk id="95" creationId="{262E08B8-5408-D20D-262B-AC78F865D806}"/>
          </ac:spMkLst>
        </pc:spChg>
        <pc:spChg chg="del">
          <ac:chgData name="FNU LNU" userId="a5354dfb-b62a-4281-bd5c-5874e5f07046" providerId="ADAL" clId="{E85BB920-78A7-48CB-BF7D-4F8947426F49}" dt="2022-11-16T11:29:48.183" v="536" actId="478"/>
          <ac:spMkLst>
            <pc:docMk/>
            <pc:sldMk cId="3160697381" sldId="259"/>
            <ac:spMk id="96" creationId="{05B26251-E1A9-0BA5-4C3E-8CE12DA49FC9}"/>
          </ac:spMkLst>
        </pc:spChg>
        <pc:spChg chg="del">
          <ac:chgData name="FNU LNU" userId="a5354dfb-b62a-4281-bd5c-5874e5f07046" providerId="ADAL" clId="{E85BB920-78A7-48CB-BF7D-4F8947426F49}" dt="2022-11-16T11:29:43.336" v="535" actId="478"/>
          <ac:spMkLst>
            <pc:docMk/>
            <pc:sldMk cId="3160697381" sldId="259"/>
            <ac:spMk id="97" creationId="{77E053E0-FF13-AD2C-0D93-746897E4BFAF}"/>
          </ac:spMkLst>
        </pc:spChg>
        <pc:spChg chg="del">
          <ac:chgData name="FNU LNU" userId="a5354dfb-b62a-4281-bd5c-5874e5f07046" providerId="ADAL" clId="{E85BB920-78A7-48CB-BF7D-4F8947426F49}" dt="2022-11-16T11:29:48.183" v="536" actId="478"/>
          <ac:spMkLst>
            <pc:docMk/>
            <pc:sldMk cId="3160697381" sldId="259"/>
            <ac:spMk id="101" creationId="{C9E1AEBC-2B43-533C-A0ED-8E62FE87A697}"/>
          </ac:spMkLst>
        </pc:spChg>
        <pc:spChg chg="mod">
          <ac:chgData name="FNU LNU" userId="a5354dfb-b62a-4281-bd5c-5874e5f07046" providerId="ADAL" clId="{E85BB920-78A7-48CB-BF7D-4F8947426F49}" dt="2022-11-16T11:30:48.185" v="547" actId="1076"/>
          <ac:spMkLst>
            <pc:docMk/>
            <pc:sldMk cId="3160697381" sldId="259"/>
            <ac:spMk id="114" creationId="{F5692F86-28BB-EB69-68D0-C6CA3E228AF0}"/>
          </ac:spMkLst>
        </pc:spChg>
        <pc:spChg chg="del">
          <ac:chgData name="FNU LNU" userId="a5354dfb-b62a-4281-bd5c-5874e5f07046" providerId="ADAL" clId="{E85BB920-78A7-48CB-BF7D-4F8947426F49}" dt="2022-11-16T11:29:54.422" v="539" actId="478"/>
          <ac:spMkLst>
            <pc:docMk/>
            <pc:sldMk cId="3160697381" sldId="259"/>
            <ac:spMk id="116" creationId="{B882A722-51B3-9E9D-74A9-4B0AFFFAAC13}"/>
          </ac:spMkLst>
        </pc:spChg>
        <pc:cxnChg chg="mod">
          <ac:chgData name="FNU LNU" userId="a5354dfb-b62a-4281-bd5c-5874e5f07046" providerId="ADAL" clId="{E85BB920-78A7-48CB-BF7D-4F8947426F49}" dt="2022-11-16T11:30:39.535" v="543" actId="1076"/>
          <ac:cxnSpMkLst>
            <pc:docMk/>
            <pc:sldMk cId="3160697381" sldId="259"/>
            <ac:cxnSpMk id="12" creationId="{EF1C6466-CE5C-9AE2-CB29-8AC6070A77EA}"/>
          </ac:cxnSpMkLst>
        </pc:cxnChg>
        <pc:cxnChg chg="mod">
          <ac:chgData name="FNU LNU" userId="a5354dfb-b62a-4281-bd5c-5874e5f07046" providerId="ADAL" clId="{E85BB920-78A7-48CB-BF7D-4F8947426F49}" dt="2022-11-16T11:30:39.535" v="543" actId="1076"/>
          <ac:cxnSpMkLst>
            <pc:docMk/>
            <pc:sldMk cId="3160697381" sldId="259"/>
            <ac:cxnSpMk id="29" creationId="{B3CE870C-2823-767C-0DC0-8217CD9BDBAE}"/>
          </ac:cxnSpMkLst>
        </pc:cxnChg>
        <pc:cxnChg chg="mod">
          <ac:chgData name="FNU LNU" userId="a5354dfb-b62a-4281-bd5c-5874e5f07046" providerId="ADAL" clId="{E85BB920-78A7-48CB-BF7D-4F8947426F49}" dt="2022-11-16T11:30:39.535" v="543" actId="1076"/>
          <ac:cxnSpMkLst>
            <pc:docMk/>
            <pc:sldMk cId="3160697381" sldId="259"/>
            <ac:cxnSpMk id="64" creationId="{4BA4D0A5-6D15-500F-A3B5-57FCF2CA0456}"/>
          </ac:cxnSpMkLst>
        </pc:cxnChg>
        <pc:cxnChg chg="del mod">
          <ac:chgData name="FNU LNU" userId="a5354dfb-b62a-4281-bd5c-5874e5f07046" providerId="ADAL" clId="{E85BB920-78A7-48CB-BF7D-4F8947426F49}" dt="2022-11-16T11:29:43.336" v="535" actId="478"/>
          <ac:cxnSpMkLst>
            <pc:docMk/>
            <pc:sldMk cId="3160697381" sldId="259"/>
            <ac:cxnSpMk id="89" creationId="{34B71280-231F-AD41-E1BA-493F510264C7}"/>
          </ac:cxnSpMkLst>
        </pc:cxnChg>
        <pc:cxnChg chg="del mod">
          <ac:chgData name="FNU LNU" userId="a5354dfb-b62a-4281-bd5c-5874e5f07046" providerId="ADAL" clId="{E85BB920-78A7-48CB-BF7D-4F8947426F49}" dt="2022-11-16T11:29:43.336" v="535" actId="478"/>
          <ac:cxnSpMkLst>
            <pc:docMk/>
            <pc:sldMk cId="3160697381" sldId="259"/>
            <ac:cxnSpMk id="93" creationId="{DA4B3F27-8F38-3052-7E92-DCF508FC3B0D}"/>
          </ac:cxnSpMkLst>
        </pc:cxnChg>
        <pc:cxnChg chg="del mod">
          <ac:chgData name="FNU LNU" userId="a5354dfb-b62a-4281-bd5c-5874e5f07046" providerId="ADAL" clId="{E85BB920-78A7-48CB-BF7D-4F8947426F49}" dt="2022-11-16T11:29:43.336" v="535" actId="478"/>
          <ac:cxnSpMkLst>
            <pc:docMk/>
            <pc:sldMk cId="3160697381" sldId="259"/>
            <ac:cxnSpMk id="94" creationId="{5247B80C-E2C7-8C5A-F6A0-C10C921620D9}"/>
          </ac:cxnSpMkLst>
        </pc:cxnChg>
        <pc:cxnChg chg="del mod">
          <ac:chgData name="FNU LNU" userId="a5354dfb-b62a-4281-bd5c-5874e5f07046" providerId="ADAL" clId="{E85BB920-78A7-48CB-BF7D-4F8947426F49}" dt="2022-11-16T11:29:43.336" v="535" actId="478"/>
          <ac:cxnSpMkLst>
            <pc:docMk/>
            <pc:sldMk cId="3160697381" sldId="259"/>
            <ac:cxnSpMk id="98" creationId="{55776FFF-3A95-6A8C-3F58-BE3119C093C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2432-6F87-0C3B-770C-6F9231371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BE3A3-9019-26F1-145E-71B94DF9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CB4C-1AAE-0CF1-D907-BF1C3576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C28A-78E5-2A2D-CE35-A57D4792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C952-75E5-B01F-7F81-985CC5D6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30B1-61F4-E296-409B-DBFAEB24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B92F-3169-09DF-71C8-11AB85BCB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62CF-DF2E-BDFB-E7C6-1D4380C6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377A-56BB-F91E-70CF-08875E33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5834-8AD9-54B0-90AD-9720E4C5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C5BFA-9188-BEF8-799C-43FEF29B3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C5342-9C4E-AC9D-7A4D-7B13FD3A6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B62D-8802-F72D-DDF5-EB5FC25E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4D61-2E11-8017-351C-1FB0CD02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FEE3-8C21-200B-B1BA-AFD47856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6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5604-7303-D51C-1136-0A8AFDDF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59B7-F873-B870-F202-3B5532A0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616C-A0E2-A032-8850-418D09F4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709B-CE5B-AB4A-4362-92C22A3D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28E1-0043-2FC5-66B6-0066CDD9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362-32E2-9037-1EC9-928A2E87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F9F4-61B6-8CCF-74D5-297482BB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8583-C18D-99DC-BA69-73C0D593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FB8B-3BE6-21F0-16FC-CF906B97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2E76-8EE6-B074-BB1A-33E8457C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4684-3439-3EEE-EAD5-65F15DAE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D6AC-1EAF-234D-2FFC-7FA4DC5BB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D6893-139D-6957-E808-DB616B4E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ACC6A-0E4E-1830-40A6-91B6CA5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E542-03F1-CBFE-D024-1B1B1A62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4212-0F7D-87F2-35E8-2E7A3C8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08FD-F836-4287-1DAE-4352E0AE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2D70-7572-8749-8316-6DFAB040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44E7-6C8F-6954-9D86-5C8E48CC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AABFC-B17D-04D0-0E27-AB40F9A13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C17B6-2219-659C-7DEB-B9F97DC3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6FFB6-C59F-4C18-DAF5-3D9EFC5D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B9121-802C-95F1-B871-F546A322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52FBB-3F69-21C1-4679-8F3CC6D3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904F-1575-1C93-612D-15D7435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6C012-7E6C-ECCC-F043-8D314379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98E2C-D0EB-80E3-C8AD-AB7DBFC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0F5F0-BBF4-BE22-E3CF-9A1777D4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50470-0DB3-62C8-3D91-8C7D4001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DF415-A5B5-65CB-70A6-5EB7967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83F5-14F0-02C3-B0BB-E4528FC0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1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61D3-D493-8290-DFBB-7653CE15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9E67-ECD4-5881-0047-D1C5383F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ABF49-E0ED-3BFD-FF85-1D750B52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91A5-2A0B-F1CA-961D-37FF3ABA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57D9-1EDE-6912-1655-0C81DEBA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1D639-21D2-4358-EBCD-FEC61A0A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0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D9B0-80FE-0147-F1E1-0BE8032D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DE8-64AA-69D8-8543-37E4447FA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8E4E0-C71D-3EC4-5AC9-702C268FA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0B384-4479-F575-8BCB-B0D9A6CC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B4FD2-8374-28BC-4279-89D408ED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37F4-792D-490B-7C1F-6E849858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C71F-ACEE-310C-CABD-5AD37DC4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231E-5914-55E8-D32F-0D73C004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7011-C886-D11C-ECB5-487ADD823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4C4F7-A2D1-41B7-8E7E-FA27E64310F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A5AE-AB20-CD87-F801-51ED8D303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0BA6-2B6E-AF64-903B-6B48AF2E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995F-0B6B-4290-9F60-FF317AE42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1C6466-CE5C-9AE2-CB29-8AC6070A77EA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4909997" y="818585"/>
            <a:ext cx="19479" cy="2501942"/>
          </a:xfrm>
          <a:prstGeom prst="bentConnector3">
            <a:avLst>
              <a:gd name="adj1" fmla="val -1559818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ABFA6DC-BF2B-72EA-9932-81D82B437E83}"/>
              </a:ext>
            </a:extLst>
          </p:cNvPr>
          <p:cNvSpPr/>
          <p:nvPr/>
        </p:nvSpPr>
        <p:spPr>
          <a:xfrm>
            <a:off x="3064155" y="2059817"/>
            <a:ext cx="1209222" cy="6373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Mode1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4060ED9-377C-D2CB-776F-190A5E2722D3}"/>
              </a:ext>
            </a:extLst>
          </p:cNvPr>
          <p:cNvSpPr/>
          <p:nvPr/>
        </p:nvSpPr>
        <p:spPr>
          <a:xfrm>
            <a:off x="6008914" y="1984580"/>
            <a:ext cx="1104798" cy="6467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Mode2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49AED70-3DCA-6428-5F94-3AC141F11558}"/>
              </a:ext>
            </a:extLst>
          </p:cNvPr>
          <p:cNvSpPr/>
          <p:nvPr/>
        </p:nvSpPr>
        <p:spPr>
          <a:xfrm>
            <a:off x="3064155" y="3759882"/>
            <a:ext cx="1209222" cy="7098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Mode4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548457-E6D3-2ABA-7965-0C03FAD6B1BE}"/>
              </a:ext>
            </a:extLst>
          </p:cNvPr>
          <p:cNvSpPr/>
          <p:nvPr/>
        </p:nvSpPr>
        <p:spPr>
          <a:xfrm>
            <a:off x="6057934" y="3744814"/>
            <a:ext cx="1059235" cy="7098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13F99-4651-077C-C4D7-7EC732D96C6B}"/>
              </a:ext>
            </a:extLst>
          </p:cNvPr>
          <p:cNvSpPr txBox="1"/>
          <p:nvPr/>
        </p:nvSpPr>
        <p:spPr>
          <a:xfrm>
            <a:off x="4394718" y="1483567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Button1_flag</a:t>
            </a:r>
          </a:p>
        </p:txBody>
      </p:sp>
      <p:cxnSp>
        <p:nvCxnSpPr>
          <p:cNvPr id="22" name="Connector: Curved 11">
            <a:extLst>
              <a:ext uri="{FF2B5EF4-FFF2-40B4-BE49-F238E27FC236}">
                <a16:creationId xmlns:a16="http://schemas.microsoft.com/office/drawing/2014/main" id="{79270524-7F2B-3E95-3DC5-351DE2A32F5F}"/>
              </a:ext>
            </a:extLst>
          </p:cNvPr>
          <p:cNvCxnSpPr>
            <a:cxnSpLocks/>
            <a:stCxn id="6" idx="4"/>
          </p:cNvCxnSpPr>
          <p:nvPr/>
        </p:nvCxnSpPr>
        <p:spPr>
          <a:xfrm rot="16200000" flipH="1">
            <a:off x="6022722" y="3169935"/>
            <a:ext cx="1096604" cy="1942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384A1B-CA5F-8964-6044-58D1B490C68E}"/>
              </a:ext>
            </a:extLst>
          </p:cNvPr>
          <p:cNvSpPr txBox="1"/>
          <p:nvPr/>
        </p:nvSpPr>
        <p:spPr>
          <a:xfrm>
            <a:off x="7189236" y="3527860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A5ED4C-D7B1-6ED7-AB70-2D9E13BAA258}"/>
              </a:ext>
            </a:extLst>
          </p:cNvPr>
          <p:cNvSpPr txBox="1"/>
          <p:nvPr/>
        </p:nvSpPr>
        <p:spPr>
          <a:xfrm>
            <a:off x="4543201" y="3635872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Button1_flag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04F03-FD0C-5A16-E0B5-F88AA513615B}"/>
              </a:ext>
            </a:extLst>
          </p:cNvPr>
          <p:cNvSpPr txBox="1"/>
          <p:nvPr/>
        </p:nvSpPr>
        <p:spPr>
          <a:xfrm rot="16200000">
            <a:off x="3187628" y="2958117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Button1_flag </a:t>
            </a:r>
          </a:p>
        </p:txBody>
      </p:sp>
      <p:cxnSp>
        <p:nvCxnSpPr>
          <p:cNvPr id="29" name="Connector: Curved 11">
            <a:extLst>
              <a:ext uri="{FF2B5EF4-FFF2-40B4-BE49-F238E27FC236}">
                <a16:creationId xmlns:a16="http://schemas.microsoft.com/office/drawing/2014/main" id="{B3CE870C-2823-767C-0DC0-8217CD9BDBAE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rot="10800000" flipV="1">
            <a:off x="4273378" y="4099718"/>
            <a:ext cx="1784557" cy="15068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11">
            <a:extLst>
              <a:ext uri="{FF2B5EF4-FFF2-40B4-BE49-F238E27FC236}">
                <a16:creationId xmlns:a16="http://schemas.microsoft.com/office/drawing/2014/main" id="{26305E68-D158-9D6F-6634-FB89A015FF13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rot="5400000" flipH="1" flipV="1">
            <a:off x="3137395" y="3228511"/>
            <a:ext cx="1062743" cy="12700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C5BB14EE-6942-B211-A252-96C94AE8BAD5}"/>
              </a:ext>
            </a:extLst>
          </p:cNvPr>
          <p:cNvSpPr/>
          <p:nvPr/>
        </p:nvSpPr>
        <p:spPr>
          <a:xfrm>
            <a:off x="8089640" y="782843"/>
            <a:ext cx="1427584" cy="13011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Modify Time Duration LED RED</a:t>
            </a:r>
          </a:p>
        </p:txBody>
      </p:sp>
      <p:cxnSp>
        <p:nvCxnSpPr>
          <p:cNvPr id="42" name="Connector: Curved 11">
            <a:extLst>
              <a:ext uri="{FF2B5EF4-FFF2-40B4-BE49-F238E27FC236}">
                <a16:creationId xmlns:a16="http://schemas.microsoft.com/office/drawing/2014/main" id="{17A2758E-1022-4E81-038C-C6585358969A}"/>
              </a:ext>
            </a:extLst>
          </p:cNvPr>
          <p:cNvCxnSpPr>
            <a:cxnSpLocks/>
            <a:stCxn id="6" idx="7"/>
            <a:endCxn id="41" idx="1"/>
          </p:cNvCxnSpPr>
          <p:nvPr/>
        </p:nvCxnSpPr>
        <p:spPr>
          <a:xfrm rot="5400000" flipH="1" flipV="1">
            <a:off x="7072356" y="852948"/>
            <a:ext cx="1105910" cy="1346787"/>
          </a:xfrm>
          <a:prstGeom prst="bentConnector3">
            <a:avLst>
              <a:gd name="adj1" fmla="val 13790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11">
            <a:extLst>
              <a:ext uri="{FF2B5EF4-FFF2-40B4-BE49-F238E27FC236}">
                <a16:creationId xmlns:a16="http://schemas.microsoft.com/office/drawing/2014/main" id="{C02927D2-8D4C-EE04-BF65-14E959BFA86B}"/>
              </a:ext>
            </a:extLst>
          </p:cNvPr>
          <p:cNvCxnSpPr>
            <a:cxnSpLocks/>
            <a:stCxn id="41" idx="4"/>
            <a:endCxn id="6" idx="5"/>
          </p:cNvCxnSpPr>
          <p:nvPr/>
        </p:nvCxnSpPr>
        <p:spPr>
          <a:xfrm rot="5400000">
            <a:off x="7651337" y="1384532"/>
            <a:ext cx="452677" cy="1851514"/>
          </a:xfrm>
          <a:prstGeom prst="bentConnector3">
            <a:avLst>
              <a:gd name="adj1" fmla="val 171423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11">
            <a:extLst>
              <a:ext uri="{FF2B5EF4-FFF2-40B4-BE49-F238E27FC236}">
                <a16:creationId xmlns:a16="http://schemas.microsoft.com/office/drawing/2014/main" id="{38D4BC66-0267-8697-2244-601D2E8F45B0}"/>
              </a:ext>
            </a:extLst>
          </p:cNvPr>
          <p:cNvCxnSpPr>
            <a:cxnSpLocks/>
            <a:stCxn id="50" idx="3"/>
            <a:endCxn id="8" idx="4"/>
          </p:cNvCxnSpPr>
          <p:nvPr/>
        </p:nvCxnSpPr>
        <p:spPr>
          <a:xfrm rot="5400000" flipH="1">
            <a:off x="7073097" y="3969077"/>
            <a:ext cx="928868" cy="1899958"/>
          </a:xfrm>
          <a:prstGeom prst="bentConnector3">
            <a:avLst>
              <a:gd name="adj1" fmla="val -44841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658B4F1-1FB4-A903-1499-51F55EBFF929}"/>
              </a:ext>
            </a:extLst>
          </p:cNvPr>
          <p:cNvSpPr/>
          <p:nvPr/>
        </p:nvSpPr>
        <p:spPr>
          <a:xfrm>
            <a:off x="8283624" y="4288244"/>
            <a:ext cx="1392221" cy="1283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Modify Time Duration LED Amber</a:t>
            </a:r>
          </a:p>
        </p:txBody>
      </p:sp>
      <p:cxnSp>
        <p:nvCxnSpPr>
          <p:cNvPr id="53" name="Connector: Curved 11">
            <a:extLst>
              <a:ext uri="{FF2B5EF4-FFF2-40B4-BE49-F238E27FC236}">
                <a16:creationId xmlns:a16="http://schemas.microsoft.com/office/drawing/2014/main" id="{FEFE851A-A91A-5490-B5A6-9DA97936FF69}"/>
              </a:ext>
            </a:extLst>
          </p:cNvPr>
          <p:cNvCxnSpPr>
            <a:cxnSpLocks/>
            <a:stCxn id="8" idx="7"/>
            <a:endCxn id="50" idx="0"/>
          </p:cNvCxnSpPr>
          <p:nvPr/>
        </p:nvCxnSpPr>
        <p:spPr>
          <a:xfrm rot="16200000" flipH="1">
            <a:off x="7751150" y="3059660"/>
            <a:ext cx="439481" cy="2017687"/>
          </a:xfrm>
          <a:prstGeom prst="bentConnector3">
            <a:avLst>
              <a:gd name="adj1" fmla="val -75669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11">
            <a:extLst>
              <a:ext uri="{FF2B5EF4-FFF2-40B4-BE49-F238E27FC236}">
                <a16:creationId xmlns:a16="http://schemas.microsoft.com/office/drawing/2014/main" id="{009F128E-D501-383D-6E39-3750BF154BD0}"/>
              </a:ext>
            </a:extLst>
          </p:cNvPr>
          <p:cNvCxnSpPr>
            <a:cxnSpLocks/>
            <a:stCxn id="7" idx="4"/>
            <a:endCxn id="56" idx="4"/>
          </p:cNvCxnSpPr>
          <p:nvPr/>
        </p:nvCxnSpPr>
        <p:spPr>
          <a:xfrm rot="5400000">
            <a:off x="2407542" y="4393126"/>
            <a:ext cx="1184661" cy="1337788"/>
          </a:xfrm>
          <a:prstGeom prst="bentConnector3">
            <a:avLst>
              <a:gd name="adj1" fmla="val 119297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11">
            <a:extLst>
              <a:ext uri="{FF2B5EF4-FFF2-40B4-BE49-F238E27FC236}">
                <a16:creationId xmlns:a16="http://schemas.microsoft.com/office/drawing/2014/main" id="{DBDD779B-98F1-621A-63BE-20EB720E067D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2506053" y="3688756"/>
            <a:ext cx="560112" cy="910263"/>
          </a:xfrm>
          <a:prstGeom prst="bentConnector3">
            <a:avLst>
              <a:gd name="adj1" fmla="val 15937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E7C618B3-C953-F9E0-8B4D-95A163409691}"/>
              </a:ext>
            </a:extLst>
          </p:cNvPr>
          <p:cNvSpPr/>
          <p:nvPr/>
        </p:nvSpPr>
        <p:spPr>
          <a:xfrm>
            <a:off x="1658909" y="4423943"/>
            <a:ext cx="1344138" cy="12304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Modify Time Duration LED GREEN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11A48-8668-7DD8-2F87-5988ABC353C7}"/>
              </a:ext>
            </a:extLst>
          </p:cNvPr>
          <p:cNvSpPr txBox="1"/>
          <p:nvPr/>
        </p:nvSpPr>
        <p:spPr>
          <a:xfrm>
            <a:off x="6936873" y="549584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B2CDB3-BDFE-5CEC-C376-5D1BF3286DA5}"/>
              </a:ext>
            </a:extLst>
          </p:cNvPr>
          <p:cNvSpPr txBox="1"/>
          <p:nvPr/>
        </p:nvSpPr>
        <p:spPr>
          <a:xfrm>
            <a:off x="7207696" y="2413766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Button3_flag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E9BEC3-A54A-2894-021C-EFAD430E4813}"/>
              </a:ext>
            </a:extLst>
          </p:cNvPr>
          <p:cNvSpPr txBox="1"/>
          <p:nvPr/>
        </p:nvSpPr>
        <p:spPr>
          <a:xfrm>
            <a:off x="2257057" y="5575289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8D5F00-87FE-F129-709A-9460EE7DBE23}"/>
              </a:ext>
            </a:extLst>
          </p:cNvPr>
          <p:cNvSpPr txBox="1"/>
          <p:nvPr/>
        </p:nvSpPr>
        <p:spPr>
          <a:xfrm>
            <a:off x="6767391" y="5365202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Button3_flag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37E59E-05E9-3B84-2B8B-782336B85B9E}"/>
              </a:ext>
            </a:extLst>
          </p:cNvPr>
          <p:cNvSpPr txBox="1"/>
          <p:nvPr/>
        </p:nvSpPr>
        <p:spPr>
          <a:xfrm rot="5400000">
            <a:off x="5442992" y="3093015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Button1_flag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6B58B0-B3B1-3BCC-1550-BE9D5B4B6F0B}"/>
              </a:ext>
            </a:extLst>
          </p:cNvPr>
          <p:cNvSpPr txBox="1"/>
          <p:nvPr/>
        </p:nvSpPr>
        <p:spPr>
          <a:xfrm>
            <a:off x="1888476" y="3136337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Button3_flag</a:t>
            </a:r>
          </a:p>
        </p:txBody>
      </p:sp>
      <p:cxnSp>
        <p:nvCxnSpPr>
          <p:cNvPr id="71" name="Connector: Curved 11">
            <a:extLst>
              <a:ext uri="{FF2B5EF4-FFF2-40B4-BE49-F238E27FC236}">
                <a16:creationId xmlns:a16="http://schemas.microsoft.com/office/drawing/2014/main" id="{3C9F7AE0-00F3-F653-DA95-AF3719173115}"/>
              </a:ext>
            </a:extLst>
          </p:cNvPr>
          <p:cNvCxnSpPr>
            <a:cxnSpLocks/>
            <a:stCxn id="41" idx="0"/>
            <a:endCxn id="41" idx="6"/>
          </p:cNvCxnSpPr>
          <p:nvPr/>
        </p:nvCxnSpPr>
        <p:spPr>
          <a:xfrm rot="16200000" flipH="1">
            <a:off x="8835051" y="751224"/>
            <a:ext cx="650554" cy="713792"/>
          </a:xfrm>
          <a:prstGeom prst="bentConnector4">
            <a:avLst>
              <a:gd name="adj1" fmla="val -35139"/>
              <a:gd name="adj2" fmla="val 132026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11">
            <a:extLst>
              <a:ext uri="{FF2B5EF4-FFF2-40B4-BE49-F238E27FC236}">
                <a16:creationId xmlns:a16="http://schemas.microsoft.com/office/drawing/2014/main" id="{661590E2-A14D-52F3-677F-A293E5A2FBF1}"/>
              </a:ext>
            </a:extLst>
          </p:cNvPr>
          <p:cNvCxnSpPr>
            <a:cxnSpLocks/>
            <a:stCxn id="50" idx="6"/>
            <a:endCxn id="50" idx="4"/>
          </p:cNvCxnSpPr>
          <p:nvPr/>
        </p:nvCxnSpPr>
        <p:spPr>
          <a:xfrm flipH="1">
            <a:off x="8979735" y="4929824"/>
            <a:ext cx="696110" cy="641580"/>
          </a:xfrm>
          <a:prstGeom prst="bentConnector4">
            <a:avLst>
              <a:gd name="adj1" fmla="val -32840"/>
              <a:gd name="adj2" fmla="val 135631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11">
            <a:extLst>
              <a:ext uri="{FF2B5EF4-FFF2-40B4-BE49-F238E27FC236}">
                <a16:creationId xmlns:a16="http://schemas.microsoft.com/office/drawing/2014/main" id="{83DE4354-F083-E998-97B5-707A75B3D3EA}"/>
              </a:ext>
            </a:extLst>
          </p:cNvPr>
          <p:cNvCxnSpPr>
            <a:cxnSpLocks/>
            <a:stCxn id="56" idx="3"/>
            <a:endCxn id="56" idx="1"/>
          </p:cNvCxnSpPr>
          <p:nvPr/>
        </p:nvCxnSpPr>
        <p:spPr>
          <a:xfrm rot="5400000" flipH="1">
            <a:off x="1420738" y="5039147"/>
            <a:ext cx="870030" cy="12700"/>
          </a:xfrm>
          <a:prstGeom prst="bentConnector5">
            <a:avLst>
              <a:gd name="adj1" fmla="val -26275"/>
              <a:gd name="adj2" fmla="val 10833811"/>
              <a:gd name="adj3" fmla="val 126275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12F3F92-B3EC-FB87-37BD-E58F4FED783F}"/>
              </a:ext>
            </a:extLst>
          </p:cNvPr>
          <p:cNvSpPr txBox="1"/>
          <p:nvPr/>
        </p:nvSpPr>
        <p:spPr>
          <a:xfrm rot="5400000">
            <a:off x="9181652" y="923454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 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685209-2A59-022B-3544-36A45EFE16C5}"/>
              </a:ext>
            </a:extLst>
          </p:cNvPr>
          <p:cNvSpPr txBox="1"/>
          <p:nvPr/>
        </p:nvSpPr>
        <p:spPr>
          <a:xfrm rot="5400000">
            <a:off x="9376484" y="5128428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09DF4D-D0B1-2C59-C2A9-0B8FC7A8806B}"/>
              </a:ext>
            </a:extLst>
          </p:cNvPr>
          <p:cNvSpPr txBox="1"/>
          <p:nvPr/>
        </p:nvSpPr>
        <p:spPr>
          <a:xfrm rot="5400000">
            <a:off x="-144555" y="4943762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Button2_flag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0260A6CA-567D-F0FC-BFEB-44CADC1EBBAC}"/>
              </a:ext>
            </a:extLst>
          </p:cNvPr>
          <p:cNvSpPr/>
          <p:nvPr/>
        </p:nvSpPr>
        <p:spPr>
          <a:xfrm>
            <a:off x="1413973" y="889019"/>
            <a:ext cx="1209222" cy="6373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cxnSp>
        <p:nvCxnSpPr>
          <p:cNvPr id="85" name="Connector: Curved 11">
            <a:extLst>
              <a:ext uri="{FF2B5EF4-FFF2-40B4-BE49-F238E27FC236}">
                <a16:creationId xmlns:a16="http://schemas.microsoft.com/office/drawing/2014/main" id="{FE219731-74F8-9FF4-A80B-ED27581BB0F7}"/>
              </a:ext>
            </a:extLst>
          </p:cNvPr>
          <p:cNvCxnSpPr>
            <a:cxnSpLocks/>
            <a:stCxn id="81" idx="7"/>
            <a:endCxn id="4" idx="1"/>
          </p:cNvCxnSpPr>
          <p:nvPr/>
        </p:nvCxnSpPr>
        <p:spPr>
          <a:xfrm rot="16200000" flipH="1">
            <a:off x="2258276" y="1170186"/>
            <a:ext cx="1170798" cy="795132"/>
          </a:xfrm>
          <a:prstGeom prst="bentConnector3">
            <a:avLst>
              <a:gd name="adj1" fmla="val -27497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3B3886-E246-4730-A2C2-671CDBE396CB}"/>
              </a:ext>
            </a:extLst>
          </p:cNvPr>
          <p:cNvSpPr txBox="1"/>
          <p:nvPr/>
        </p:nvSpPr>
        <p:spPr>
          <a:xfrm>
            <a:off x="4543201" y="6308416"/>
            <a:ext cx="266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fsm_mode_run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45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1C6466-CE5C-9AE2-CB29-8AC6070A77EA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4415126" y="-48312"/>
            <a:ext cx="291046" cy="1959473"/>
          </a:xfrm>
          <a:prstGeom prst="bentConnector3">
            <a:avLst>
              <a:gd name="adj1" fmla="val -78544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ABFA6DC-BF2B-72EA-9932-81D82B437E83}"/>
              </a:ext>
            </a:extLst>
          </p:cNvPr>
          <p:cNvSpPr/>
          <p:nvPr/>
        </p:nvSpPr>
        <p:spPr>
          <a:xfrm>
            <a:off x="2695574" y="785901"/>
            <a:ext cx="1770678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AUTO_RED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4060ED9-377C-D2CB-776F-190A5E2722D3}"/>
              </a:ext>
            </a:extLst>
          </p:cNvPr>
          <p:cNvSpPr/>
          <p:nvPr/>
        </p:nvSpPr>
        <p:spPr>
          <a:xfrm>
            <a:off x="5230765" y="974903"/>
            <a:ext cx="2114223" cy="69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AUTO_GREEN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548457-E6D3-2ABA-7965-0C03FAD6B1BE}"/>
              </a:ext>
            </a:extLst>
          </p:cNvPr>
          <p:cNvSpPr/>
          <p:nvPr/>
        </p:nvSpPr>
        <p:spPr>
          <a:xfrm>
            <a:off x="8719289" y="908720"/>
            <a:ext cx="2351413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AUTO_YELLOW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13F99-4651-077C-C4D7-7EC732D96C6B}"/>
              </a:ext>
            </a:extLst>
          </p:cNvPr>
          <p:cNvSpPr txBox="1"/>
          <p:nvPr/>
        </p:nvSpPr>
        <p:spPr>
          <a:xfrm>
            <a:off x="3668766" y="161716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timer1_flag == 1</a:t>
            </a:r>
          </a:p>
        </p:txBody>
      </p:sp>
      <p:cxnSp>
        <p:nvCxnSpPr>
          <p:cNvPr id="22" name="Connector: Curved 11">
            <a:extLst>
              <a:ext uri="{FF2B5EF4-FFF2-40B4-BE49-F238E27FC236}">
                <a16:creationId xmlns:a16="http://schemas.microsoft.com/office/drawing/2014/main" id="{79270524-7F2B-3E95-3DC5-351DE2A32F5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16200000" flipH="1">
            <a:off x="7648138" y="-385359"/>
            <a:ext cx="55245" cy="2775768"/>
          </a:xfrm>
          <a:prstGeom prst="bentConnector3">
            <a:avLst>
              <a:gd name="adj1" fmla="val -53359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11">
            <a:extLst>
              <a:ext uri="{FF2B5EF4-FFF2-40B4-BE49-F238E27FC236}">
                <a16:creationId xmlns:a16="http://schemas.microsoft.com/office/drawing/2014/main" id="{B3CE870C-2823-767C-0DC0-8217CD9BDBA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rot="5400000" flipH="1">
            <a:off x="6703896" y="-1453215"/>
            <a:ext cx="68117" cy="6314083"/>
          </a:xfrm>
          <a:prstGeom prst="bentConnector3">
            <a:avLst>
              <a:gd name="adj1" fmla="val -335599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08B220-3CF3-F6EF-FD7E-10C27CA3BAD4}"/>
              </a:ext>
            </a:extLst>
          </p:cNvPr>
          <p:cNvSpPr txBox="1"/>
          <p:nvPr/>
        </p:nvSpPr>
        <p:spPr>
          <a:xfrm>
            <a:off x="6434756" y="282830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timer1_flag ==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701E9-9A23-C373-E11D-42BAFF4AD77C}"/>
              </a:ext>
            </a:extLst>
          </p:cNvPr>
          <p:cNvSpPr txBox="1"/>
          <p:nvPr/>
        </p:nvSpPr>
        <p:spPr>
          <a:xfrm>
            <a:off x="5617767" y="1949631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timer1_flag == 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0D3354D3-A098-F35C-44CE-8019CD1D4865}"/>
              </a:ext>
            </a:extLst>
          </p:cNvPr>
          <p:cNvSpPr/>
          <p:nvPr/>
        </p:nvSpPr>
        <p:spPr>
          <a:xfrm>
            <a:off x="235960" y="785901"/>
            <a:ext cx="1770678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cxnSp>
        <p:nvCxnSpPr>
          <p:cNvPr id="64" name="Connector: Curved 11">
            <a:extLst>
              <a:ext uri="{FF2B5EF4-FFF2-40B4-BE49-F238E27FC236}">
                <a16:creationId xmlns:a16="http://schemas.microsoft.com/office/drawing/2014/main" id="{4BA4D0A5-6D15-500F-A3B5-57FCF2CA0456}"/>
              </a:ext>
            </a:extLst>
          </p:cNvPr>
          <p:cNvCxnSpPr>
            <a:cxnSpLocks/>
            <a:stCxn id="51" idx="0"/>
            <a:endCxn id="4" idx="1"/>
          </p:cNvCxnSpPr>
          <p:nvPr/>
        </p:nvCxnSpPr>
        <p:spPr>
          <a:xfrm rot="16200000" flipH="1">
            <a:off x="1973371" y="-66172"/>
            <a:ext cx="129439" cy="1833585"/>
          </a:xfrm>
          <a:prstGeom prst="bentConnector3">
            <a:avLst>
              <a:gd name="adj1" fmla="val -176608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AA8CA10-BAF1-6299-C125-6B40FC39560B}"/>
              </a:ext>
            </a:extLst>
          </p:cNvPr>
          <p:cNvSpPr/>
          <p:nvPr/>
        </p:nvSpPr>
        <p:spPr>
          <a:xfrm>
            <a:off x="1374193" y="3446234"/>
            <a:ext cx="2642761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MODIFY_GREEN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027DFA73-7D45-596B-4F84-4FDA56BA130F}"/>
              </a:ext>
            </a:extLst>
          </p:cNvPr>
          <p:cNvSpPr/>
          <p:nvPr/>
        </p:nvSpPr>
        <p:spPr>
          <a:xfrm>
            <a:off x="4700710" y="3499603"/>
            <a:ext cx="2667107" cy="830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_YELLOW</a:t>
            </a: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C9E1AEBC-2B43-533C-A0ED-8E62FE87A697}"/>
              </a:ext>
            </a:extLst>
          </p:cNvPr>
          <p:cNvSpPr/>
          <p:nvPr/>
        </p:nvSpPr>
        <p:spPr>
          <a:xfrm>
            <a:off x="8257846" y="3429000"/>
            <a:ext cx="2667107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_RED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82A722-51B3-9E9D-74A9-4B0AFFFAAC13}"/>
              </a:ext>
            </a:extLst>
          </p:cNvPr>
          <p:cNvSpPr txBox="1"/>
          <p:nvPr/>
        </p:nvSpPr>
        <p:spPr>
          <a:xfrm>
            <a:off x="4864492" y="5003566"/>
            <a:ext cx="266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fsm_automatic_1_run()</a:t>
            </a:r>
          </a:p>
        </p:txBody>
      </p:sp>
    </p:spTree>
    <p:extLst>
      <p:ext uri="{BB962C8B-B14F-4D97-AF65-F5344CB8AC3E}">
        <p14:creationId xmlns:p14="http://schemas.microsoft.com/office/powerpoint/2010/main" val="225295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F1C6466-CE5C-9AE2-CB29-8AC6070A77EA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4547633" y="84194"/>
            <a:ext cx="161607" cy="1823898"/>
          </a:xfrm>
          <a:prstGeom prst="bentConnector3">
            <a:avLst>
              <a:gd name="adj1" fmla="val -141454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ABFA6DC-BF2B-72EA-9932-81D82B437E83}"/>
              </a:ext>
            </a:extLst>
          </p:cNvPr>
          <p:cNvSpPr/>
          <p:nvPr/>
        </p:nvSpPr>
        <p:spPr>
          <a:xfrm>
            <a:off x="2831149" y="915340"/>
            <a:ext cx="1770678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AUTO_RED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4060ED9-377C-D2CB-776F-190A5E2722D3}"/>
              </a:ext>
            </a:extLst>
          </p:cNvPr>
          <p:cNvSpPr/>
          <p:nvPr/>
        </p:nvSpPr>
        <p:spPr>
          <a:xfrm>
            <a:off x="5230765" y="974903"/>
            <a:ext cx="2114223" cy="69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AUTO_GREEN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548457-E6D3-2ABA-7965-0C03FAD6B1BE}"/>
              </a:ext>
            </a:extLst>
          </p:cNvPr>
          <p:cNvSpPr/>
          <p:nvPr/>
        </p:nvSpPr>
        <p:spPr>
          <a:xfrm>
            <a:off x="8719289" y="908720"/>
            <a:ext cx="2351413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AUTO_YELLOW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13F99-4651-077C-C4D7-7EC732D96C6B}"/>
              </a:ext>
            </a:extLst>
          </p:cNvPr>
          <p:cNvSpPr txBox="1"/>
          <p:nvPr/>
        </p:nvSpPr>
        <p:spPr>
          <a:xfrm>
            <a:off x="3668766" y="161716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timer2_flag == 1</a:t>
            </a:r>
          </a:p>
        </p:txBody>
      </p:sp>
      <p:cxnSp>
        <p:nvCxnSpPr>
          <p:cNvPr id="22" name="Connector: Curved 11">
            <a:extLst>
              <a:ext uri="{FF2B5EF4-FFF2-40B4-BE49-F238E27FC236}">
                <a16:creationId xmlns:a16="http://schemas.microsoft.com/office/drawing/2014/main" id="{79270524-7F2B-3E95-3DC5-351DE2A32F5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16200000" flipH="1">
            <a:off x="7648138" y="-385359"/>
            <a:ext cx="55245" cy="2775768"/>
          </a:xfrm>
          <a:prstGeom prst="bentConnector3">
            <a:avLst>
              <a:gd name="adj1" fmla="val -53359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11">
            <a:extLst>
              <a:ext uri="{FF2B5EF4-FFF2-40B4-BE49-F238E27FC236}">
                <a16:creationId xmlns:a16="http://schemas.microsoft.com/office/drawing/2014/main" id="{B3CE870C-2823-767C-0DC0-8217CD9BDBA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rot="5400000">
            <a:off x="6775081" y="-1320709"/>
            <a:ext cx="61322" cy="6178508"/>
          </a:xfrm>
          <a:prstGeom prst="bentConnector3">
            <a:avLst>
              <a:gd name="adj1" fmla="val 472786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08B220-3CF3-F6EF-FD7E-10C27CA3BAD4}"/>
              </a:ext>
            </a:extLst>
          </p:cNvPr>
          <p:cNvSpPr txBox="1"/>
          <p:nvPr/>
        </p:nvSpPr>
        <p:spPr>
          <a:xfrm>
            <a:off x="6434756" y="282830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timer2_flag ==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C701E9-9A23-C373-E11D-42BAFF4AD77C}"/>
              </a:ext>
            </a:extLst>
          </p:cNvPr>
          <p:cNvSpPr txBox="1"/>
          <p:nvPr/>
        </p:nvSpPr>
        <p:spPr>
          <a:xfrm>
            <a:off x="5440485" y="2090811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timer2_flag == 1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0D3354D3-A098-F35C-44CE-8019CD1D4865}"/>
              </a:ext>
            </a:extLst>
          </p:cNvPr>
          <p:cNvSpPr/>
          <p:nvPr/>
        </p:nvSpPr>
        <p:spPr>
          <a:xfrm>
            <a:off x="402009" y="908720"/>
            <a:ext cx="1770678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cxnSp>
        <p:nvCxnSpPr>
          <p:cNvPr id="64" name="Connector: Curved 11">
            <a:extLst>
              <a:ext uri="{FF2B5EF4-FFF2-40B4-BE49-F238E27FC236}">
                <a16:creationId xmlns:a16="http://schemas.microsoft.com/office/drawing/2014/main" id="{4BA4D0A5-6D15-500F-A3B5-57FCF2CA0456}"/>
              </a:ext>
            </a:extLst>
          </p:cNvPr>
          <p:cNvCxnSpPr>
            <a:cxnSpLocks/>
            <a:stCxn id="51" idx="0"/>
            <a:endCxn id="4" idx="1"/>
          </p:cNvCxnSpPr>
          <p:nvPr/>
        </p:nvCxnSpPr>
        <p:spPr>
          <a:xfrm rot="16200000" flipH="1">
            <a:off x="2120873" y="75194"/>
            <a:ext cx="136059" cy="1803111"/>
          </a:xfrm>
          <a:prstGeom prst="bentConnector3">
            <a:avLst>
              <a:gd name="adj1" fmla="val -168015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5692F86-28BB-EB69-68D0-C6CA3E228AF0}"/>
              </a:ext>
            </a:extLst>
          </p:cNvPr>
          <p:cNvSpPr txBox="1"/>
          <p:nvPr/>
        </p:nvSpPr>
        <p:spPr>
          <a:xfrm>
            <a:off x="4677880" y="5159789"/>
            <a:ext cx="266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fsm_automatic_2_run()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5953775-5299-2A27-DDA3-FA8F8A030F16}"/>
              </a:ext>
            </a:extLst>
          </p:cNvPr>
          <p:cNvSpPr/>
          <p:nvPr/>
        </p:nvSpPr>
        <p:spPr>
          <a:xfrm>
            <a:off x="1434717" y="3441898"/>
            <a:ext cx="2642761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MODIFY_GREEN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0BD3E3B8-DF5A-E48C-66A4-FA71445CF488}"/>
              </a:ext>
            </a:extLst>
          </p:cNvPr>
          <p:cNvSpPr/>
          <p:nvPr/>
        </p:nvSpPr>
        <p:spPr>
          <a:xfrm>
            <a:off x="4784503" y="3495267"/>
            <a:ext cx="2667107" cy="83049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_YELLOW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68CCBE0-6FC7-F85F-0C28-CD9A3C76AC43}"/>
              </a:ext>
            </a:extLst>
          </p:cNvPr>
          <p:cNvSpPr/>
          <p:nvPr/>
        </p:nvSpPr>
        <p:spPr>
          <a:xfrm>
            <a:off x="8300879" y="3496600"/>
            <a:ext cx="2667107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_RED</a:t>
            </a:r>
          </a:p>
        </p:txBody>
      </p:sp>
    </p:spTree>
    <p:extLst>
      <p:ext uri="{BB962C8B-B14F-4D97-AF65-F5344CB8AC3E}">
        <p14:creationId xmlns:p14="http://schemas.microsoft.com/office/powerpoint/2010/main" val="31606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or: Curved 11">
            <a:extLst>
              <a:ext uri="{FF2B5EF4-FFF2-40B4-BE49-F238E27FC236}">
                <a16:creationId xmlns:a16="http://schemas.microsoft.com/office/drawing/2014/main" id="{7A50E6E4-F801-C974-A966-EAED159B9A1D}"/>
              </a:ext>
            </a:extLst>
          </p:cNvPr>
          <p:cNvCxnSpPr>
            <a:cxnSpLocks/>
            <a:stCxn id="18" idx="0"/>
            <a:endCxn id="19" idx="1"/>
          </p:cNvCxnSpPr>
          <p:nvPr/>
        </p:nvCxnSpPr>
        <p:spPr>
          <a:xfrm rot="16200000" flipH="1">
            <a:off x="4207662" y="36526"/>
            <a:ext cx="139371" cy="1616794"/>
          </a:xfrm>
          <a:prstGeom prst="bentConnector3">
            <a:avLst>
              <a:gd name="adj1" fmla="val -164023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6DF4679-9DDA-EEE3-BD10-F1891AC323F5}"/>
              </a:ext>
            </a:extLst>
          </p:cNvPr>
          <p:cNvSpPr/>
          <p:nvPr/>
        </p:nvSpPr>
        <p:spPr>
          <a:xfrm>
            <a:off x="2725938" y="775238"/>
            <a:ext cx="1486025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65D74C1-60CF-8E91-A2C0-AFD4B6510023}"/>
              </a:ext>
            </a:extLst>
          </p:cNvPr>
          <p:cNvSpPr/>
          <p:nvPr/>
        </p:nvSpPr>
        <p:spPr>
          <a:xfrm>
            <a:off x="4868122" y="812565"/>
            <a:ext cx="1486025" cy="69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LED_7_2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913B417-23C7-87AB-029E-1706BFC4CCA9}"/>
              </a:ext>
            </a:extLst>
          </p:cNvPr>
          <p:cNvSpPr/>
          <p:nvPr/>
        </p:nvSpPr>
        <p:spPr>
          <a:xfrm>
            <a:off x="7154509" y="802589"/>
            <a:ext cx="1486026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LED_7_3</a:t>
            </a:r>
          </a:p>
        </p:txBody>
      </p:sp>
      <p:cxnSp>
        <p:nvCxnSpPr>
          <p:cNvPr id="23" name="Connector: Curved 11">
            <a:extLst>
              <a:ext uri="{FF2B5EF4-FFF2-40B4-BE49-F238E27FC236}">
                <a16:creationId xmlns:a16="http://schemas.microsoft.com/office/drawing/2014/main" id="{F434F633-72EC-F180-E3CF-CADC184DA2E2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rot="16200000" flipH="1">
            <a:off x="6435907" y="-12207"/>
            <a:ext cx="111452" cy="1760997"/>
          </a:xfrm>
          <a:prstGeom prst="bentConnector3">
            <a:avLst>
              <a:gd name="adj1" fmla="val -21406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11">
            <a:extLst>
              <a:ext uri="{FF2B5EF4-FFF2-40B4-BE49-F238E27FC236}">
                <a16:creationId xmlns:a16="http://schemas.microsoft.com/office/drawing/2014/main" id="{E4CCE741-FE48-31A8-E059-530CD6F5DE5E}"/>
              </a:ext>
            </a:extLst>
          </p:cNvPr>
          <p:cNvCxnSpPr>
            <a:cxnSpLocks/>
            <a:stCxn id="33" idx="4"/>
            <a:endCxn id="18" idx="4"/>
          </p:cNvCxnSpPr>
          <p:nvPr/>
        </p:nvCxnSpPr>
        <p:spPr>
          <a:xfrm rot="5400000" flipH="1">
            <a:off x="6886484" y="-1813130"/>
            <a:ext cx="10662" cy="6845727"/>
          </a:xfrm>
          <a:prstGeom prst="bentConnector3">
            <a:avLst>
              <a:gd name="adj1" fmla="val -2144063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8D3452-6406-11E0-B04F-BB8A5FAAC697}"/>
              </a:ext>
            </a:extLst>
          </p:cNvPr>
          <p:cNvSpPr txBox="1"/>
          <p:nvPr/>
        </p:nvSpPr>
        <p:spPr>
          <a:xfrm>
            <a:off x="5884250" y="162647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2B74DE-ECB9-7F35-15CA-6D7A01AD8E88}"/>
              </a:ext>
            </a:extLst>
          </p:cNvPr>
          <p:cNvSpPr txBox="1"/>
          <p:nvPr/>
        </p:nvSpPr>
        <p:spPr>
          <a:xfrm>
            <a:off x="5617767" y="1949631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59C1B8F-1A20-3779-C613-88FA36CEB400}"/>
              </a:ext>
            </a:extLst>
          </p:cNvPr>
          <p:cNvSpPr/>
          <p:nvPr/>
        </p:nvSpPr>
        <p:spPr>
          <a:xfrm>
            <a:off x="235960" y="785901"/>
            <a:ext cx="1770678" cy="883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  <p:cxnSp>
        <p:nvCxnSpPr>
          <p:cNvPr id="32" name="Connector: Curved 11">
            <a:extLst>
              <a:ext uri="{FF2B5EF4-FFF2-40B4-BE49-F238E27FC236}">
                <a16:creationId xmlns:a16="http://schemas.microsoft.com/office/drawing/2014/main" id="{B6B8EA58-5701-D0AA-16C9-91214ED0C60A}"/>
              </a:ext>
            </a:extLst>
          </p:cNvPr>
          <p:cNvCxnSpPr>
            <a:cxnSpLocks/>
            <a:stCxn id="31" idx="0"/>
            <a:endCxn id="18" idx="1"/>
          </p:cNvCxnSpPr>
          <p:nvPr/>
        </p:nvCxnSpPr>
        <p:spPr>
          <a:xfrm rot="16200000" flipH="1">
            <a:off x="1977047" y="-69848"/>
            <a:ext cx="110765" cy="1822262"/>
          </a:xfrm>
          <a:prstGeom prst="bentConnector3">
            <a:avLst>
              <a:gd name="adj1" fmla="val -216010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9A793AB-4727-9BD8-4F01-90035DD6943A}"/>
              </a:ext>
            </a:extLst>
          </p:cNvPr>
          <p:cNvSpPr/>
          <p:nvPr/>
        </p:nvSpPr>
        <p:spPr>
          <a:xfrm>
            <a:off x="9589113" y="785900"/>
            <a:ext cx="1451130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LED_7_4</a:t>
            </a:r>
          </a:p>
        </p:txBody>
      </p:sp>
      <p:cxnSp>
        <p:nvCxnSpPr>
          <p:cNvPr id="37" name="Connector: Curved 11">
            <a:extLst>
              <a:ext uri="{FF2B5EF4-FFF2-40B4-BE49-F238E27FC236}">
                <a16:creationId xmlns:a16="http://schemas.microsoft.com/office/drawing/2014/main" id="{E1312B5A-DFEF-3929-D543-739B89DFC817}"/>
              </a:ext>
            </a:extLst>
          </p:cNvPr>
          <p:cNvCxnSpPr>
            <a:cxnSpLocks/>
            <a:stCxn id="20" idx="0"/>
            <a:endCxn id="33" idx="0"/>
          </p:cNvCxnSpPr>
          <p:nvPr/>
        </p:nvCxnSpPr>
        <p:spPr>
          <a:xfrm rot="5400000" flipH="1" flipV="1">
            <a:off x="9097756" y="-414333"/>
            <a:ext cx="16689" cy="2417156"/>
          </a:xfrm>
          <a:prstGeom prst="bentConnector3">
            <a:avLst>
              <a:gd name="adj1" fmla="val 1469765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59673D-FBEB-69E9-8AF8-E18B3F7EE3BC}"/>
              </a:ext>
            </a:extLst>
          </p:cNvPr>
          <p:cNvSpPr txBox="1"/>
          <p:nvPr/>
        </p:nvSpPr>
        <p:spPr>
          <a:xfrm>
            <a:off x="3681148" y="162647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C17AE8-C988-275B-8A87-44EB4483EF27}"/>
              </a:ext>
            </a:extLst>
          </p:cNvPr>
          <p:cNvSpPr txBox="1"/>
          <p:nvPr/>
        </p:nvSpPr>
        <p:spPr>
          <a:xfrm>
            <a:off x="9109124" y="215032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cxnSp>
        <p:nvCxnSpPr>
          <p:cNvPr id="88" name="Connector: Curved 11">
            <a:extLst>
              <a:ext uri="{FF2B5EF4-FFF2-40B4-BE49-F238E27FC236}">
                <a16:creationId xmlns:a16="http://schemas.microsoft.com/office/drawing/2014/main" id="{179A2EB4-0E58-F88B-916B-8D6F84E7A7EC}"/>
              </a:ext>
            </a:extLst>
          </p:cNvPr>
          <p:cNvCxnSpPr>
            <a:cxnSpLocks/>
            <a:stCxn id="89" idx="0"/>
            <a:endCxn id="90" idx="1"/>
          </p:cNvCxnSpPr>
          <p:nvPr/>
        </p:nvCxnSpPr>
        <p:spPr>
          <a:xfrm rot="16200000" flipH="1">
            <a:off x="3949515" y="3414600"/>
            <a:ext cx="139371" cy="1616794"/>
          </a:xfrm>
          <a:prstGeom prst="bentConnector3">
            <a:avLst>
              <a:gd name="adj1" fmla="val -164023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B2ED2671-01CB-D5F7-FCC7-458BFF493956}"/>
              </a:ext>
            </a:extLst>
          </p:cNvPr>
          <p:cNvSpPr/>
          <p:nvPr/>
        </p:nvSpPr>
        <p:spPr>
          <a:xfrm>
            <a:off x="2467791" y="4153312"/>
            <a:ext cx="1486025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LED_7_1</a:t>
            </a: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DD152F5A-6FDA-DDCB-85A1-0791A775053B}"/>
              </a:ext>
            </a:extLst>
          </p:cNvPr>
          <p:cNvSpPr/>
          <p:nvPr/>
        </p:nvSpPr>
        <p:spPr>
          <a:xfrm>
            <a:off x="4609975" y="4190639"/>
            <a:ext cx="1486025" cy="6967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LED_7_2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E52F3E54-A7BC-3117-9E3F-0FECF1971289}"/>
              </a:ext>
            </a:extLst>
          </p:cNvPr>
          <p:cNvSpPr/>
          <p:nvPr/>
        </p:nvSpPr>
        <p:spPr>
          <a:xfrm>
            <a:off x="6896362" y="4180663"/>
            <a:ext cx="1486026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LED_7_3</a:t>
            </a:r>
          </a:p>
        </p:txBody>
      </p:sp>
      <p:cxnSp>
        <p:nvCxnSpPr>
          <p:cNvPr id="92" name="Connector: Curved 11">
            <a:extLst>
              <a:ext uri="{FF2B5EF4-FFF2-40B4-BE49-F238E27FC236}">
                <a16:creationId xmlns:a16="http://schemas.microsoft.com/office/drawing/2014/main" id="{978F2F78-598E-4840-5C2B-6E37A408AE5F}"/>
              </a:ext>
            </a:extLst>
          </p:cNvPr>
          <p:cNvCxnSpPr>
            <a:cxnSpLocks/>
            <a:stCxn id="90" idx="0"/>
            <a:endCxn id="91" idx="1"/>
          </p:cNvCxnSpPr>
          <p:nvPr/>
        </p:nvCxnSpPr>
        <p:spPr>
          <a:xfrm rot="16200000" flipH="1">
            <a:off x="6177760" y="3365867"/>
            <a:ext cx="111452" cy="1760997"/>
          </a:xfrm>
          <a:prstGeom prst="bentConnector3">
            <a:avLst>
              <a:gd name="adj1" fmla="val -21406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11">
            <a:extLst>
              <a:ext uri="{FF2B5EF4-FFF2-40B4-BE49-F238E27FC236}">
                <a16:creationId xmlns:a16="http://schemas.microsoft.com/office/drawing/2014/main" id="{8A662AA2-944C-308E-9F52-3969E151B8C9}"/>
              </a:ext>
            </a:extLst>
          </p:cNvPr>
          <p:cNvCxnSpPr>
            <a:cxnSpLocks/>
            <a:stCxn id="96" idx="4"/>
            <a:endCxn id="89" idx="4"/>
          </p:cNvCxnSpPr>
          <p:nvPr/>
        </p:nvCxnSpPr>
        <p:spPr>
          <a:xfrm rot="5400000" flipH="1">
            <a:off x="6628337" y="1564944"/>
            <a:ext cx="10662" cy="6845727"/>
          </a:xfrm>
          <a:prstGeom prst="bentConnector3">
            <a:avLst>
              <a:gd name="adj1" fmla="val -2144063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6785F4-44C9-69C8-A12D-5AFC59D26A4B}"/>
              </a:ext>
            </a:extLst>
          </p:cNvPr>
          <p:cNvSpPr txBox="1"/>
          <p:nvPr/>
        </p:nvSpPr>
        <p:spPr>
          <a:xfrm>
            <a:off x="5626103" y="3540721"/>
            <a:ext cx="186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0CB607-F91D-3316-3C74-5F5D10DA9D68}"/>
              </a:ext>
            </a:extLst>
          </p:cNvPr>
          <p:cNvSpPr txBox="1"/>
          <p:nvPr/>
        </p:nvSpPr>
        <p:spPr>
          <a:xfrm>
            <a:off x="5359620" y="5327705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517BD944-BDF1-A735-EF44-8613EF1B761E}"/>
              </a:ext>
            </a:extLst>
          </p:cNvPr>
          <p:cNvSpPr/>
          <p:nvPr/>
        </p:nvSpPr>
        <p:spPr>
          <a:xfrm>
            <a:off x="9330966" y="4163974"/>
            <a:ext cx="1451130" cy="82916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LED_7_4</a:t>
            </a:r>
          </a:p>
        </p:txBody>
      </p:sp>
      <p:cxnSp>
        <p:nvCxnSpPr>
          <p:cNvPr id="97" name="Connector: Curved 11">
            <a:extLst>
              <a:ext uri="{FF2B5EF4-FFF2-40B4-BE49-F238E27FC236}">
                <a16:creationId xmlns:a16="http://schemas.microsoft.com/office/drawing/2014/main" id="{93EC08AA-9FF3-BB5F-BF40-89795DD934BB}"/>
              </a:ext>
            </a:extLst>
          </p:cNvPr>
          <p:cNvCxnSpPr>
            <a:cxnSpLocks/>
            <a:stCxn id="91" idx="0"/>
            <a:endCxn id="96" idx="0"/>
          </p:cNvCxnSpPr>
          <p:nvPr/>
        </p:nvCxnSpPr>
        <p:spPr>
          <a:xfrm rot="5400000" flipH="1" flipV="1">
            <a:off x="8839609" y="2963741"/>
            <a:ext cx="16689" cy="2417156"/>
          </a:xfrm>
          <a:prstGeom prst="bentConnector3">
            <a:avLst>
              <a:gd name="adj1" fmla="val 1469765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504D974-C6DC-145F-74BE-1EFDF75DD163}"/>
              </a:ext>
            </a:extLst>
          </p:cNvPr>
          <p:cNvSpPr txBox="1"/>
          <p:nvPr/>
        </p:nvSpPr>
        <p:spPr>
          <a:xfrm>
            <a:off x="3423001" y="3540721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AA8E1F-42F5-7B70-A801-485E33104F17}"/>
              </a:ext>
            </a:extLst>
          </p:cNvPr>
          <p:cNvSpPr txBox="1"/>
          <p:nvPr/>
        </p:nvSpPr>
        <p:spPr>
          <a:xfrm>
            <a:off x="8850977" y="3593106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timer3_flag ==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512C7E4-055F-4A31-4956-D5E182AB2DFA}"/>
              </a:ext>
            </a:extLst>
          </p:cNvPr>
          <p:cNvSpPr txBox="1"/>
          <p:nvPr/>
        </p:nvSpPr>
        <p:spPr>
          <a:xfrm>
            <a:off x="1409903" y="1856032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MODE_1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88F369-2130-B9AE-A53A-146A0BFFC927}"/>
              </a:ext>
            </a:extLst>
          </p:cNvPr>
          <p:cNvSpPr txBox="1"/>
          <p:nvPr/>
        </p:nvSpPr>
        <p:spPr>
          <a:xfrm>
            <a:off x="495964" y="4383228"/>
            <a:ext cx="18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MODE_MODIFY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62DC66A-6B49-B61A-CB10-3AD331895E5A}"/>
              </a:ext>
            </a:extLst>
          </p:cNvPr>
          <p:cNvSpPr txBox="1"/>
          <p:nvPr/>
        </p:nvSpPr>
        <p:spPr>
          <a:xfrm>
            <a:off x="4846646" y="6274297"/>
            <a:ext cx="2340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fsm_mode_led7seg()</a:t>
            </a:r>
          </a:p>
        </p:txBody>
      </p:sp>
    </p:spTree>
    <p:extLst>
      <p:ext uri="{BB962C8B-B14F-4D97-AF65-F5344CB8AC3E}">
        <p14:creationId xmlns:p14="http://schemas.microsoft.com/office/powerpoint/2010/main" val="25551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226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FNU LNU</cp:lastModifiedBy>
  <cp:revision>1</cp:revision>
  <dcterms:created xsi:type="dcterms:W3CDTF">2022-10-29T04:16:36Z</dcterms:created>
  <dcterms:modified xsi:type="dcterms:W3CDTF">2022-11-16T12:37:24Z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2022-10-29T04:23:25Z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c28601ec-8c30-4630-974b-bd96d30234c5</vt:lpwstr>
  </property>
  <property fmtid="{D5CDD505-2E9C-101B-9397-08002B2CF9AE}" pid="7" name="MSIP_Label_defa4170-0d19-0005-0004-bc88714345d2_ActionId">
    <vt:lpwstr>019c41e8-327d-42f5-9349-7e6d4317659c</vt:lpwstr>
  </property>
  <property fmtid="{D5CDD505-2E9C-101B-9397-08002B2CF9AE}" pid="8" name="MSIP_Label_defa4170-0d19-0005-0004-bc88714345d2_ContentBits">
    <vt:lpwstr>0</vt:lpwstr>
  </property>
</Properties>
</file>